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3" r:id="rId2"/>
    <p:sldId id="274" r:id="rId3"/>
    <p:sldId id="278" r:id="rId4"/>
    <p:sldId id="277" r:id="rId5"/>
    <p:sldId id="288" r:id="rId6"/>
    <p:sldId id="261" r:id="rId7"/>
    <p:sldId id="289" r:id="rId8"/>
    <p:sldId id="263" r:id="rId9"/>
    <p:sldId id="290" r:id="rId10"/>
    <p:sldId id="266" r:id="rId11"/>
    <p:sldId id="267" r:id="rId12"/>
    <p:sldId id="269" r:id="rId13"/>
    <p:sldId id="268" r:id="rId14"/>
    <p:sldId id="291" r:id="rId15"/>
    <p:sldId id="271" r:id="rId16"/>
    <p:sldId id="272" r:id="rId17"/>
    <p:sldId id="279" r:id="rId18"/>
    <p:sldId id="292" r:id="rId19"/>
    <p:sldId id="281" r:id="rId20"/>
    <p:sldId id="286" r:id="rId21"/>
    <p:sldId id="285" r:id="rId22"/>
    <p:sldId id="283" r:id="rId23"/>
    <p:sldId id="293" r:id="rId24"/>
    <p:sldId id="29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702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5D1A"/>
    <a:srgbClr val="EA9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620"/>
    <p:restoredTop sz="94992" autoAdjust="0"/>
  </p:normalViewPr>
  <p:slideViewPr>
    <p:cSldViewPr snapToGrid="0" showGuides="1">
      <p:cViewPr>
        <p:scale>
          <a:sx n="50" d="100"/>
          <a:sy n="50" d="100"/>
        </p:scale>
        <p:origin x="1116" y="798"/>
      </p:cViewPr>
      <p:guideLst>
        <p:guide pos="4702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gradFill>
              <a:gsLst>
                <a:gs pos="0">
                  <a:srgbClr val="DB5D1A"/>
                </a:gs>
                <a:gs pos="100000">
                  <a:srgbClr val="DB5D1A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3200</c:v>
                </c:pt>
                <c:pt idx="1">
                  <c:v>3100</c:v>
                </c:pt>
                <c:pt idx="2">
                  <c:v>3700</c:v>
                </c:pt>
                <c:pt idx="3">
                  <c:v>3800</c:v>
                </c:pt>
                <c:pt idx="4">
                  <c:v>4000</c:v>
                </c:pt>
                <c:pt idx="5">
                  <c:v>4100</c:v>
                </c:pt>
                <c:pt idx="6">
                  <c:v>4150</c:v>
                </c:pt>
                <c:pt idx="7">
                  <c:v>4500</c:v>
                </c:pt>
                <c:pt idx="8">
                  <c:v>4800</c:v>
                </c:pt>
                <c:pt idx="9">
                  <c:v>4850</c:v>
                </c:pt>
                <c:pt idx="10">
                  <c:v>5100</c:v>
                </c:pt>
                <c:pt idx="11">
                  <c:v>5500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E5-4BA1-8A8A-E8F9B67418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gradFill>
              <a:gsLst>
                <a:gs pos="0">
                  <a:srgbClr val="EA9D31"/>
                </a:gs>
                <a:gs pos="100000">
                  <a:srgbClr val="EA9D31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3300</c:v>
                </c:pt>
                <c:pt idx="1">
                  <c:v>3400</c:v>
                </c:pt>
                <c:pt idx="2">
                  <c:v>3800</c:v>
                </c:pt>
                <c:pt idx="3">
                  <c:v>3500</c:v>
                </c:pt>
                <c:pt idx="4">
                  <c:v>3500</c:v>
                </c:pt>
                <c:pt idx="5">
                  <c:v>4500</c:v>
                </c:pt>
                <c:pt idx="6">
                  <c:v>4700</c:v>
                </c:pt>
                <c:pt idx="7">
                  <c:v>5000</c:v>
                </c:pt>
                <c:pt idx="8">
                  <c:v>6100</c:v>
                </c:pt>
                <c:pt idx="9">
                  <c:v>6500</c:v>
                </c:pt>
                <c:pt idx="10">
                  <c:v>6800</c:v>
                </c:pt>
                <c:pt idx="11">
                  <c:v>7200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E5-4BA1-8A8A-E8F9B67418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4415664"/>
        <c:axId val="174431888"/>
      </c:barChart>
      <c:catAx>
        <c:axId val="17441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lnSpc>
                <a:spcPct val="80000"/>
              </a:lnSpc>
              <a:defRPr lang="en-US" altLang="zh-CN" sz="800" b="0" i="0" u="none" strike="noStrike" kern="1200" baseline="0">
                <a:solidFill>
                  <a:schemeClr val="bg1">
                    <a:alpha val="8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pPr>
            <a:endParaRPr lang="zh-CN"/>
          </a:p>
        </c:txPr>
        <c:crossAx val="174431888"/>
        <c:crosses val="autoZero"/>
        <c:auto val="1"/>
        <c:lblAlgn val="ctr"/>
        <c:lblOffset val="100"/>
        <c:noMultiLvlLbl val="0"/>
      </c:catAx>
      <c:valAx>
        <c:axId val="17443188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alpha val="8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pPr>
            <a:endParaRPr lang="zh-CN"/>
          </a:p>
        </c:txPr>
        <c:crossAx val="17441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lang="en-US" altLang="zh-CN" sz="1100" b="0" i="0" u="none" strike="noStrike" kern="1200" baseline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B5D1A"/>
            </a:solidFill>
            <a:ln>
              <a:noFill/>
            </a:ln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1-E570-4230-827C-F763E1B3F6E2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3-E570-4230-827C-F763E1B3F6E2}"/>
              </c:ext>
            </c:extLst>
          </c:dPt>
          <c:dPt>
            <c:idx val="2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5-E570-4230-827C-F763E1B3F6E2}"/>
              </c:ext>
            </c:extLst>
          </c:dPt>
          <c:dPt>
            <c:idx val="3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7-E570-4230-827C-F763E1B3F6E2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algn="l" defTabSz="914400" rtl="0" eaLnBrk="1" latinLnBrk="0" hangingPunct="1">
                      <a:defRPr lang="en-US" altLang="zh-CN" sz="2400" b="1" i="0" u="none" strike="noStrike" kern="1200" baseline="0" smtClean="0">
                        <a:solidFill>
                          <a:prstClr val="white"/>
                        </a:solidFill>
                        <a:latin typeface="喜鹊在山林体 Regular" panose="00000500000000000000" pitchFamily="2" charset="-122"/>
                        <a:ea typeface="喜鹊在山林体 Regular" panose="00000500000000000000" pitchFamily="2" charset="-122"/>
                        <a:cs typeface="+mn-cs"/>
                      </a:defRPr>
                    </a:pPr>
                    <a:fld id="{C33FEFA1-7ECE-4F3F-BBFD-92B918D924E8}" type="VALUE">
                      <a:rPr lang="en-US" altLang="zh-CN" sz="2400" b="0" i="0" u="none" strike="noStrike" kern="1200" baseline="0" smtClean="0">
                        <a:solidFill>
                          <a:schemeClr val="bg1"/>
                        </a:solidFill>
                        <a:latin typeface="字体圈欣意冠黑体2.0" panose="00000500000000000000" pitchFamily="2" charset="-122"/>
                        <a:ea typeface="字体圈欣意冠黑体2.0" panose="00000500000000000000" pitchFamily="2" charset="-122"/>
                        <a:cs typeface="+mn-cs"/>
                      </a:rPr>
                      <a:pPr marL="0" algn="l" defTabSz="914400" rtl="0" eaLnBrk="1" latinLnBrk="0" hangingPunct="1">
                        <a:defRPr lang="en-US" altLang="zh-CN" sz="2400" b="1" smtClean="0">
                          <a:solidFill>
                            <a:prstClr val="white"/>
                          </a:solidFill>
                          <a:latin typeface="喜鹊在山林体 Regular" panose="00000500000000000000" pitchFamily="2" charset="-122"/>
                          <a:ea typeface="喜鹊在山林体 Regular" panose="00000500000000000000" pitchFamily="2" charset="-122"/>
                        </a:defRPr>
                      </a:pPr>
                      <a:t>[值]</a:t>
                    </a:fld>
                    <a:r>
                      <a:rPr lang="en-US" altLang="zh-CN" sz="2400" b="0" i="0" u="none" strike="noStrike" kern="1200" baseline="0" dirty="0">
                        <a:solidFill>
                          <a:schemeClr val="bg1"/>
                        </a:solidFill>
                        <a:latin typeface="字体圈欣意冠黑体2.0" panose="00000500000000000000" pitchFamily="2" charset="-122"/>
                        <a:ea typeface="字体圈欣意冠黑体2.0" panose="00000500000000000000" pitchFamily="2" charset="-122"/>
                        <a:cs typeface="+mn-cs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algn="l" defTabSz="914400" rtl="0" eaLnBrk="1" latinLnBrk="0" hangingPunct="1">
                    <a:defRPr lang="en-US" altLang="zh-CN" sz="2400" b="1" i="0" u="none" strike="noStrike" kern="1200" baseline="0" smtClean="0">
                      <a:solidFill>
                        <a:prstClr val="white"/>
                      </a:solidFill>
                      <a:latin typeface="喜鹊在山林体 Regular" panose="00000500000000000000" pitchFamily="2" charset="-122"/>
                      <a:ea typeface="喜鹊在山林体 Regular" panose="00000500000000000000" pitchFamily="2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570-4230-827C-F763E1B3F6E2}"/>
                </c:ext>
              </c:extLst>
            </c:dLbl>
            <c:dLbl>
              <c:idx val="1"/>
              <c:layout>
                <c:manualLayout>
                  <c:x val="-5.178625799774864E-4"/>
                  <c:y val="-0.2326650760813399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algn="l" defTabSz="914400" rtl="0" eaLnBrk="1" latinLnBrk="0" hangingPunct="1">
                      <a:defRPr lang="en-US" altLang="zh-CN" sz="2400" b="1" i="0" u="none" strike="noStrike" kern="1200" baseline="0" smtClean="0">
                        <a:solidFill>
                          <a:prstClr val="white"/>
                        </a:solidFill>
                        <a:latin typeface="喜鹊在山林体 Regular" panose="00000500000000000000" pitchFamily="2" charset="-122"/>
                        <a:ea typeface="喜鹊在山林体 Regular" panose="00000500000000000000" pitchFamily="2" charset="-122"/>
                        <a:cs typeface="+mn-cs"/>
                      </a:defRPr>
                    </a:pPr>
                    <a:fld id="{59936CA2-68F2-4C73-9FA9-DD9C980237EE}" type="VALUE">
                      <a:rPr lang="en-US" altLang="zh-CN" sz="2400" b="0" i="0" u="none" strike="noStrike" kern="1200" baseline="0" smtClean="0">
                        <a:solidFill>
                          <a:schemeClr val="bg1"/>
                        </a:solidFill>
                        <a:latin typeface="字体圈欣意冠黑体2.0" panose="00000500000000000000" pitchFamily="2" charset="-122"/>
                        <a:ea typeface="字体圈欣意冠黑体2.0" panose="00000500000000000000" pitchFamily="2" charset="-122"/>
                        <a:cs typeface="+mn-cs"/>
                      </a:rPr>
                      <a:pPr marL="0" algn="l" defTabSz="914400" rtl="0" eaLnBrk="1" latinLnBrk="0" hangingPunct="1">
                        <a:defRPr lang="en-US" altLang="zh-CN" sz="2400" b="1" smtClean="0">
                          <a:solidFill>
                            <a:prstClr val="white"/>
                          </a:solidFill>
                          <a:latin typeface="喜鹊在山林体 Regular" panose="00000500000000000000" pitchFamily="2" charset="-122"/>
                          <a:ea typeface="喜鹊在山林体 Regular" panose="00000500000000000000" pitchFamily="2" charset="-122"/>
                        </a:defRPr>
                      </a:pPr>
                      <a:t>[值]</a:t>
                    </a:fld>
                    <a:r>
                      <a:rPr lang="en-US" altLang="zh-CN" sz="2400" b="0" i="0" u="none" strike="noStrike" kern="1200" baseline="0" dirty="0">
                        <a:solidFill>
                          <a:schemeClr val="bg1"/>
                        </a:solidFill>
                        <a:latin typeface="字体圈欣意冠黑体2.0" panose="00000500000000000000" pitchFamily="2" charset="-122"/>
                        <a:ea typeface="字体圈欣意冠黑体2.0" panose="00000500000000000000" pitchFamily="2" charset="-122"/>
                        <a:cs typeface="+mn-cs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algn="l" defTabSz="914400" rtl="0" eaLnBrk="1" latinLnBrk="0" hangingPunct="1">
                    <a:defRPr lang="en-US" altLang="zh-CN" sz="2400" b="1" i="0" u="none" strike="noStrike" kern="1200" baseline="0" smtClean="0">
                      <a:solidFill>
                        <a:prstClr val="white"/>
                      </a:solidFill>
                      <a:latin typeface="喜鹊在山林体 Regular" panose="00000500000000000000" pitchFamily="2" charset="-122"/>
                      <a:ea typeface="喜鹊在山林体 Regular" panose="00000500000000000000" pitchFamily="2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570-4230-827C-F763E1B3F6E2}"/>
                </c:ext>
              </c:extLst>
            </c:dLbl>
            <c:dLbl>
              <c:idx val="2"/>
              <c:layout>
                <c:manualLayout>
                  <c:x val="0.15838760164231977"/>
                  <c:y val="-3.333606928932920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algn="l" defTabSz="914400" rtl="0" eaLnBrk="1" latinLnBrk="0" hangingPunct="1">
                      <a:defRPr lang="en-US" altLang="zh-CN" sz="2400" b="1" i="0" u="none" strike="noStrike" kern="1200" baseline="0" smtClean="0">
                        <a:solidFill>
                          <a:prstClr val="white"/>
                        </a:solidFill>
                        <a:latin typeface="喜鹊在山林体 Regular" panose="00000500000000000000" pitchFamily="2" charset="-122"/>
                        <a:ea typeface="喜鹊在山林体 Regular" panose="00000500000000000000" pitchFamily="2" charset="-122"/>
                        <a:cs typeface="+mn-cs"/>
                      </a:defRPr>
                    </a:pPr>
                    <a:fld id="{9A1957BC-B986-499A-B15D-B3DE1939F54E}" type="VALUE">
                      <a:rPr lang="en-US" altLang="zh-CN" sz="2400" b="0" i="0" u="none" strike="noStrike" kern="1200" baseline="0" smtClean="0">
                        <a:solidFill>
                          <a:schemeClr val="bg1"/>
                        </a:solidFill>
                        <a:latin typeface="字体圈欣意冠黑体2.0" panose="00000500000000000000" pitchFamily="2" charset="-122"/>
                        <a:ea typeface="字体圈欣意冠黑体2.0" panose="00000500000000000000" pitchFamily="2" charset="-122"/>
                        <a:cs typeface="+mn-cs"/>
                      </a:rPr>
                      <a:pPr marL="0" algn="l" defTabSz="914400" rtl="0" eaLnBrk="1" latinLnBrk="0" hangingPunct="1">
                        <a:defRPr lang="en-US" altLang="zh-CN" sz="2400" b="1" smtClean="0">
                          <a:solidFill>
                            <a:prstClr val="white"/>
                          </a:solidFill>
                          <a:latin typeface="喜鹊在山林体 Regular" panose="00000500000000000000" pitchFamily="2" charset="-122"/>
                          <a:ea typeface="喜鹊在山林体 Regular" panose="00000500000000000000" pitchFamily="2" charset="-122"/>
                        </a:defRPr>
                      </a:pPr>
                      <a:t>[值]</a:t>
                    </a:fld>
                    <a:r>
                      <a:rPr lang="en-US" altLang="zh-CN" sz="2400" b="0" i="0" u="none" strike="noStrike" kern="1200" baseline="0" dirty="0">
                        <a:solidFill>
                          <a:schemeClr val="bg1"/>
                        </a:solidFill>
                        <a:latin typeface="字体圈欣意冠黑体2.0" panose="00000500000000000000" pitchFamily="2" charset="-122"/>
                        <a:ea typeface="字体圈欣意冠黑体2.0" panose="00000500000000000000" pitchFamily="2" charset="-122"/>
                        <a:cs typeface="+mn-cs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algn="l" defTabSz="914400" rtl="0" eaLnBrk="1" latinLnBrk="0" hangingPunct="1">
                    <a:defRPr lang="en-US" altLang="zh-CN" sz="2400" b="1" i="0" u="none" strike="noStrike" kern="1200" baseline="0" smtClean="0">
                      <a:solidFill>
                        <a:prstClr val="white"/>
                      </a:solidFill>
                      <a:latin typeface="喜鹊在山林体 Regular" panose="00000500000000000000" pitchFamily="2" charset="-122"/>
                      <a:ea typeface="喜鹊在山林体 Regular" panose="00000500000000000000" pitchFamily="2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570-4230-827C-F763E1B3F6E2}"/>
                </c:ext>
              </c:extLst>
            </c:dLbl>
            <c:dLbl>
              <c:idx val="3"/>
              <c:layout>
                <c:manualLayout>
                  <c:x val="0.10168035370107484"/>
                  <c:y val="0.162874880379651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algn="l" defTabSz="914400" rtl="0" eaLnBrk="1" latinLnBrk="0" hangingPunct="1">
                      <a:defRPr lang="en-US" altLang="zh-CN" sz="2400" b="1" i="0" u="none" strike="noStrike" kern="1200" baseline="0" smtClean="0">
                        <a:solidFill>
                          <a:schemeClr val="bg1"/>
                        </a:solidFill>
                        <a:latin typeface="喜鹊在山林体 Regular" panose="00000500000000000000" pitchFamily="2" charset="-122"/>
                        <a:ea typeface="喜鹊在山林体 Regular" panose="00000500000000000000" pitchFamily="2" charset="-122"/>
                        <a:cs typeface="+mn-cs"/>
                      </a:defRPr>
                    </a:pPr>
                    <a:fld id="{5B071EBD-D587-4B53-A394-57CABD87E157}" type="VALUE">
                      <a:rPr lang="en-US" altLang="zh-CN" sz="2400" b="0" kern="1200" smtClean="0">
                        <a:solidFill>
                          <a:schemeClr val="bg1"/>
                        </a:solidFill>
                        <a:latin typeface="字体圈欣意冠黑体2.0" panose="00000500000000000000" pitchFamily="2" charset="-122"/>
                        <a:ea typeface="字体圈欣意冠黑体2.0" panose="00000500000000000000" pitchFamily="2" charset="-122"/>
                        <a:cs typeface="+mn-cs"/>
                      </a:rPr>
                      <a:pPr marL="0" algn="l" defTabSz="914400" rtl="0" eaLnBrk="1" latinLnBrk="0" hangingPunct="1">
                        <a:defRPr lang="en-US" altLang="zh-CN" sz="2400" b="1" smtClean="0">
                          <a:solidFill>
                            <a:schemeClr val="bg1"/>
                          </a:solidFill>
                          <a:latin typeface="喜鹊在山林体 Regular" panose="00000500000000000000" pitchFamily="2" charset="-122"/>
                          <a:ea typeface="喜鹊在山林体 Regular" panose="00000500000000000000" pitchFamily="2" charset="-122"/>
                        </a:defRPr>
                      </a:pPr>
                      <a:t>[值]</a:t>
                    </a:fld>
                    <a:r>
                      <a:rPr lang="en-US" altLang="zh-CN" sz="2400" b="0" kern="1200" dirty="0">
                        <a:solidFill>
                          <a:schemeClr val="bg1"/>
                        </a:solidFill>
                        <a:latin typeface="字体圈欣意冠黑体2.0" panose="00000500000000000000" pitchFamily="2" charset="-122"/>
                        <a:ea typeface="字体圈欣意冠黑体2.0" panose="00000500000000000000" pitchFamily="2" charset="-122"/>
                        <a:cs typeface="+mn-cs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algn="l" defTabSz="914400" rtl="0" eaLnBrk="1" latinLnBrk="0" hangingPunct="1">
                    <a:defRPr lang="en-US" altLang="zh-CN" sz="2400" b="1" i="0" u="none" strike="noStrike" kern="1200" baseline="0" smtClean="0">
                      <a:solidFill>
                        <a:schemeClr val="bg1"/>
                      </a:solidFill>
                      <a:latin typeface="喜鹊在山林体 Regular" panose="00000500000000000000" pitchFamily="2" charset="-122"/>
                      <a:ea typeface="喜鹊在山林体 Regular" panose="00000500000000000000" pitchFamily="2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E570-4230-827C-F763E1B3F6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A类业务</c:v>
                </c:pt>
                <c:pt idx="1">
                  <c:v>B类业务</c:v>
                </c:pt>
                <c:pt idx="2">
                  <c:v>C类业务</c:v>
                </c:pt>
                <c:pt idx="3">
                  <c:v>D类业务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39</c:v>
                </c:pt>
                <c:pt idx="1">
                  <c:v>22</c:v>
                </c:pt>
                <c:pt idx="2">
                  <c:v>23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570-4230-827C-F763E1B3F6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l" defTabSz="914400" rtl="0" eaLnBrk="1" latinLnBrk="0" hangingPunct="1">
            <a:defRPr lang="en-US" altLang="zh-CN" sz="1050" b="0" i="0" u="none" strike="noStrike" kern="1200" baseline="0">
              <a:solidFill>
                <a:schemeClr val="bg1"/>
              </a:solidFill>
              <a:latin typeface="思源黑体 Medium" panose="020B0600000000000000" pitchFamily="34" charset="-122"/>
              <a:ea typeface="思源黑体 Medium" panose="020B06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B5D1A"/>
            </a:solidFill>
            <a:ln>
              <a:noFill/>
            </a:ln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1-E570-4230-827C-F763E1B3F6E2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3-E570-4230-827C-F763E1B3F6E2}"/>
              </c:ext>
            </c:extLst>
          </c:dPt>
          <c:dPt>
            <c:idx val="2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5-E570-4230-827C-F763E1B3F6E2}"/>
              </c:ext>
            </c:extLst>
          </c:dPt>
          <c:dPt>
            <c:idx val="3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7-E570-4230-827C-F763E1B3F6E2}"/>
              </c:ext>
            </c:extLst>
          </c:dPt>
          <c:dLbls>
            <c:dLbl>
              <c:idx val="0"/>
              <c:layout>
                <c:manualLayout>
                  <c:x val="-0.18216699736498421"/>
                  <c:y val="-8.00108567708381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algn="l" defTabSz="914400" rtl="0" eaLnBrk="1" latinLnBrk="0" hangingPunct="1">
                      <a:defRPr lang="en-US" altLang="zh-CN" sz="2400" b="1" i="0" u="none" strike="noStrike" kern="1200" baseline="0" smtClean="0">
                        <a:solidFill>
                          <a:prstClr val="white"/>
                        </a:solidFill>
                        <a:latin typeface="喜鹊在山林体 Regular" panose="00000500000000000000" pitchFamily="2" charset="-122"/>
                        <a:ea typeface="喜鹊在山林体 Regular" panose="00000500000000000000" pitchFamily="2" charset="-122"/>
                        <a:cs typeface="+mn-cs"/>
                      </a:defRPr>
                    </a:pPr>
                    <a:fld id="{C33FEFA1-7ECE-4F3F-BBFD-92B918D924E8}" type="VALUE">
                      <a:rPr lang="en-US" altLang="zh-CN" sz="2400" b="0" i="0" u="none" strike="noStrike" kern="1200" baseline="0" smtClean="0">
                        <a:solidFill>
                          <a:schemeClr val="bg1"/>
                        </a:solidFill>
                        <a:latin typeface="字体圈欣意冠黑体2.0" panose="00000500000000000000" pitchFamily="2" charset="-122"/>
                        <a:ea typeface="字体圈欣意冠黑体2.0" panose="00000500000000000000" pitchFamily="2" charset="-122"/>
                        <a:cs typeface="+mn-cs"/>
                      </a:rPr>
                      <a:pPr marL="0" algn="l" defTabSz="914400" rtl="0" eaLnBrk="1" latinLnBrk="0" hangingPunct="1">
                        <a:defRPr lang="en-US" altLang="zh-CN" sz="2400" b="1" smtClean="0">
                          <a:solidFill>
                            <a:prstClr val="white"/>
                          </a:solidFill>
                          <a:latin typeface="喜鹊在山林体 Regular" panose="00000500000000000000" pitchFamily="2" charset="-122"/>
                          <a:ea typeface="喜鹊在山林体 Regular" panose="00000500000000000000" pitchFamily="2" charset="-122"/>
                        </a:defRPr>
                      </a:pPr>
                      <a:t>[值]</a:t>
                    </a:fld>
                    <a:r>
                      <a:rPr lang="en-US" altLang="zh-CN" sz="2400" b="0" i="0" u="none" strike="noStrike" kern="1200" baseline="0" dirty="0">
                        <a:solidFill>
                          <a:schemeClr val="bg1"/>
                        </a:solidFill>
                        <a:latin typeface="字体圈欣意冠黑体2.0" panose="00000500000000000000" pitchFamily="2" charset="-122"/>
                        <a:ea typeface="字体圈欣意冠黑体2.0" panose="00000500000000000000" pitchFamily="2" charset="-122"/>
                        <a:cs typeface="+mn-cs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algn="l" defTabSz="914400" rtl="0" eaLnBrk="1" latinLnBrk="0" hangingPunct="1">
                    <a:defRPr lang="en-US" altLang="zh-CN" sz="2400" b="1" i="0" u="none" strike="noStrike" kern="1200" baseline="0" smtClean="0">
                      <a:solidFill>
                        <a:prstClr val="white"/>
                      </a:solidFill>
                      <a:latin typeface="喜鹊在山林体 Regular" panose="00000500000000000000" pitchFamily="2" charset="-122"/>
                      <a:ea typeface="喜鹊在山林体 Regular" panose="00000500000000000000" pitchFamily="2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570-4230-827C-F763E1B3F6E2}"/>
                </c:ext>
              </c:extLst>
            </c:dLbl>
            <c:dLbl>
              <c:idx val="1"/>
              <c:layout>
                <c:manualLayout>
                  <c:x val="0.13373062730703789"/>
                  <c:y val="-0.1734378468523759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algn="l" defTabSz="914400" rtl="0" eaLnBrk="1" latinLnBrk="0" hangingPunct="1">
                      <a:defRPr lang="en-US" altLang="zh-CN" sz="2400" b="1" i="0" u="none" strike="noStrike" kern="1200" baseline="0" smtClean="0">
                        <a:solidFill>
                          <a:prstClr val="white"/>
                        </a:solidFill>
                        <a:latin typeface="喜鹊在山林体 Regular" panose="00000500000000000000" pitchFamily="2" charset="-122"/>
                        <a:ea typeface="喜鹊在山林体 Regular" panose="00000500000000000000" pitchFamily="2" charset="-122"/>
                        <a:cs typeface="+mn-cs"/>
                      </a:defRPr>
                    </a:pPr>
                    <a:r>
                      <a:rPr lang="en-US" altLang="zh-CN" sz="2400" b="0" i="0" u="none" strike="noStrike" kern="1200" baseline="0" dirty="0">
                        <a:solidFill>
                          <a:schemeClr val="bg1"/>
                        </a:solidFill>
                        <a:latin typeface="字体圈欣意冠黑体2.0" panose="00000500000000000000" pitchFamily="2" charset="-122"/>
                        <a:ea typeface="字体圈欣意冠黑体2.0" panose="00000500000000000000" pitchFamily="2" charset="-122"/>
                        <a:cs typeface="+mn-cs"/>
                      </a:rPr>
                      <a:t>15%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algn="l" defTabSz="914400" rtl="0" eaLnBrk="1" latinLnBrk="0" hangingPunct="1">
                    <a:defRPr lang="en-US" altLang="zh-CN" sz="2400" b="1" i="0" u="none" strike="noStrike" kern="1200" baseline="0" smtClean="0">
                      <a:solidFill>
                        <a:prstClr val="white"/>
                      </a:solidFill>
                      <a:latin typeface="喜鹊在山林体 Regular" panose="00000500000000000000" pitchFamily="2" charset="-122"/>
                      <a:ea typeface="喜鹊在山林体 Regular" panose="00000500000000000000" pitchFamily="2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E570-4230-827C-F763E1B3F6E2}"/>
                </c:ext>
              </c:extLst>
            </c:dLbl>
            <c:dLbl>
              <c:idx val="2"/>
              <c:layout>
                <c:manualLayout>
                  <c:x val="0.15838760164231977"/>
                  <c:y val="3.773660578542767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algn="l" defTabSz="914400" rtl="0" eaLnBrk="1" latinLnBrk="0" hangingPunct="1">
                      <a:defRPr lang="en-US" altLang="zh-CN" sz="2400" b="1" i="0" u="none" strike="noStrike" kern="1200" baseline="0" smtClean="0">
                        <a:solidFill>
                          <a:prstClr val="white"/>
                        </a:solidFill>
                        <a:latin typeface="喜鹊在山林体 Regular" panose="00000500000000000000" pitchFamily="2" charset="-122"/>
                        <a:ea typeface="喜鹊在山林体 Regular" panose="00000500000000000000" pitchFamily="2" charset="-122"/>
                        <a:cs typeface="+mn-cs"/>
                      </a:defRPr>
                    </a:pPr>
                    <a:r>
                      <a:rPr lang="en-US" altLang="zh-CN" sz="2400" b="0" i="0" u="none" strike="noStrike" kern="1200" baseline="0" dirty="0">
                        <a:solidFill>
                          <a:schemeClr val="bg1"/>
                        </a:solidFill>
                        <a:latin typeface="字体圈欣意冠黑体2.0" panose="00000500000000000000" pitchFamily="2" charset="-122"/>
                        <a:ea typeface="字体圈欣意冠黑体2.0" panose="00000500000000000000" pitchFamily="2" charset="-122"/>
                        <a:cs typeface="+mn-cs"/>
                      </a:rPr>
                      <a:t>10%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algn="l" defTabSz="914400" rtl="0" eaLnBrk="1" latinLnBrk="0" hangingPunct="1">
                    <a:defRPr lang="en-US" altLang="zh-CN" sz="2400" b="1" i="0" u="none" strike="noStrike" kern="1200" baseline="0" smtClean="0">
                      <a:solidFill>
                        <a:prstClr val="white"/>
                      </a:solidFill>
                      <a:latin typeface="喜鹊在山林体 Regular" panose="00000500000000000000" pitchFamily="2" charset="-122"/>
                      <a:ea typeface="喜鹊在山林体 Regular" panose="00000500000000000000" pitchFamily="2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E570-4230-827C-F763E1B3F6E2}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algn="l" defTabSz="914400" rtl="0" eaLnBrk="1" latinLnBrk="0" hangingPunct="1">
                      <a:defRPr lang="en-US" altLang="zh-CN" sz="2400" b="1" i="0" u="none" strike="noStrike" kern="1200" baseline="0" smtClean="0">
                        <a:solidFill>
                          <a:prstClr val="white"/>
                        </a:solidFill>
                        <a:latin typeface="喜鹊在山林体 Regular" panose="00000500000000000000" pitchFamily="2" charset="-122"/>
                        <a:ea typeface="喜鹊在山林体 Regular" panose="00000500000000000000" pitchFamily="2" charset="-122"/>
                        <a:cs typeface="+mn-cs"/>
                      </a:defRPr>
                    </a:pPr>
                    <a:r>
                      <a:rPr lang="en-US" altLang="zh-CN" sz="2400" b="0" i="0" u="none" strike="noStrike" kern="1200" baseline="0" dirty="0">
                        <a:solidFill>
                          <a:schemeClr val="bg1"/>
                        </a:solidFill>
                        <a:latin typeface="字体圈欣意冠黑体2.0" panose="00000500000000000000" pitchFamily="2" charset="-122"/>
                        <a:ea typeface="字体圈欣意冠黑体2.0" panose="00000500000000000000" pitchFamily="2" charset="-122"/>
                        <a:cs typeface="+mn-cs"/>
                      </a:rPr>
                      <a:t>6%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algn="l" defTabSz="914400" rtl="0" eaLnBrk="1" latinLnBrk="0" hangingPunct="1">
                    <a:defRPr lang="en-US" altLang="zh-CN" sz="2400" b="1" i="0" u="none" strike="noStrike" kern="1200" baseline="0" smtClean="0">
                      <a:solidFill>
                        <a:prstClr val="white"/>
                      </a:solidFill>
                      <a:latin typeface="喜鹊在山林体 Regular" panose="00000500000000000000" pitchFamily="2" charset="-122"/>
                      <a:ea typeface="喜鹊在山林体 Regular" panose="00000500000000000000" pitchFamily="2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E570-4230-827C-F763E1B3F6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A类业务</c:v>
                </c:pt>
                <c:pt idx="1">
                  <c:v>B类业务</c:v>
                </c:pt>
                <c:pt idx="2">
                  <c:v>C类业务</c:v>
                </c:pt>
                <c:pt idx="3">
                  <c:v>D类业务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59</c:v>
                </c:pt>
                <c:pt idx="1">
                  <c:v>15</c:v>
                </c:pt>
                <c:pt idx="2">
                  <c:v>15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570-4230-827C-F763E1B3F6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l" defTabSz="914400" rtl="0" eaLnBrk="1" latinLnBrk="0" hangingPunct="1">
            <a:defRPr lang="en-US" altLang="zh-CN" sz="1050" b="0" i="0" u="none" strike="noStrike" kern="1200" baseline="0">
              <a:solidFill>
                <a:schemeClr val="bg1"/>
              </a:solidFill>
              <a:latin typeface="思源黑体 Medium" panose="020B0600000000000000" pitchFamily="34" charset="-122"/>
              <a:ea typeface="思源黑体 Medium" panose="020B06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47B48A06-BEEE-4040-AA58-47753F935F37}" type="datetimeFigureOut">
              <a:rPr lang="zh-CN" altLang="en-US" smtClean="0"/>
              <a:pPr/>
              <a:t>2022/12/19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33D13C9E-4EE8-473F-B962-FF91AEBDEE9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492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13C9E-4EE8-473F-B962-FF91AEBDEE90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9973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13C9E-4EE8-473F-B962-FF91AEBDEE9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8661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13C9E-4EE8-473F-B962-FF91AEBDEE90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8812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夜晚的月亮&#10;&#10;描述已自动生成">
            <a:extLst>
              <a:ext uri="{FF2B5EF4-FFF2-40B4-BE49-F238E27FC236}">
                <a16:creationId xmlns:a16="http://schemas.microsoft.com/office/drawing/2014/main" id="{E3530E88-BAE7-602A-E38A-E7E6EE98CE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007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夜晚的月亮&#10;&#10;描述已自动生成">
            <a:extLst>
              <a:ext uri="{FF2B5EF4-FFF2-40B4-BE49-F238E27FC236}">
                <a16:creationId xmlns:a16="http://schemas.microsoft.com/office/drawing/2014/main" id="{E3530E88-BAE7-602A-E38A-E7E6EE98CE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046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D1C61D-3C25-5A8A-12FF-E05E37D10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C75BF21-5213-2C72-1D37-B847013D4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2CF8A-AA86-4895-A0EF-3FBA213A6DC2}" type="datetimeFigureOut">
              <a:rPr lang="zh-CN" altLang="en-US" smtClean="0"/>
              <a:pPr/>
              <a:t>2022/12/19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1DF397F-E974-11B9-E76D-23822F169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FC12FFE-932B-480D-AC96-8A938297B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A544B-9B32-4F43-B556-DE660F3C984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5264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FD1BE42-3FDC-8739-FAA0-29F988BDF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A5BA822-B359-5EA3-8E04-B403C9666B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26CEA9-916D-0343-5483-E0DDB5C0F7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75E2CF8A-AA86-4895-A0EF-3FBA213A6DC2}" type="datetimeFigureOut">
              <a:rPr lang="zh-CN" altLang="en-US" smtClean="0"/>
              <a:pPr/>
              <a:t>2022/12/19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96A872-D0A7-A7BD-C461-D2F39BFA3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37F6A1-0B4A-1914-E58C-46E085B8AB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03EA544B-9B32-4F43-B556-DE660F3C984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4917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Medium" panose="020B0600000000000000" pitchFamily="34" charset="-122"/>
          <a:ea typeface="思源黑体 CN Medium" panose="020B06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30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ruipu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jpe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EBEEFA41-DCF6-5466-8724-A334953832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346771A1-E367-F03F-0907-6B457CB30683}"/>
              </a:ext>
            </a:extLst>
          </p:cNvPr>
          <p:cNvSpPr txBox="1"/>
          <p:nvPr/>
        </p:nvSpPr>
        <p:spPr>
          <a:xfrm>
            <a:off x="3939065" y="1545770"/>
            <a:ext cx="44710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spc="-150" dirty="0">
                <a:ln>
                  <a:solidFill>
                    <a:schemeClr val="bg1">
                      <a:alpha val="50000"/>
                    </a:schemeClr>
                  </a:solidFill>
                </a:ln>
                <a:noFill/>
                <a:latin typeface="思源黑体 CN Bold" panose="020B0800000000000000" pitchFamily="34" charset="-122"/>
                <a:ea typeface="思源黑体 CN Medium" panose="020B0600000000000000" pitchFamily="34" charset="-122"/>
              </a:rPr>
              <a:t>MASHUP</a:t>
            </a:r>
            <a:endParaRPr lang="zh-CN" altLang="en-US" sz="8000" spc="-150" dirty="0">
              <a:ln>
                <a:solidFill>
                  <a:schemeClr val="bg1">
                    <a:alpha val="50000"/>
                  </a:schemeClr>
                </a:solidFill>
              </a:ln>
              <a:noFill/>
              <a:latin typeface="思源黑体 CN Bold" panose="020B08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10" name="图片 9" descr="图片包含 游戏机&#10;&#10;描述已自动生成">
            <a:extLst>
              <a:ext uri="{FF2B5EF4-FFF2-40B4-BE49-F238E27FC236}">
                <a16:creationId xmlns:a16="http://schemas.microsoft.com/office/drawing/2014/main" id="{2698DD54-6EE7-2825-165A-22A39221BA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DF04205D-67AA-3283-B3DE-3BDA5C4F10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8425" y="3774093"/>
            <a:ext cx="7160725" cy="475811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995CBDC-6A77-F00C-DE4D-D0C920FE1BE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61936" cy="389357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45988C6-9FB2-D6CE-06F1-A3983EA7C7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4625" y="4231293"/>
            <a:ext cx="7160725" cy="475811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6D9E78-82B1-B826-368F-37DCD0350CB3}"/>
              </a:ext>
            </a:extLst>
          </p:cNvPr>
          <p:cNvSpPr txBox="1"/>
          <p:nvPr/>
        </p:nvSpPr>
        <p:spPr>
          <a:xfrm>
            <a:off x="4017967" y="2544917"/>
            <a:ext cx="8026556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10500" spc="-300" dirty="0">
                <a:blipFill dpi="0" rotWithShape="1">
                  <a:blip r:embed="rId6"/>
                  <a:srcRect/>
                  <a:tile tx="-38100" ty="-25400" sx="44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  <a:latin typeface="仓耳小丸子" panose="02020400000000000000" pitchFamily="18" charset="-122"/>
                <a:ea typeface="仓耳小丸子" panose="02020400000000000000" pitchFamily="18" charset="-122"/>
              </a:rPr>
              <a:t>这一年</a:t>
            </a:r>
          </a:p>
          <a:p>
            <a:pPr>
              <a:lnSpc>
                <a:spcPct val="90000"/>
              </a:lnSpc>
            </a:pPr>
            <a:r>
              <a:rPr lang="zh-CN" altLang="en-US" sz="11500" spc="-300" dirty="0">
                <a:blipFill dpi="0" rotWithShape="1">
                  <a:blip r:embed="rId6"/>
                  <a:srcRect/>
                  <a:tile tx="-38100" ty="-25400" sx="44000" sy="100000" flip="none" algn="tl"/>
                </a:blip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  <a:latin typeface="仓耳小丸子" panose="02020400000000000000" pitchFamily="18" charset="-122"/>
                <a:ea typeface="仓耳小丸子" panose="02020400000000000000" pitchFamily="18" charset="-122"/>
              </a:rPr>
              <a:t>  我都干啥了</a:t>
            </a:r>
            <a:endParaRPr lang="zh-CN" altLang="en-US" sz="9600" spc="-300" dirty="0">
              <a:blipFill dpi="0" rotWithShape="1">
                <a:blip r:embed="rId6"/>
                <a:srcRect/>
                <a:tile tx="-38100" ty="-25400" sx="44000" sy="100000" flip="none" algn="tl"/>
              </a:blipFill>
              <a:effectLst>
                <a:outerShdw blurRad="50800" dist="38100" dir="2700000" algn="tl" rotWithShape="0">
                  <a:prstClr val="black">
                    <a:alpha val="80000"/>
                  </a:prstClr>
                </a:outerShdw>
              </a:effectLst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25152E9-2595-ECEB-B32B-97F91AC38A04}"/>
              </a:ext>
            </a:extLst>
          </p:cNvPr>
          <p:cNvSpPr txBox="1"/>
          <p:nvPr/>
        </p:nvSpPr>
        <p:spPr>
          <a:xfrm>
            <a:off x="3143935" y="1252902"/>
            <a:ext cx="27414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-15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Medium" panose="020B0600000000000000" pitchFamily="34" charset="-122"/>
              </a:rPr>
              <a:t>Mashup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343D414-53D8-B300-B69B-9F890DA44AAB}"/>
              </a:ext>
            </a:extLst>
          </p:cNvPr>
          <p:cNvGrpSpPr/>
          <p:nvPr/>
        </p:nvGrpSpPr>
        <p:grpSpPr>
          <a:xfrm>
            <a:off x="624840" y="5213764"/>
            <a:ext cx="2268000" cy="623248"/>
            <a:chOff x="624840" y="5213764"/>
            <a:chExt cx="2268000" cy="623248"/>
          </a:xfrm>
        </p:grpSpPr>
        <p:sp>
          <p:nvSpPr>
            <p:cNvPr id="22" name="图形 20">
              <a:extLst>
                <a:ext uri="{FF2B5EF4-FFF2-40B4-BE49-F238E27FC236}">
                  <a16:creationId xmlns:a16="http://schemas.microsoft.com/office/drawing/2014/main" id="{F285DE8D-B517-379C-4781-C85310F6B3DB}"/>
                </a:ext>
              </a:extLst>
            </p:cNvPr>
            <p:cNvSpPr/>
            <p:nvPr/>
          </p:nvSpPr>
          <p:spPr>
            <a:xfrm>
              <a:off x="624840" y="5506909"/>
              <a:ext cx="2268000" cy="91440"/>
            </a:xfrm>
            <a:custGeom>
              <a:avLst/>
              <a:gdLst>
                <a:gd name="connsiteX0" fmla="*/ 1481709 w 1519808"/>
                <a:gd name="connsiteY0" fmla="*/ 91440 h 91440"/>
                <a:gd name="connsiteX1" fmla="*/ 0 w 1519808"/>
                <a:gd name="connsiteY1" fmla="*/ 91440 h 91440"/>
                <a:gd name="connsiteX2" fmla="*/ 38100 w 1519808"/>
                <a:gd name="connsiteY2" fmla="*/ 0 h 91440"/>
                <a:gd name="connsiteX3" fmla="*/ 1519809 w 1519808"/>
                <a:gd name="connsiteY3" fmla="*/ 0 h 91440"/>
                <a:gd name="connsiteX4" fmla="*/ 1481709 w 1519808"/>
                <a:gd name="connsiteY4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9808" h="91440">
                  <a:moveTo>
                    <a:pt x="1481709" y="91440"/>
                  </a:moveTo>
                  <a:lnTo>
                    <a:pt x="0" y="91440"/>
                  </a:lnTo>
                  <a:lnTo>
                    <a:pt x="38100" y="0"/>
                  </a:lnTo>
                  <a:lnTo>
                    <a:pt x="1519809" y="0"/>
                  </a:lnTo>
                  <a:lnTo>
                    <a:pt x="1481709" y="91440"/>
                  </a:lnTo>
                  <a:close/>
                </a:path>
              </a:pathLst>
            </a:custGeom>
            <a:gradFill flip="none" rotWithShape="1">
              <a:gsLst>
                <a:gs pos="50000">
                  <a:srgbClr val="EA9D31"/>
                </a:gs>
                <a:gs pos="0">
                  <a:srgbClr val="DB5D1A"/>
                </a:gs>
                <a:gs pos="100000">
                  <a:srgbClr val="DB5D1A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2323D1D-1DDB-2C94-A739-6300CC42DF88}"/>
                </a:ext>
              </a:extLst>
            </p:cNvPr>
            <p:cNvSpPr txBox="1"/>
            <p:nvPr/>
          </p:nvSpPr>
          <p:spPr>
            <a:xfrm>
              <a:off x="685469" y="5213764"/>
              <a:ext cx="2146742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2022</a:t>
              </a:r>
              <a:r>
                <a:rPr lang="zh-CN" altLang="en-US" sz="2400" dirty="0">
                  <a:solidFill>
                    <a:schemeClr val="bg1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年终总结</a:t>
              </a:r>
            </a:p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828EE059-FA89-5C93-8EE7-B04E6033DDA1}"/>
              </a:ext>
            </a:extLst>
          </p:cNvPr>
          <p:cNvSpPr txBox="1"/>
          <p:nvPr/>
        </p:nvSpPr>
        <p:spPr>
          <a:xfrm>
            <a:off x="1040535" y="5686204"/>
            <a:ext cx="14366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XX</a:t>
            </a:r>
            <a:r>
              <a:rPr lang="zh-CN" altLang="en-US" sz="14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部门 小锐</a:t>
            </a:r>
          </a:p>
        </p:txBody>
      </p:sp>
    </p:spTree>
    <p:extLst>
      <p:ext uri="{BB962C8B-B14F-4D97-AF65-F5344CB8AC3E}">
        <p14:creationId xmlns:p14="http://schemas.microsoft.com/office/powerpoint/2010/main" val="90725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 L -0.5362 0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1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7.40741E-7 L 0.64792 7.40741E-7 " pathEditMode="relative" rAng="0" ptsTypes="AA">
                                      <p:cBhvr>
                                        <p:cTn id="12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9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-0.38086 0.36944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49" y="1847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0.51289 -0.48426 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38" y="-2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" grpId="0"/>
      <p:bldP spid="2" grpId="1"/>
      <p:bldP spid="15" grpId="0"/>
      <p:bldP spid="15" grpId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形状&#10;&#10;描述已自动生成">
            <a:extLst>
              <a:ext uri="{FF2B5EF4-FFF2-40B4-BE49-F238E27FC236}">
                <a16:creationId xmlns:a16="http://schemas.microsoft.com/office/drawing/2014/main" id="{64930A7E-4AFB-C6B9-7B02-63C399CAB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BA667DEB-1016-1AD1-B3CF-2CE9D704A7EF}"/>
              </a:ext>
            </a:extLst>
          </p:cNvPr>
          <p:cNvSpPr txBox="1"/>
          <p:nvPr/>
        </p:nvSpPr>
        <p:spPr>
          <a:xfrm>
            <a:off x="741134" y="4190211"/>
            <a:ext cx="2866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锐普高端</a:t>
            </a:r>
            <a:r>
              <a:rPr lang="en-US" altLang="zh-CN" sz="2400" b="1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PPT</a:t>
            </a:r>
            <a:endParaRPr lang="zh-CN" altLang="en-US" sz="2400" b="1" dirty="0">
              <a:solidFill>
                <a:schemeClr val="bg1"/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3C4F39B-EA3F-90E5-1BEA-226E470BA78D}"/>
              </a:ext>
            </a:extLst>
          </p:cNvPr>
          <p:cNvSpPr txBox="1"/>
          <p:nvPr/>
        </p:nvSpPr>
        <p:spPr>
          <a:xfrm>
            <a:off x="745897" y="4711867"/>
            <a:ext cx="2605316" cy="55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让每一场演示都深入人心；让每一场演示都深入人心；让每一场演示都深入人心；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EA6B8B92-8EEA-BED3-372D-5B1F06BF5EC3}"/>
              </a:ext>
            </a:extLst>
          </p:cNvPr>
          <p:cNvCxnSpPr>
            <a:cxnSpLocks/>
          </p:cNvCxnSpPr>
          <p:nvPr/>
        </p:nvCxnSpPr>
        <p:spPr>
          <a:xfrm>
            <a:off x="848791" y="4647724"/>
            <a:ext cx="2202543" cy="0"/>
          </a:xfrm>
          <a:prstGeom prst="straightConnector1">
            <a:avLst/>
          </a:prstGeom>
          <a:ln>
            <a:solidFill>
              <a:srgbClr val="DB5D1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9C110890-721B-4731-E5AC-24D369B60D71}"/>
              </a:ext>
            </a:extLst>
          </p:cNvPr>
          <p:cNvSpPr txBox="1"/>
          <p:nvPr/>
        </p:nvSpPr>
        <p:spPr>
          <a:xfrm>
            <a:off x="3439884" y="2590011"/>
            <a:ext cx="2866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锐普高端</a:t>
            </a:r>
            <a:r>
              <a:rPr lang="en-US" altLang="zh-CN" sz="2400" b="1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PPT</a:t>
            </a:r>
            <a:endParaRPr lang="zh-CN" altLang="en-US" sz="2400" b="1" dirty="0">
              <a:solidFill>
                <a:schemeClr val="bg1"/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B79DDF8-1C67-6879-67AE-29B724D641C0}"/>
              </a:ext>
            </a:extLst>
          </p:cNvPr>
          <p:cNvSpPr txBox="1"/>
          <p:nvPr/>
        </p:nvSpPr>
        <p:spPr>
          <a:xfrm>
            <a:off x="3444647" y="3111667"/>
            <a:ext cx="2605316" cy="55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让每一场演示都深入人心；让每一场演示都深入人心；让每一场演示都深入人心；</a:t>
            </a: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3175DC1E-182D-8D85-5BE2-99BDA37E901A}"/>
              </a:ext>
            </a:extLst>
          </p:cNvPr>
          <p:cNvCxnSpPr>
            <a:cxnSpLocks/>
          </p:cNvCxnSpPr>
          <p:nvPr/>
        </p:nvCxnSpPr>
        <p:spPr>
          <a:xfrm>
            <a:off x="3547541" y="3047524"/>
            <a:ext cx="2202543" cy="0"/>
          </a:xfrm>
          <a:prstGeom prst="straightConnector1">
            <a:avLst/>
          </a:prstGeom>
          <a:ln>
            <a:solidFill>
              <a:srgbClr val="DB5D1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A50EBF9B-4A58-B44C-D6CC-D824B3F094DA}"/>
              </a:ext>
            </a:extLst>
          </p:cNvPr>
          <p:cNvSpPr txBox="1"/>
          <p:nvPr/>
        </p:nvSpPr>
        <p:spPr>
          <a:xfrm>
            <a:off x="8811984" y="2590011"/>
            <a:ext cx="2866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锐普高端</a:t>
            </a:r>
            <a:r>
              <a:rPr lang="en-US" altLang="zh-CN" sz="2400" b="1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PPT</a:t>
            </a:r>
            <a:endParaRPr lang="zh-CN" altLang="en-US" sz="2400" b="1" dirty="0">
              <a:solidFill>
                <a:schemeClr val="bg1"/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76276E6-A851-7E8B-474C-DC14D96F8094}"/>
              </a:ext>
            </a:extLst>
          </p:cNvPr>
          <p:cNvSpPr txBox="1"/>
          <p:nvPr/>
        </p:nvSpPr>
        <p:spPr>
          <a:xfrm>
            <a:off x="8816747" y="3111667"/>
            <a:ext cx="2605316" cy="55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让每一场演示都深入人心；让每一场演示都深入人心；让每一场演示都深入人心；</a:t>
            </a:r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F079DDCB-0B52-690A-8456-37A6FBBBBA1D}"/>
              </a:ext>
            </a:extLst>
          </p:cNvPr>
          <p:cNvCxnSpPr>
            <a:cxnSpLocks/>
          </p:cNvCxnSpPr>
          <p:nvPr/>
        </p:nvCxnSpPr>
        <p:spPr>
          <a:xfrm>
            <a:off x="8919641" y="3047524"/>
            <a:ext cx="2202543" cy="0"/>
          </a:xfrm>
          <a:prstGeom prst="straightConnector1">
            <a:avLst/>
          </a:prstGeom>
          <a:ln>
            <a:solidFill>
              <a:srgbClr val="DB5D1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3336C2FB-3927-5488-0389-8A38372078EE}"/>
              </a:ext>
            </a:extLst>
          </p:cNvPr>
          <p:cNvSpPr txBox="1"/>
          <p:nvPr/>
        </p:nvSpPr>
        <p:spPr>
          <a:xfrm>
            <a:off x="6170384" y="4190211"/>
            <a:ext cx="2866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锐普高端</a:t>
            </a:r>
            <a:r>
              <a:rPr lang="en-US" altLang="zh-CN" sz="2400" b="1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PPT</a:t>
            </a:r>
            <a:endParaRPr lang="zh-CN" altLang="en-US" sz="2400" b="1" dirty="0">
              <a:solidFill>
                <a:schemeClr val="bg1"/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C188D09-E9F6-B42A-E14B-A543878EA6B2}"/>
              </a:ext>
            </a:extLst>
          </p:cNvPr>
          <p:cNvSpPr txBox="1"/>
          <p:nvPr/>
        </p:nvSpPr>
        <p:spPr>
          <a:xfrm>
            <a:off x="6175147" y="4711867"/>
            <a:ext cx="2605316" cy="55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让每一场演示都深入人心；让每一场演示都深入人心；让每一场演示都深入人心；</a:t>
            </a:r>
          </a:p>
        </p:txBody>
      </p: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CA5195F0-5F3B-6472-5A9F-33CB493062B6}"/>
              </a:ext>
            </a:extLst>
          </p:cNvPr>
          <p:cNvCxnSpPr>
            <a:cxnSpLocks/>
          </p:cNvCxnSpPr>
          <p:nvPr/>
        </p:nvCxnSpPr>
        <p:spPr>
          <a:xfrm>
            <a:off x="6278041" y="4647724"/>
            <a:ext cx="2202543" cy="0"/>
          </a:xfrm>
          <a:prstGeom prst="straightConnector1">
            <a:avLst/>
          </a:prstGeom>
          <a:ln>
            <a:solidFill>
              <a:srgbClr val="DB5D1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675BD771-3D8A-7839-E085-D056F2E26B9B}"/>
              </a:ext>
            </a:extLst>
          </p:cNvPr>
          <p:cNvGrpSpPr/>
          <p:nvPr/>
        </p:nvGrpSpPr>
        <p:grpSpPr>
          <a:xfrm>
            <a:off x="198538" y="1854181"/>
            <a:ext cx="3069232" cy="2197120"/>
            <a:chOff x="198538" y="1854181"/>
            <a:chExt cx="3069232" cy="2197120"/>
          </a:xfrm>
        </p:grpSpPr>
        <p:pic>
          <p:nvPicPr>
            <p:cNvPr id="49" name="图片 48" descr="跳起来的玩滑板的男人&#10;&#10;描述已自动生成">
              <a:extLst>
                <a:ext uri="{FF2B5EF4-FFF2-40B4-BE49-F238E27FC236}">
                  <a16:creationId xmlns:a16="http://schemas.microsoft.com/office/drawing/2014/main" id="{75E99087-AF7F-D645-A5E7-23C2DB984C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8930" y="1995990"/>
              <a:ext cx="2458840" cy="2055311"/>
            </a:xfrm>
            <a:custGeom>
              <a:avLst/>
              <a:gdLst>
                <a:gd name="connsiteX0" fmla="*/ 0 w 2458840"/>
                <a:gd name="connsiteY0" fmla="*/ 0 h 2055311"/>
                <a:gd name="connsiteX1" fmla="*/ 2458840 w 2458840"/>
                <a:gd name="connsiteY1" fmla="*/ 0 h 2055311"/>
                <a:gd name="connsiteX2" fmla="*/ 2458840 w 2458840"/>
                <a:gd name="connsiteY2" fmla="*/ 2055311 h 2055311"/>
                <a:gd name="connsiteX3" fmla="*/ 0 w 2458840"/>
                <a:gd name="connsiteY3" fmla="*/ 2055311 h 20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840" h="2055311">
                  <a:moveTo>
                    <a:pt x="0" y="0"/>
                  </a:moveTo>
                  <a:lnTo>
                    <a:pt x="2458840" y="0"/>
                  </a:lnTo>
                  <a:lnTo>
                    <a:pt x="2458840" y="2055311"/>
                  </a:lnTo>
                  <a:lnTo>
                    <a:pt x="0" y="2055311"/>
                  </a:lnTo>
                  <a:close/>
                </a:path>
              </a:pathLst>
            </a:custGeom>
          </p:spPr>
        </p:pic>
        <p:pic>
          <p:nvPicPr>
            <p:cNvPr id="3" name="图片 2" descr="图片包含 桌子, 男人, 站, 标志&#10;&#10;描述已自动生成">
              <a:extLst>
                <a:ext uri="{FF2B5EF4-FFF2-40B4-BE49-F238E27FC236}">
                  <a16:creationId xmlns:a16="http://schemas.microsoft.com/office/drawing/2014/main" id="{F7514E9B-4174-9FC6-BF3F-EB5CDF94C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00000">
              <a:off x="549936" y="1502783"/>
              <a:ext cx="468531" cy="1171328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45D708D-4BE5-E492-EC4A-F21CB1319647}"/>
              </a:ext>
            </a:extLst>
          </p:cNvPr>
          <p:cNvGrpSpPr/>
          <p:nvPr/>
        </p:nvGrpSpPr>
        <p:grpSpPr>
          <a:xfrm>
            <a:off x="2896018" y="3761289"/>
            <a:ext cx="3076852" cy="2257123"/>
            <a:chOff x="2896018" y="3761289"/>
            <a:chExt cx="3076852" cy="2257123"/>
          </a:xfrm>
        </p:grpSpPr>
        <p:pic>
          <p:nvPicPr>
            <p:cNvPr id="50" name="图片 49" descr="跳起来的玩滑板的男人&#10;&#10;描述已自动生成">
              <a:extLst>
                <a:ext uri="{FF2B5EF4-FFF2-40B4-BE49-F238E27FC236}">
                  <a16:creationId xmlns:a16="http://schemas.microsoft.com/office/drawing/2014/main" id="{302D586A-0CEE-A851-BED9-08414A323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14030" y="3761289"/>
              <a:ext cx="2458840" cy="2055311"/>
            </a:xfrm>
            <a:custGeom>
              <a:avLst/>
              <a:gdLst>
                <a:gd name="connsiteX0" fmla="*/ 0 w 2458840"/>
                <a:gd name="connsiteY0" fmla="*/ 0 h 2055311"/>
                <a:gd name="connsiteX1" fmla="*/ 2458840 w 2458840"/>
                <a:gd name="connsiteY1" fmla="*/ 0 h 2055311"/>
                <a:gd name="connsiteX2" fmla="*/ 2458840 w 2458840"/>
                <a:gd name="connsiteY2" fmla="*/ 2055311 h 2055311"/>
                <a:gd name="connsiteX3" fmla="*/ 0 w 2458840"/>
                <a:gd name="connsiteY3" fmla="*/ 2055311 h 20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840" h="2055311">
                  <a:moveTo>
                    <a:pt x="0" y="0"/>
                  </a:moveTo>
                  <a:lnTo>
                    <a:pt x="2458840" y="0"/>
                  </a:lnTo>
                  <a:lnTo>
                    <a:pt x="2458840" y="2055311"/>
                  </a:lnTo>
                  <a:lnTo>
                    <a:pt x="0" y="2055311"/>
                  </a:lnTo>
                  <a:close/>
                </a:path>
              </a:pathLst>
            </a:custGeom>
          </p:spPr>
        </p:pic>
        <p:pic>
          <p:nvPicPr>
            <p:cNvPr id="4" name="图片 3" descr="图片包含 桌子, 男人, 站, 标志&#10;&#10;描述已自动生成">
              <a:extLst>
                <a:ext uri="{FF2B5EF4-FFF2-40B4-BE49-F238E27FC236}">
                  <a16:creationId xmlns:a16="http://schemas.microsoft.com/office/drawing/2014/main" id="{C3FBA904-8EA7-1791-C33A-1C7718B8F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00000">
              <a:off x="3247416" y="5198483"/>
              <a:ext cx="468531" cy="1171328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09FF395-CCD4-BEB9-C526-7A3C41C62B88}"/>
              </a:ext>
            </a:extLst>
          </p:cNvPr>
          <p:cNvGrpSpPr/>
          <p:nvPr/>
        </p:nvGrpSpPr>
        <p:grpSpPr>
          <a:xfrm>
            <a:off x="5684938" y="1793221"/>
            <a:ext cx="2993032" cy="2258079"/>
            <a:chOff x="5684938" y="1793221"/>
            <a:chExt cx="2993032" cy="2258079"/>
          </a:xfrm>
        </p:grpSpPr>
        <p:pic>
          <p:nvPicPr>
            <p:cNvPr id="51" name="图片 50" descr="跳起来的玩滑板的男人&#10;&#10;描述已自动生成">
              <a:extLst>
                <a:ext uri="{FF2B5EF4-FFF2-40B4-BE49-F238E27FC236}">
                  <a16:creationId xmlns:a16="http://schemas.microsoft.com/office/drawing/2014/main" id="{F87FB078-4BDC-EE8D-31ED-89A7B21CD8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19130" y="1995989"/>
              <a:ext cx="2458840" cy="2055311"/>
            </a:xfrm>
            <a:custGeom>
              <a:avLst/>
              <a:gdLst>
                <a:gd name="connsiteX0" fmla="*/ 0 w 2458840"/>
                <a:gd name="connsiteY0" fmla="*/ 0 h 2055311"/>
                <a:gd name="connsiteX1" fmla="*/ 2458840 w 2458840"/>
                <a:gd name="connsiteY1" fmla="*/ 0 h 2055311"/>
                <a:gd name="connsiteX2" fmla="*/ 2458840 w 2458840"/>
                <a:gd name="connsiteY2" fmla="*/ 2055311 h 2055311"/>
                <a:gd name="connsiteX3" fmla="*/ 0 w 2458840"/>
                <a:gd name="connsiteY3" fmla="*/ 2055311 h 20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840" h="2055311">
                  <a:moveTo>
                    <a:pt x="0" y="0"/>
                  </a:moveTo>
                  <a:lnTo>
                    <a:pt x="2458840" y="0"/>
                  </a:lnTo>
                  <a:lnTo>
                    <a:pt x="2458840" y="2055311"/>
                  </a:lnTo>
                  <a:lnTo>
                    <a:pt x="0" y="2055311"/>
                  </a:lnTo>
                  <a:close/>
                </a:path>
              </a:pathLst>
            </a:custGeom>
          </p:spPr>
        </p:pic>
        <p:pic>
          <p:nvPicPr>
            <p:cNvPr id="6" name="图片 5" descr="图片包含 桌子, 男人, 站, 标志&#10;&#10;描述已自动生成">
              <a:extLst>
                <a:ext uri="{FF2B5EF4-FFF2-40B4-BE49-F238E27FC236}">
                  <a16:creationId xmlns:a16="http://schemas.microsoft.com/office/drawing/2014/main" id="{DFCDB199-16B0-118E-6FA8-0728758B1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00000">
              <a:off x="6036336" y="1441823"/>
              <a:ext cx="468531" cy="1171328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2D86AF1-8AD5-B525-7463-D08037028F6C}"/>
              </a:ext>
            </a:extLst>
          </p:cNvPr>
          <p:cNvGrpSpPr/>
          <p:nvPr/>
        </p:nvGrpSpPr>
        <p:grpSpPr>
          <a:xfrm>
            <a:off x="8443378" y="3761289"/>
            <a:ext cx="2939692" cy="2302843"/>
            <a:chOff x="8443378" y="3761289"/>
            <a:chExt cx="2939692" cy="2302843"/>
          </a:xfrm>
        </p:grpSpPr>
        <p:pic>
          <p:nvPicPr>
            <p:cNvPr id="52" name="图片 51" descr="跳起来的玩滑板的男人&#10;&#10;描述已自动生成">
              <a:extLst>
                <a:ext uri="{FF2B5EF4-FFF2-40B4-BE49-F238E27FC236}">
                  <a16:creationId xmlns:a16="http://schemas.microsoft.com/office/drawing/2014/main" id="{91F8D8D1-06F5-3BFC-28EB-B1F87E88CE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24230" y="3761289"/>
              <a:ext cx="2458840" cy="2055311"/>
            </a:xfrm>
            <a:custGeom>
              <a:avLst/>
              <a:gdLst>
                <a:gd name="connsiteX0" fmla="*/ 0 w 2458840"/>
                <a:gd name="connsiteY0" fmla="*/ 0 h 2055311"/>
                <a:gd name="connsiteX1" fmla="*/ 2458840 w 2458840"/>
                <a:gd name="connsiteY1" fmla="*/ 0 h 2055311"/>
                <a:gd name="connsiteX2" fmla="*/ 2458840 w 2458840"/>
                <a:gd name="connsiteY2" fmla="*/ 2055311 h 2055311"/>
                <a:gd name="connsiteX3" fmla="*/ 0 w 2458840"/>
                <a:gd name="connsiteY3" fmla="*/ 2055311 h 205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840" h="2055311">
                  <a:moveTo>
                    <a:pt x="0" y="0"/>
                  </a:moveTo>
                  <a:lnTo>
                    <a:pt x="2458840" y="0"/>
                  </a:lnTo>
                  <a:lnTo>
                    <a:pt x="2458840" y="2055311"/>
                  </a:lnTo>
                  <a:lnTo>
                    <a:pt x="0" y="2055311"/>
                  </a:lnTo>
                  <a:close/>
                </a:path>
              </a:pathLst>
            </a:custGeom>
          </p:spPr>
        </p:pic>
        <p:pic>
          <p:nvPicPr>
            <p:cNvPr id="7" name="图片 6" descr="图片包含 桌子, 男人, 站, 标志&#10;&#10;描述已自动生成">
              <a:extLst>
                <a:ext uri="{FF2B5EF4-FFF2-40B4-BE49-F238E27FC236}">
                  <a16:creationId xmlns:a16="http://schemas.microsoft.com/office/drawing/2014/main" id="{D5E5DF99-EAA5-616E-FA7B-CC3067D62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00000">
              <a:off x="8794776" y="5244203"/>
              <a:ext cx="468531" cy="1171328"/>
            </a:xfrm>
            <a:prstGeom prst="rect">
              <a:avLst/>
            </a:prstGeom>
          </p:spPr>
        </p:pic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F3AC38B7-65B8-E953-7016-DC71C211C9EE}"/>
              </a:ext>
            </a:extLst>
          </p:cNvPr>
          <p:cNvSpPr/>
          <p:nvPr/>
        </p:nvSpPr>
        <p:spPr>
          <a:xfrm>
            <a:off x="317500" y="-698500"/>
            <a:ext cx="279400" cy="279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A10F775-1116-DF7E-045A-EF50BDB3A6B9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亮点展示</a:t>
            </a:r>
            <a:endParaRPr lang="en-US" altLang="zh-CN" sz="4000" spc="300" dirty="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001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4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5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7" presetClass="entr" presetSubtype="10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7" grpId="0"/>
      <p:bldP spid="32" grpId="0"/>
      <p:bldP spid="35" grpId="0"/>
      <p:bldP spid="36" grpId="0"/>
      <p:bldP spid="47" grpId="0"/>
      <p:bldP spid="48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形状&#10;&#10;描述已自动生成">
            <a:extLst>
              <a:ext uri="{FF2B5EF4-FFF2-40B4-BE49-F238E27FC236}">
                <a16:creationId xmlns:a16="http://schemas.microsoft.com/office/drawing/2014/main" id="{3499A8A4-7115-627D-B6EB-88A8CD39F6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 descr="男人跳起来玩滑板&#10;&#10;描述已自动生成">
            <a:extLst>
              <a:ext uri="{FF2B5EF4-FFF2-40B4-BE49-F238E27FC236}">
                <a16:creationId xmlns:a16="http://schemas.microsoft.com/office/drawing/2014/main" id="{CC028588-2D98-2CAC-A8F5-F8A24A74C2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8754" y="2432571"/>
            <a:ext cx="3614057" cy="3585866"/>
          </a:xfrm>
          <a:prstGeom prst="rect">
            <a:avLst/>
          </a:prstGeom>
        </p:spPr>
      </p:pic>
      <p:pic>
        <p:nvPicPr>
          <p:cNvPr id="9" name="图片 8" descr="图片包含 橙子, 桌子, 男人, 游戏机&#10;&#10;描述已自动生成">
            <a:extLst>
              <a:ext uri="{FF2B5EF4-FFF2-40B4-BE49-F238E27FC236}">
                <a16:creationId xmlns:a16="http://schemas.microsoft.com/office/drawing/2014/main" id="{C45E5C92-D996-8484-C609-51DFB1BFF2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8411" y="956068"/>
            <a:ext cx="4138920" cy="393229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167B057-3107-7D35-99F7-D21C5293878D}"/>
              </a:ext>
            </a:extLst>
          </p:cNvPr>
          <p:cNvSpPr txBox="1"/>
          <p:nvPr/>
        </p:nvSpPr>
        <p:spPr>
          <a:xfrm>
            <a:off x="2365826" y="2457051"/>
            <a:ext cx="266318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248248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F490779-F5CD-384C-9DAF-EC72E6942416}"/>
              </a:ext>
            </a:extLst>
          </p:cNvPr>
          <p:cNvSpPr txBox="1"/>
          <p:nvPr/>
        </p:nvSpPr>
        <p:spPr>
          <a:xfrm>
            <a:off x="2342991" y="3197182"/>
            <a:ext cx="2708859" cy="771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让每一场演示都深入人心；让每一场演示都深入人心；让每一场演示都深入人心；让每一场演示都深入人心；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843E8277-6C3A-0885-17B6-91CCCA8ABE6F}"/>
              </a:ext>
            </a:extLst>
          </p:cNvPr>
          <p:cNvCxnSpPr>
            <a:cxnSpLocks/>
          </p:cNvCxnSpPr>
          <p:nvPr/>
        </p:nvCxnSpPr>
        <p:spPr>
          <a:xfrm>
            <a:off x="2610436" y="3153727"/>
            <a:ext cx="2173968" cy="0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6C874DD9-BB9C-7C13-2827-F1470FEA6B82}"/>
              </a:ext>
            </a:extLst>
          </p:cNvPr>
          <p:cNvSpPr txBox="1"/>
          <p:nvPr/>
        </p:nvSpPr>
        <p:spPr>
          <a:xfrm rot="21269889">
            <a:off x="3283980" y="4027485"/>
            <a:ext cx="67352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5400" dirty="0">
                <a:solidFill>
                  <a:schemeClr val="bg1"/>
                </a:solidFill>
                <a:latin typeface="字体圈欣意冠黑体2.0" panose="00000500000000000000" pitchFamily="2" charset="-122"/>
                <a:ea typeface="思源黑体 Bold" panose="020B0800000000000000" pitchFamily="34" charset="-122"/>
              </a:rPr>
              <a:t>HIGHLIGHTS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AF5CCAA-2152-83C8-1FD2-4F8AE465D11C}"/>
              </a:ext>
            </a:extLst>
          </p:cNvPr>
          <p:cNvSpPr txBox="1"/>
          <p:nvPr/>
        </p:nvSpPr>
        <p:spPr>
          <a:xfrm rot="21269889">
            <a:off x="3219207" y="4685651"/>
            <a:ext cx="89565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400" dirty="0">
                <a:solidFill>
                  <a:schemeClr val="bg1"/>
                </a:solidFill>
                <a:latin typeface="字体圈欣意冠黑体2.0" panose="00000500000000000000" pitchFamily="2" charset="-122"/>
                <a:ea typeface="思源黑体 Bold" panose="020B0800000000000000" pitchFamily="34" charset="-122"/>
              </a:rPr>
              <a:t>ANNUAL REPORT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9EE9BF-E69D-0017-3F36-90AB03952753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亮点展示</a:t>
            </a:r>
            <a:endParaRPr lang="en-US" altLang="zh-CN" sz="4000" spc="300" dirty="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298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DF2105D-4A67-5E35-BD6B-BE1B753FB013}"/>
              </a:ext>
            </a:extLst>
          </p:cNvPr>
          <p:cNvCxnSpPr/>
          <p:nvPr/>
        </p:nvCxnSpPr>
        <p:spPr>
          <a:xfrm>
            <a:off x="3048000" y="-101600"/>
            <a:ext cx="0" cy="762000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0F18225-AA20-DB87-A47D-47021AD9CD20}"/>
              </a:ext>
            </a:extLst>
          </p:cNvPr>
          <p:cNvCxnSpPr/>
          <p:nvPr/>
        </p:nvCxnSpPr>
        <p:spPr>
          <a:xfrm>
            <a:off x="6096000" y="-101600"/>
            <a:ext cx="0" cy="762000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C819A7F4-D15E-B8A7-5744-5968102E1ED0}"/>
              </a:ext>
            </a:extLst>
          </p:cNvPr>
          <p:cNvCxnSpPr/>
          <p:nvPr/>
        </p:nvCxnSpPr>
        <p:spPr>
          <a:xfrm>
            <a:off x="9144000" y="-101600"/>
            <a:ext cx="0" cy="762000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 descr="形状&#10;&#10;低可信度描述已自动生成">
            <a:extLst>
              <a:ext uri="{FF2B5EF4-FFF2-40B4-BE49-F238E27FC236}">
                <a16:creationId xmlns:a16="http://schemas.microsoft.com/office/drawing/2014/main" id="{A33988CE-DE14-1A4B-154F-11D17F479F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5DE5B8D8-2B20-757F-40FF-017CDAB96F4F}"/>
              </a:ext>
            </a:extLst>
          </p:cNvPr>
          <p:cNvGrpSpPr/>
          <p:nvPr/>
        </p:nvGrpSpPr>
        <p:grpSpPr>
          <a:xfrm>
            <a:off x="483997" y="2745782"/>
            <a:ext cx="2568880" cy="3600792"/>
            <a:chOff x="483997" y="2745782"/>
            <a:chExt cx="2568880" cy="360079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7AE79EB-7170-747C-7529-B2B66C4DA178}"/>
                </a:ext>
              </a:extLst>
            </p:cNvPr>
            <p:cNvGrpSpPr/>
            <p:nvPr/>
          </p:nvGrpSpPr>
          <p:grpSpPr>
            <a:xfrm>
              <a:off x="483997" y="2745782"/>
              <a:ext cx="2228068" cy="3600792"/>
              <a:chOff x="2152204" y="3024977"/>
              <a:chExt cx="2228068" cy="3600792"/>
            </a:xfrm>
          </p:grpSpPr>
          <p:pic>
            <p:nvPicPr>
              <p:cNvPr id="5" name="图片 4" descr="图片包含 正方形&#10;&#10;描述已自动生成">
                <a:extLst>
                  <a:ext uri="{FF2B5EF4-FFF2-40B4-BE49-F238E27FC236}">
                    <a16:creationId xmlns:a16="http://schemas.microsoft.com/office/drawing/2014/main" id="{8BCAD03C-E29D-C592-C5EB-44359191EC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52204" y="3024977"/>
                <a:ext cx="2228068" cy="3600792"/>
              </a:xfrm>
              <a:prstGeom prst="rect">
                <a:avLst/>
              </a:prstGeom>
            </p:spPr>
          </p:pic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C996325-6FF9-D48F-340B-BD92E934DB2F}"/>
                  </a:ext>
                </a:extLst>
              </p:cNvPr>
              <p:cNvSpPr txBox="1"/>
              <p:nvPr/>
            </p:nvSpPr>
            <p:spPr>
              <a:xfrm>
                <a:off x="2593138" y="3565755"/>
                <a:ext cx="134620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b="1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锐普演示</a:t>
                </a:r>
                <a:endParaRPr lang="en-US" altLang="zh-CN" sz="2000" b="1" dirty="0">
                  <a:latin typeface="仓耳小丸子" panose="02020400000000000000" pitchFamily="18" charset="-122"/>
                  <a:ea typeface="仓耳小丸子" panose="02020400000000000000" pitchFamily="18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10F343C-BCC9-6FBE-3F37-40CE91C38862}"/>
                  </a:ext>
                </a:extLst>
              </p:cNvPr>
              <p:cNvSpPr txBox="1"/>
              <p:nvPr/>
            </p:nvSpPr>
            <p:spPr>
              <a:xfrm>
                <a:off x="2548687" y="3240738"/>
                <a:ext cx="143510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b="1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NO.3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158E4E7-9884-F7BD-8C82-EDE04FA6B924}"/>
                  </a:ext>
                </a:extLst>
              </p:cNvPr>
              <p:cNvSpPr txBox="1"/>
              <p:nvPr/>
            </p:nvSpPr>
            <p:spPr>
              <a:xfrm>
                <a:off x="2447925" y="4288173"/>
                <a:ext cx="1685925" cy="127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b="1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让每一场演示都深入人心；让每一场演示都深入人心；让每一场演示都深入人心；让每一场演示都深入人心；</a:t>
                </a:r>
              </a:p>
              <a:p>
                <a:pPr algn="ctr">
                  <a:lnSpc>
                    <a:spcPct val="150000"/>
                  </a:lnSpc>
                </a:pPr>
                <a:endParaRPr lang="zh-CN" altLang="en-US" sz="105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pic>
          <p:nvPicPr>
            <p:cNvPr id="29" name="图片 28" descr="图片包含 桌子, 男人, 站, 标志&#10;&#10;描述已自动生成">
              <a:extLst>
                <a:ext uri="{FF2B5EF4-FFF2-40B4-BE49-F238E27FC236}">
                  <a16:creationId xmlns:a16="http://schemas.microsoft.com/office/drawing/2014/main" id="{6E9E42A3-6E40-2CBB-13F1-5F1BEF752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00000">
              <a:off x="2232947" y="5328023"/>
              <a:ext cx="468531" cy="1171328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04645D1-4E98-A021-67E6-771EA4C75930}"/>
              </a:ext>
            </a:extLst>
          </p:cNvPr>
          <p:cNvGrpSpPr/>
          <p:nvPr/>
        </p:nvGrpSpPr>
        <p:grpSpPr>
          <a:xfrm>
            <a:off x="3425721" y="2060404"/>
            <a:ext cx="2676166" cy="3600792"/>
            <a:chOff x="3425721" y="2060404"/>
            <a:chExt cx="2676166" cy="360079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2425181-0D2F-2C18-5326-387F9BB84F87}"/>
                </a:ext>
              </a:extLst>
            </p:cNvPr>
            <p:cNvGrpSpPr/>
            <p:nvPr/>
          </p:nvGrpSpPr>
          <p:grpSpPr>
            <a:xfrm>
              <a:off x="3425721" y="2060404"/>
              <a:ext cx="2228068" cy="3600792"/>
              <a:chOff x="7449778" y="3024977"/>
              <a:chExt cx="2228068" cy="3600792"/>
            </a:xfrm>
          </p:grpSpPr>
          <p:pic>
            <p:nvPicPr>
              <p:cNvPr id="6" name="图片 5" descr="图片包含 正方形&#10;&#10;描述已自动生成">
                <a:extLst>
                  <a:ext uri="{FF2B5EF4-FFF2-40B4-BE49-F238E27FC236}">
                    <a16:creationId xmlns:a16="http://schemas.microsoft.com/office/drawing/2014/main" id="{7BA3DA3E-0C76-C68E-0FBA-BA3FD1AD34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49778" y="3024977"/>
                <a:ext cx="2228068" cy="3600792"/>
              </a:xfrm>
              <a:prstGeom prst="rect">
                <a:avLst/>
              </a:prstGeom>
            </p:spPr>
          </p:pic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E048394-4E48-65E3-723C-4B69E35F2FCD}"/>
                  </a:ext>
                </a:extLst>
              </p:cNvPr>
              <p:cNvSpPr txBox="1"/>
              <p:nvPr/>
            </p:nvSpPr>
            <p:spPr>
              <a:xfrm>
                <a:off x="7890712" y="3565755"/>
                <a:ext cx="134620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b="1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锐普演示</a:t>
                </a:r>
                <a:endParaRPr lang="en-US" altLang="zh-CN" sz="2000" b="1" dirty="0">
                  <a:latin typeface="仓耳小丸子" panose="02020400000000000000" pitchFamily="18" charset="-122"/>
                  <a:ea typeface="仓耳小丸子" panose="02020400000000000000" pitchFamily="18" charset="-122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9D8FD98-5099-2D62-A1C3-75A72D5A22A1}"/>
                  </a:ext>
                </a:extLst>
              </p:cNvPr>
              <p:cNvSpPr txBox="1"/>
              <p:nvPr/>
            </p:nvSpPr>
            <p:spPr>
              <a:xfrm>
                <a:off x="7846261" y="3240738"/>
                <a:ext cx="143510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b="1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NO.2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0BEA53D7-7576-430C-CB53-23CCAD3FD595}"/>
                  </a:ext>
                </a:extLst>
              </p:cNvPr>
              <p:cNvSpPr txBox="1"/>
              <p:nvPr/>
            </p:nvSpPr>
            <p:spPr>
              <a:xfrm>
                <a:off x="7720850" y="4288173"/>
                <a:ext cx="1685925" cy="127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b="1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让每一场演示都深入人心；让每一场演示都深入人心；让每一场演示都深入人心；让每一场演示都深入人心；</a:t>
                </a:r>
              </a:p>
              <a:p>
                <a:pPr algn="ctr">
                  <a:lnSpc>
                    <a:spcPct val="150000"/>
                  </a:lnSpc>
                </a:pPr>
                <a:endParaRPr lang="zh-CN" altLang="en-US" sz="105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pic>
          <p:nvPicPr>
            <p:cNvPr id="30" name="图片 29" descr="图片包含 桌子, 男人, 站, 标志&#10;&#10;描述已自动生成">
              <a:extLst>
                <a:ext uri="{FF2B5EF4-FFF2-40B4-BE49-F238E27FC236}">
                  <a16:creationId xmlns:a16="http://schemas.microsoft.com/office/drawing/2014/main" id="{F7FFB047-DA50-CC16-02F1-90E3BAD253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00000">
              <a:off x="5281957" y="4718423"/>
              <a:ext cx="468531" cy="1171328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30338E1-F34D-FCF4-50AF-4CAD5ADC3526}"/>
              </a:ext>
            </a:extLst>
          </p:cNvPr>
          <p:cNvGrpSpPr/>
          <p:nvPr/>
        </p:nvGrpSpPr>
        <p:grpSpPr>
          <a:xfrm>
            <a:off x="6248400" y="1109967"/>
            <a:ext cx="2901486" cy="4317043"/>
            <a:chOff x="6248400" y="1109967"/>
            <a:chExt cx="2901486" cy="4317043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A57E71D-D37F-83E3-718E-F31D903C7605}"/>
                </a:ext>
              </a:extLst>
            </p:cNvPr>
            <p:cNvGrpSpPr/>
            <p:nvPr/>
          </p:nvGrpSpPr>
          <p:grpSpPr>
            <a:xfrm>
              <a:off x="6248400" y="1109967"/>
              <a:ext cx="2671265" cy="4317043"/>
              <a:chOff x="4754068" y="8596412"/>
              <a:chExt cx="2671265" cy="4317043"/>
            </a:xfrm>
          </p:grpSpPr>
          <p:pic>
            <p:nvPicPr>
              <p:cNvPr id="4" name="图片 3" descr="图片包含 正方形&#10;&#10;描述已自动生成">
                <a:extLst>
                  <a:ext uri="{FF2B5EF4-FFF2-40B4-BE49-F238E27FC236}">
                    <a16:creationId xmlns:a16="http://schemas.microsoft.com/office/drawing/2014/main" id="{41541433-7383-8A38-B1D0-1918EA9EA4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54068" y="8596412"/>
                <a:ext cx="2671265" cy="4317043"/>
              </a:xfrm>
              <a:prstGeom prst="rect">
                <a:avLst/>
              </a:prstGeom>
            </p:spPr>
          </p:pic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CCFF8D8-035C-682B-5DC1-1D9FE5BE2F4F}"/>
                  </a:ext>
                </a:extLst>
              </p:cNvPr>
              <p:cNvSpPr txBox="1"/>
              <p:nvPr/>
            </p:nvSpPr>
            <p:spPr>
              <a:xfrm>
                <a:off x="5422900" y="9263292"/>
                <a:ext cx="134620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b="1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锐普演示</a:t>
                </a:r>
                <a:endParaRPr lang="en-US" altLang="zh-CN" sz="2000" b="1" dirty="0">
                  <a:latin typeface="仓耳小丸子" panose="02020400000000000000" pitchFamily="18" charset="-122"/>
                  <a:ea typeface="仓耳小丸子" panose="02020400000000000000" pitchFamily="18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BB0E7DE-1F88-F1CD-8FAF-ADD0B1AF1443}"/>
                  </a:ext>
                </a:extLst>
              </p:cNvPr>
              <p:cNvSpPr txBox="1"/>
              <p:nvPr/>
            </p:nvSpPr>
            <p:spPr>
              <a:xfrm>
                <a:off x="5378448" y="8819213"/>
                <a:ext cx="1435102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b="1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NO.1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192E4D7-A84C-3778-FD15-8E933E575780}"/>
                  </a:ext>
                </a:extLst>
              </p:cNvPr>
              <p:cNvSpPr txBox="1"/>
              <p:nvPr/>
            </p:nvSpPr>
            <p:spPr>
              <a:xfrm>
                <a:off x="5048250" y="10155573"/>
                <a:ext cx="2095500" cy="16254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b="1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让每一场演示都深入人心；让每一场演示都深入人心；让每一场演示都深入人心；让每一场演示都深入人心；</a:t>
                </a:r>
              </a:p>
              <a:p>
                <a:pPr algn="ctr">
                  <a:lnSpc>
                    <a:spcPct val="120000"/>
                  </a:lnSpc>
                </a:pPr>
                <a:endParaRPr lang="zh-CN" altLang="en-US" sz="14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pic>
          <p:nvPicPr>
            <p:cNvPr id="31" name="图片 30" descr="图片包含 桌子, 男人, 站, 标志&#10;&#10;描述已自动生成">
              <a:extLst>
                <a:ext uri="{FF2B5EF4-FFF2-40B4-BE49-F238E27FC236}">
                  <a16:creationId xmlns:a16="http://schemas.microsoft.com/office/drawing/2014/main" id="{6C611D4B-A25A-39B6-BE59-C64EB0D11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00000">
              <a:off x="8329956" y="4375523"/>
              <a:ext cx="468531" cy="1171328"/>
            </a:xfrm>
            <a:prstGeom prst="rect">
              <a:avLst/>
            </a:prstGeom>
          </p:spPr>
        </p:pic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10844213-5884-022E-8321-C4EA74050751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亮点展示</a:t>
            </a:r>
            <a:endParaRPr lang="en-US" altLang="zh-CN" sz="4000" spc="300" dirty="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042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0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9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夜晚的月亮&#10;&#10;描述已自动生成">
            <a:extLst>
              <a:ext uri="{FF2B5EF4-FFF2-40B4-BE49-F238E27FC236}">
                <a16:creationId xmlns:a16="http://schemas.microsoft.com/office/drawing/2014/main" id="{74B5EDE7-5576-8C09-D9E5-F0C48EEEE6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 descr="人在玩滑板&#10;&#10;中度可信度描述已自动生成">
            <a:extLst>
              <a:ext uri="{FF2B5EF4-FFF2-40B4-BE49-F238E27FC236}">
                <a16:creationId xmlns:a16="http://schemas.microsoft.com/office/drawing/2014/main" id="{F49EB5AD-4113-251D-6E22-796C12B8ED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6537" y="10890250"/>
            <a:ext cx="3325102" cy="1799871"/>
          </a:xfrm>
          <a:prstGeom prst="rect">
            <a:avLst/>
          </a:prstGeom>
        </p:spPr>
      </p:pic>
      <p:pic>
        <p:nvPicPr>
          <p:cNvPr id="11" name="图片 10" descr="人在玩滑板&#10;&#10;中度可信度描述已自动生成">
            <a:extLst>
              <a:ext uri="{FF2B5EF4-FFF2-40B4-BE49-F238E27FC236}">
                <a16:creationId xmlns:a16="http://schemas.microsoft.com/office/drawing/2014/main" id="{C003492D-0A39-8D81-F227-28A3EFCCF2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2837" y="10890250"/>
            <a:ext cx="3325102" cy="1799871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7477D8F5-389E-BBCC-4CC1-D8D71C4BC916}"/>
              </a:ext>
            </a:extLst>
          </p:cNvPr>
          <p:cNvSpPr txBox="1"/>
          <p:nvPr/>
        </p:nvSpPr>
        <p:spPr>
          <a:xfrm>
            <a:off x="6523794" y="11376261"/>
            <a:ext cx="26631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仓耳小丸子" panose="02020400000000000000" pitchFamily="18" charset="-122"/>
                <a:ea typeface="仓耳小丸子" panose="02020400000000000000" pitchFamily="18" charset="-122"/>
              </a:rPr>
              <a:t>输入小标题</a:t>
            </a:r>
            <a:endParaRPr lang="en-US" altLang="zh-CN" sz="3200" b="1" dirty="0"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4A9E7A1-4E5E-440E-9307-A010C43FDEDA}"/>
              </a:ext>
            </a:extLst>
          </p:cNvPr>
          <p:cNvSpPr txBox="1"/>
          <p:nvPr/>
        </p:nvSpPr>
        <p:spPr>
          <a:xfrm>
            <a:off x="6500959" y="11906842"/>
            <a:ext cx="2708859" cy="332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DA561DF-BB8B-6255-7D71-901A68862AEA}"/>
              </a:ext>
            </a:extLst>
          </p:cNvPr>
          <p:cNvSpPr txBox="1"/>
          <p:nvPr/>
        </p:nvSpPr>
        <p:spPr>
          <a:xfrm>
            <a:off x="3107494" y="11376261"/>
            <a:ext cx="26631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仓耳小丸子" panose="02020400000000000000" pitchFamily="18" charset="-122"/>
                <a:ea typeface="仓耳小丸子" panose="02020400000000000000" pitchFamily="18" charset="-122"/>
              </a:rPr>
              <a:t>输入小标题</a:t>
            </a:r>
            <a:endParaRPr lang="en-US" altLang="zh-CN" sz="3200" b="1" dirty="0"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6E575C7-FC13-94B9-BF38-A17246745650}"/>
              </a:ext>
            </a:extLst>
          </p:cNvPr>
          <p:cNvSpPr txBox="1"/>
          <p:nvPr/>
        </p:nvSpPr>
        <p:spPr>
          <a:xfrm>
            <a:off x="3084659" y="11906842"/>
            <a:ext cx="2708859" cy="332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</a:t>
            </a:r>
          </a:p>
        </p:txBody>
      </p:sp>
      <p:pic>
        <p:nvPicPr>
          <p:cNvPr id="3" name="图片 2" descr="雪地里&#10;&#10;描述已自动生成">
            <a:extLst>
              <a:ext uri="{FF2B5EF4-FFF2-40B4-BE49-F238E27FC236}">
                <a16:creationId xmlns:a16="http://schemas.microsoft.com/office/drawing/2014/main" id="{5B90F89D-555F-D524-7099-F223FB242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29" y="0"/>
            <a:ext cx="12192000" cy="6858000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F92ACFF8-762F-3E09-8B92-21F0EA42D66B}"/>
              </a:ext>
            </a:extLst>
          </p:cNvPr>
          <p:cNvGrpSpPr/>
          <p:nvPr/>
        </p:nvGrpSpPr>
        <p:grpSpPr>
          <a:xfrm>
            <a:off x="1439891" y="3209018"/>
            <a:ext cx="2957903" cy="1136650"/>
            <a:chOff x="171676" y="9274629"/>
            <a:chExt cx="2957903" cy="1136650"/>
          </a:xfrm>
        </p:grpSpPr>
        <p:pic>
          <p:nvPicPr>
            <p:cNvPr id="6" name="图片 5" descr="人在玩滑板&#10;&#10;中度可信度描述已自动生成">
              <a:extLst>
                <a:ext uri="{FF2B5EF4-FFF2-40B4-BE49-F238E27FC236}">
                  <a16:creationId xmlns:a16="http://schemas.microsoft.com/office/drawing/2014/main" id="{230235AE-392C-08D1-D359-7BB4895E6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1676" y="9274629"/>
              <a:ext cx="2957903" cy="1136650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461F3FA-4B00-509C-CD2C-FB37B6EF00B0}"/>
                </a:ext>
              </a:extLst>
            </p:cNvPr>
            <p:cNvSpPr txBox="1"/>
            <p:nvPr/>
          </p:nvSpPr>
          <p:spPr>
            <a:xfrm>
              <a:off x="466084" y="9549427"/>
              <a:ext cx="236908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锐普演示</a:t>
              </a:r>
              <a:endParaRPr lang="en-US" altLang="zh-CN" sz="2400" b="1" dirty="0">
                <a:latin typeface="仓耳小丸子" panose="02020400000000000000" pitchFamily="18" charset="-122"/>
                <a:ea typeface="仓耳小丸子" panose="02020400000000000000" pitchFamily="18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695A222-3C40-5219-1A55-D1C1DC504A78}"/>
                </a:ext>
              </a:extLst>
            </p:cNvPr>
            <p:cNvSpPr txBox="1"/>
            <p:nvPr/>
          </p:nvSpPr>
          <p:spPr>
            <a:xfrm>
              <a:off x="445771" y="9948845"/>
              <a:ext cx="2409713" cy="2960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让每一场演示都深入人心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E981C3C-1043-12DC-96EF-E8775039208F}"/>
              </a:ext>
            </a:extLst>
          </p:cNvPr>
          <p:cNvGrpSpPr/>
          <p:nvPr/>
        </p:nvGrpSpPr>
        <p:grpSpPr>
          <a:xfrm>
            <a:off x="1439891" y="4559300"/>
            <a:ext cx="2957903" cy="1136650"/>
            <a:chOff x="3733149" y="9274629"/>
            <a:chExt cx="2957903" cy="1136650"/>
          </a:xfrm>
        </p:grpSpPr>
        <p:pic>
          <p:nvPicPr>
            <p:cNvPr id="7" name="图片 6" descr="人在玩滑板&#10;&#10;中度可信度描述已自动生成">
              <a:extLst>
                <a:ext uri="{FF2B5EF4-FFF2-40B4-BE49-F238E27FC236}">
                  <a16:creationId xmlns:a16="http://schemas.microsoft.com/office/drawing/2014/main" id="{A3A9C96E-9A6E-2C23-E11B-F29251FE26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3149" y="9274629"/>
              <a:ext cx="2957903" cy="1136650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D0489B3-EDE8-2707-FAB1-A0B4505F2D78}"/>
                </a:ext>
              </a:extLst>
            </p:cNvPr>
            <p:cNvSpPr txBox="1"/>
            <p:nvPr/>
          </p:nvSpPr>
          <p:spPr>
            <a:xfrm>
              <a:off x="4027557" y="9549427"/>
              <a:ext cx="236908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锐普演示</a:t>
              </a:r>
              <a:endParaRPr lang="en-US" altLang="zh-CN" sz="2400" b="1" dirty="0">
                <a:latin typeface="仓耳小丸子" panose="02020400000000000000" pitchFamily="18" charset="-122"/>
                <a:ea typeface="仓耳小丸子" panose="02020400000000000000" pitchFamily="18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FEFB3DD-0E2A-6A26-62B5-CF613968A6A3}"/>
                </a:ext>
              </a:extLst>
            </p:cNvPr>
            <p:cNvSpPr txBox="1"/>
            <p:nvPr/>
          </p:nvSpPr>
          <p:spPr>
            <a:xfrm>
              <a:off x="4007244" y="9948845"/>
              <a:ext cx="2409713" cy="2960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让每一场演示都深入人心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32E8310-1279-3D8B-65D2-D954BE6AAC1A}"/>
              </a:ext>
            </a:extLst>
          </p:cNvPr>
          <p:cNvGrpSpPr/>
          <p:nvPr/>
        </p:nvGrpSpPr>
        <p:grpSpPr>
          <a:xfrm>
            <a:off x="1439891" y="1858735"/>
            <a:ext cx="2957903" cy="1136650"/>
            <a:chOff x="7149449" y="9274629"/>
            <a:chExt cx="2957903" cy="1136650"/>
          </a:xfrm>
        </p:grpSpPr>
        <p:pic>
          <p:nvPicPr>
            <p:cNvPr id="9" name="图片 8" descr="人在玩滑板&#10;&#10;中度可信度描述已自动生成">
              <a:extLst>
                <a:ext uri="{FF2B5EF4-FFF2-40B4-BE49-F238E27FC236}">
                  <a16:creationId xmlns:a16="http://schemas.microsoft.com/office/drawing/2014/main" id="{AFE73A4B-44FA-56C9-A9CA-1118A1273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49449" y="9274629"/>
              <a:ext cx="2957903" cy="1136650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1B47202-0BB6-8085-EA34-963569B084DA}"/>
                </a:ext>
              </a:extLst>
            </p:cNvPr>
            <p:cNvSpPr txBox="1"/>
            <p:nvPr/>
          </p:nvSpPr>
          <p:spPr>
            <a:xfrm>
              <a:off x="7443857" y="9549427"/>
              <a:ext cx="236908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锐普演示</a:t>
              </a:r>
              <a:endParaRPr lang="en-US" altLang="zh-CN" sz="2400" b="1" dirty="0">
                <a:latin typeface="仓耳小丸子" panose="02020400000000000000" pitchFamily="18" charset="-122"/>
                <a:ea typeface="仓耳小丸子" panose="020204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84ACD52-41B4-EAEE-EA87-B135D4815444}"/>
                </a:ext>
              </a:extLst>
            </p:cNvPr>
            <p:cNvSpPr txBox="1"/>
            <p:nvPr/>
          </p:nvSpPr>
          <p:spPr>
            <a:xfrm>
              <a:off x="7423544" y="9948845"/>
              <a:ext cx="2409713" cy="2960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让每一场演示都深入人心</a:t>
              </a:r>
            </a:p>
          </p:txBody>
        </p:sp>
      </p:grpSp>
      <p:pic>
        <p:nvPicPr>
          <p:cNvPr id="34" name="图片 33" descr="男人跳起来玩滑板&#10;&#10;描述已自动生成">
            <a:extLst>
              <a:ext uri="{FF2B5EF4-FFF2-40B4-BE49-F238E27FC236}">
                <a16:creationId xmlns:a16="http://schemas.microsoft.com/office/drawing/2014/main" id="{EEF8AFE2-3A5F-479D-518D-823D0A6829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683" y="2354999"/>
            <a:ext cx="4788346" cy="608505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8DAB33-ECC2-E3A5-001A-A3170A13DFA1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亮点展示</a:t>
            </a:r>
            <a:endParaRPr lang="en-US" altLang="zh-CN" sz="4000" spc="300" dirty="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896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0.72615 L 4.16667E-7 -0.2178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19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4C6B13-BFAB-F0CE-E862-1A3A97765F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DB5D1A"/>
              </a:gs>
              <a:gs pos="50000">
                <a:srgbClr val="EA9D31"/>
              </a:gs>
              <a:gs pos="100000">
                <a:srgbClr val="DB5D1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209E762-DE38-3FC5-601A-70AA3A750C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3306" y="0"/>
            <a:ext cx="10000343" cy="6858000"/>
          </a:xfrm>
          <a:prstGeom prst="rect">
            <a:avLst/>
          </a:prstGeom>
        </p:spPr>
      </p:pic>
      <p:pic>
        <p:nvPicPr>
          <p:cNvPr id="3" name="图片 2" descr="人的照片上写着字&#10;&#10;描述已自动生成">
            <a:extLst>
              <a:ext uri="{FF2B5EF4-FFF2-40B4-BE49-F238E27FC236}">
                <a16:creationId xmlns:a16="http://schemas.microsoft.com/office/drawing/2014/main" id="{BD2F30BA-990B-84B9-4292-FA39336F95C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3841" y="2247901"/>
            <a:ext cx="4654858" cy="4610100"/>
          </a:xfrm>
          <a:prstGeom prst="rect">
            <a:avLst/>
          </a:prstGeom>
        </p:spPr>
      </p:pic>
      <p:pic>
        <p:nvPicPr>
          <p:cNvPr id="8" name="图片 7" descr="徽标&#10;&#10;描述已自动生成">
            <a:extLst>
              <a:ext uri="{FF2B5EF4-FFF2-40B4-BE49-F238E27FC236}">
                <a16:creationId xmlns:a16="http://schemas.microsoft.com/office/drawing/2014/main" id="{9059CEFC-33D6-D7D4-1733-AECB317B7B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8600" y="0"/>
            <a:ext cx="688340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63B0726-20DE-C4E6-CBA8-DDCA6B3088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5900" y="0"/>
            <a:ext cx="30861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F722C2C-2881-2360-A5CB-FF585ABAFD16}"/>
              </a:ext>
            </a:extLst>
          </p:cNvPr>
          <p:cNvSpPr txBox="1"/>
          <p:nvPr/>
        </p:nvSpPr>
        <p:spPr>
          <a:xfrm>
            <a:off x="5763101" y="2607658"/>
            <a:ext cx="15199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03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1A1749-1204-B07E-0B71-8A5FA0E0FCEE}"/>
              </a:ext>
            </a:extLst>
          </p:cNvPr>
          <p:cNvSpPr txBox="1"/>
          <p:nvPr/>
        </p:nvSpPr>
        <p:spPr>
          <a:xfrm>
            <a:off x="7464425" y="2935122"/>
            <a:ext cx="2646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问题分析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0A247B-4C90-E2E3-7101-475CD2CFF30A}"/>
              </a:ext>
            </a:extLst>
          </p:cNvPr>
          <p:cNvSpPr txBox="1"/>
          <p:nvPr/>
        </p:nvSpPr>
        <p:spPr>
          <a:xfrm>
            <a:off x="7464425" y="3633940"/>
            <a:ext cx="3369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PROBLEM ANALYSIS</a:t>
            </a:r>
          </a:p>
        </p:txBody>
      </p:sp>
    </p:spTree>
    <p:extLst>
      <p:ext uri="{BB962C8B-B14F-4D97-AF65-F5344CB8AC3E}">
        <p14:creationId xmlns:p14="http://schemas.microsoft.com/office/powerpoint/2010/main" val="305705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4DF4286-B81E-3211-2B21-53994DD82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1450" y="-96441"/>
            <a:ext cx="12534899" cy="7050881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1F92C81D-2896-39FC-A190-589AFD963043}"/>
              </a:ext>
            </a:extLst>
          </p:cNvPr>
          <p:cNvGrpSpPr/>
          <p:nvPr/>
        </p:nvGrpSpPr>
        <p:grpSpPr>
          <a:xfrm>
            <a:off x="385535" y="1910561"/>
            <a:ext cx="2895405" cy="974896"/>
            <a:chOff x="385535" y="1910561"/>
            <a:chExt cx="2895405" cy="97489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296CF99-2544-0827-D56A-00F9DDE0E294}"/>
                </a:ext>
              </a:extLst>
            </p:cNvPr>
            <p:cNvSpPr txBox="1"/>
            <p:nvPr/>
          </p:nvSpPr>
          <p:spPr>
            <a:xfrm>
              <a:off x="414109" y="1910561"/>
              <a:ext cx="2866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专注高端</a:t>
              </a:r>
              <a:r>
                <a:rPr lang="en-US" altLang="zh-CN" sz="24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PPT</a:t>
              </a:r>
              <a:r>
                <a:rPr lang="zh-CN" altLang="en-US" sz="24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设计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4ADB3BD-A264-2245-7C47-F4E7F066A779}"/>
                </a:ext>
              </a:extLst>
            </p:cNvPr>
            <p:cNvSpPr txBox="1"/>
            <p:nvPr/>
          </p:nvSpPr>
          <p:spPr>
            <a:xfrm>
              <a:off x="385535" y="2356017"/>
              <a:ext cx="2605316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让每一场演示都深入人心；让每一场演示都深入人心；让每一场演示都深入人心；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D5CE59A-DE34-A792-4385-88971EACF4E6}"/>
              </a:ext>
            </a:extLst>
          </p:cNvPr>
          <p:cNvGrpSpPr/>
          <p:nvPr/>
        </p:nvGrpSpPr>
        <p:grpSpPr>
          <a:xfrm>
            <a:off x="385535" y="3293895"/>
            <a:ext cx="2895405" cy="974896"/>
            <a:chOff x="385535" y="3293895"/>
            <a:chExt cx="2895405" cy="97489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88E8B3B-C88A-500B-2126-46040B25B215}"/>
                </a:ext>
              </a:extLst>
            </p:cNvPr>
            <p:cNvSpPr txBox="1"/>
            <p:nvPr/>
          </p:nvSpPr>
          <p:spPr>
            <a:xfrm>
              <a:off x="414109" y="3293895"/>
              <a:ext cx="2866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专注高端</a:t>
              </a:r>
              <a:r>
                <a:rPr lang="en-US" altLang="zh-CN" sz="24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PPT</a:t>
              </a:r>
              <a:r>
                <a:rPr lang="zh-CN" altLang="en-US" sz="24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设计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40A6DB0-E7E2-EE8F-0EDC-2CECB3F5501F}"/>
                </a:ext>
              </a:extLst>
            </p:cNvPr>
            <p:cNvSpPr txBox="1"/>
            <p:nvPr/>
          </p:nvSpPr>
          <p:spPr>
            <a:xfrm>
              <a:off x="385535" y="3739351"/>
              <a:ext cx="2605316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让每一场演示都深入人心；让每一场演示都深入人心；让每一场演示都深入人心；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4AAFF4D-ADC3-63CD-4C95-CD823DB082F5}"/>
              </a:ext>
            </a:extLst>
          </p:cNvPr>
          <p:cNvGrpSpPr/>
          <p:nvPr/>
        </p:nvGrpSpPr>
        <p:grpSpPr>
          <a:xfrm>
            <a:off x="385535" y="4615620"/>
            <a:ext cx="2895405" cy="974896"/>
            <a:chOff x="385535" y="4677228"/>
            <a:chExt cx="2895405" cy="97489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BF6514B-1BBB-2F3E-0143-84F4040A24E4}"/>
                </a:ext>
              </a:extLst>
            </p:cNvPr>
            <p:cNvSpPr txBox="1"/>
            <p:nvPr/>
          </p:nvSpPr>
          <p:spPr>
            <a:xfrm>
              <a:off x="414109" y="4677228"/>
              <a:ext cx="2866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专注高端</a:t>
              </a:r>
              <a:r>
                <a:rPr lang="en-US" altLang="zh-CN" sz="24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PPT</a:t>
              </a:r>
              <a:r>
                <a:rPr lang="zh-CN" altLang="en-US" sz="24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设计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3A3495F-D657-583D-F4B4-4F1C367A8403}"/>
                </a:ext>
              </a:extLst>
            </p:cNvPr>
            <p:cNvSpPr txBox="1"/>
            <p:nvPr/>
          </p:nvSpPr>
          <p:spPr>
            <a:xfrm>
              <a:off x="385535" y="5122684"/>
              <a:ext cx="2605316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让每一场演示都深入人心；让每一场演示都深入人心；让每一场演示都深入人心；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AF4CCD8-8EC9-52CA-A526-244755D111DF}"/>
              </a:ext>
            </a:extLst>
          </p:cNvPr>
          <p:cNvGrpSpPr/>
          <p:nvPr/>
        </p:nvGrpSpPr>
        <p:grpSpPr>
          <a:xfrm>
            <a:off x="8912841" y="4615620"/>
            <a:ext cx="2866831" cy="974896"/>
            <a:chOff x="8912841" y="4615620"/>
            <a:chExt cx="2866831" cy="97489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E2688A1-D905-AF35-999D-EA83D6012A3E}"/>
                </a:ext>
              </a:extLst>
            </p:cNvPr>
            <p:cNvSpPr txBox="1"/>
            <p:nvPr/>
          </p:nvSpPr>
          <p:spPr>
            <a:xfrm>
              <a:off x="8912841" y="4615620"/>
              <a:ext cx="2866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专注高端</a:t>
              </a:r>
              <a:r>
                <a:rPr lang="en-US" altLang="zh-CN" sz="2400" b="1" dirty="0">
                  <a:solidFill>
                    <a:schemeClr val="bg1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设计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059BCD9-0BCB-6AFB-62B9-4D45DBD5E317}"/>
                </a:ext>
              </a:extLst>
            </p:cNvPr>
            <p:cNvSpPr txBox="1"/>
            <p:nvPr/>
          </p:nvSpPr>
          <p:spPr>
            <a:xfrm>
              <a:off x="9174356" y="5061076"/>
              <a:ext cx="2605316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让每一场演示都深入人心；让每一场演示都深入人心；让每一场演示都深入人心；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52C05B0-9E34-AD90-91EE-595033644AC6}"/>
              </a:ext>
            </a:extLst>
          </p:cNvPr>
          <p:cNvGrpSpPr/>
          <p:nvPr/>
        </p:nvGrpSpPr>
        <p:grpSpPr>
          <a:xfrm>
            <a:off x="8912841" y="3293895"/>
            <a:ext cx="2866831" cy="974896"/>
            <a:chOff x="8912841" y="4615620"/>
            <a:chExt cx="2866831" cy="97489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9EAD95E-8A94-B228-AE8E-BEFE979FFF52}"/>
                </a:ext>
              </a:extLst>
            </p:cNvPr>
            <p:cNvSpPr txBox="1"/>
            <p:nvPr/>
          </p:nvSpPr>
          <p:spPr>
            <a:xfrm>
              <a:off x="8912841" y="4615620"/>
              <a:ext cx="2866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专注高端</a:t>
              </a:r>
              <a:r>
                <a:rPr lang="en-US" altLang="zh-CN" sz="2400" b="1" dirty="0">
                  <a:solidFill>
                    <a:schemeClr val="bg1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设计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B3EF393-8B73-4F82-A358-AD4B79F13745}"/>
                </a:ext>
              </a:extLst>
            </p:cNvPr>
            <p:cNvSpPr txBox="1"/>
            <p:nvPr/>
          </p:nvSpPr>
          <p:spPr>
            <a:xfrm>
              <a:off x="9174356" y="5061076"/>
              <a:ext cx="2605316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让每一场演示都深入人心；让每一场演示都深入人心；让每一场演示都深入人心；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9B46752-441B-B5AF-C9BA-8DB6F410B11B}"/>
              </a:ext>
            </a:extLst>
          </p:cNvPr>
          <p:cNvGrpSpPr/>
          <p:nvPr/>
        </p:nvGrpSpPr>
        <p:grpSpPr>
          <a:xfrm>
            <a:off x="8912841" y="1910561"/>
            <a:ext cx="2866831" cy="974896"/>
            <a:chOff x="8912841" y="4615620"/>
            <a:chExt cx="2866831" cy="97489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96DA181-C43B-DBAB-C09D-F2E138C3D476}"/>
                </a:ext>
              </a:extLst>
            </p:cNvPr>
            <p:cNvSpPr txBox="1"/>
            <p:nvPr/>
          </p:nvSpPr>
          <p:spPr>
            <a:xfrm>
              <a:off x="8912841" y="4615620"/>
              <a:ext cx="2866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专注高端</a:t>
              </a:r>
              <a:r>
                <a:rPr lang="en-US" altLang="zh-CN" sz="2400" b="1" dirty="0">
                  <a:solidFill>
                    <a:schemeClr val="bg1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设计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6F94897-3F07-39FF-CCAD-937D35EF9A83}"/>
                </a:ext>
              </a:extLst>
            </p:cNvPr>
            <p:cNvSpPr txBox="1"/>
            <p:nvPr/>
          </p:nvSpPr>
          <p:spPr>
            <a:xfrm>
              <a:off x="9174356" y="5061076"/>
              <a:ext cx="2605316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让每一场演示都深入人心；让每一场演示都深入人心；让每一场演示都深入人心；</a:t>
              </a:r>
            </a:p>
          </p:txBody>
        </p:sp>
      </p:grpSp>
      <p:pic>
        <p:nvPicPr>
          <p:cNvPr id="7" name="图片 6" descr="卡通人物&#10;&#10;描述已自动生成">
            <a:extLst>
              <a:ext uri="{FF2B5EF4-FFF2-40B4-BE49-F238E27FC236}">
                <a16:creationId xmlns:a16="http://schemas.microsoft.com/office/drawing/2014/main" id="{1B762364-2AE8-55B0-C4ED-FF136B83C1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4900" y="2453268"/>
            <a:ext cx="1128288" cy="524108"/>
          </a:xfrm>
          <a:prstGeom prst="rect">
            <a:avLst/>
          </a:prstGeom>
        </p:spPr>
      </p:pic>
      <p:pic>
        <p:nvPicPr>
          <p:cNvPr id="9" name="图片 8" descr="形状&#10;&#10;低可信度描述已自动生成">
            <a:extLst>
              <a:ext uri="{FF2B5EF4-FFF2-40B4-BE49-F238E27FC236}">
                <a16:creationId xmlns:a16="http://schemas.microsoft.com/office/drawing/2014/main" id="{71DB3552-8A21-6FC9-9F15-7908205BC5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184" y="408791"/>
            <a:ext cx="768548" cy="768546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AA14924E-D172-757E-62ED-D6E15103E308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问题分析</a:t>
            </a:r>
            <a:endParaRPr lang="en-US" altLang="zh-CN" sz="4000" spc="300" dirty="0"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21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6.25E-7 1.48148E-6 L -0.26471 -0.00023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42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6.25E-7 1.48148E-6 L -0.26471 -0.00023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42" y="-2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6.25E-7 1.48148E-6 L -0.26471 -0.00023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42" y="-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29167E-6 1.48148E-6 L 0.26458 1.48148E-6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29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2.29167E-6 1.48148E-6 L 0.26458 1.48148E-6 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29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2.29167E-6 1.48148E-6 L 0.26458 1.48148E-6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脸, 电脑, 华美, 大&#10;&#10;描述已自动生成">
            <a:extLst>
              <a:ext uri="{FF2B5EF4-FFF2-40B4-BE49-F238E27FC236}">
                <a16:creationId xmlns:a16="http://schemas.microsoft.com/office/drawing/2014/main" id="{18D7573A-01CF-5BC1-6A18-4148623F69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8078" y="733556"/>
            <a:ext cx="4488449" cy="5390887"/>
          </a:xfrm>
          <a:prstGeom prst="rect">
            <a:avLst/>
          </a:prstGeom>
        </p:spPr>
      </p:pic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id="{E57F6788-3BDD-BAF5-6E04-3A2B413D7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3616" y="3073399"/>
            <a:ext cx="2318980" cy="104140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5875B17-0C85-906D-19A4-AEDC92BF302F}"/>
              </a:ext>
            </a:extLst>
          </p:cNvPr>
          <p:cNvSpPr txBox="1"/>
          <p:nvPr/>
        </p:nvSpPr>
        <p:spPr>
          <a:xfrm>
            <a:off x="3299394" y="3690994"/>
            <a:ext cx="3444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为什么出现此问题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ABE29B3-BEB4-F506-80D9-E64D048495AA}"/>
              </a:ext>
            </a:extLst>
          </p:cNvPr>
          <p:cNvSpPr txBox="1"/>
          <p:nvPr/>
        </p:nvSpPr>
        <p:spPr>
          <a:xfrm>
            <a:off x="3299395" y="4136450"/>
            <a:ext cx="2977580" cy="573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让每一场演示都深入人心；让每一场演示都深入人心；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C3E3B4-799B-9D8B-1D78-1015F415A803}"/>
              </a:ext>
            </a:extLst>
          </p:cNvPr>
          <p:cNvSpPr txBox="1"/>
          <p:nvPr/>
        </p:nvSpPr>
        <p:spPr>
          <a:xfrm>
            <a:off x="2562794" y="2560694"/>
            <a:ext cx="2866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我们执行的方法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8E564C-80D0-FA37-82A9-468C7A2DDD94}"/>
              </a:ext>
            </a:extLst>
          </p:cNvPr>
          <p:cNvSpPr txBox="1"/>
          <p:nvPr/>
        </p:nvSpPr>
        <p:spPr>
          <a:xfrm>
            <a:off x="2562795" y="3006150"/>
            <a:ext cx="2720405" cy="573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让每一场演示都深入人心；让每一场演示都深入人心；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99B365-E1DF-472F-8969-6A54C854CCCD}"/>
              </a:ext>
            </a:extLst>
          </p:cNvPr>
          <p:cNvSpPr txBox="1"/>
          <p:nvPr/>
        </p:nvSpPr>
        <p:spPr>
          <a:xfrm>
            <a:off x="1762694" y="3668769"/>
            <a:ext cx="2866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我们将如何改进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C6FB9E-B056-1F29-78B9-B771F96B7C41}"/>
              </a:ext>
            </a:extLst>
          </p:cNvPr>
          <p:cNvSpPr txBox="1"/>
          <p:nvPr/>
        </p:nvSpPr>
        <p:spPr>
          <a:xfrm>
            <a:off x="1762695" y="4114225"/>
            <a:ext cx="2977580" cy="573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让每一场演示都深入人心；让每一场演示都深入人心；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B2AEB4-DFCA-7A84-CE45-01B766E503F7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问题分析</a:t>
            </a:r>
            <a:endParaRPr lang="en-US" altLang="zh-CN" sz="4000" spc="300" dirty="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01893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#ppt_x-(1+#ppt_w*3^0.5/2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0-(0-60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-0.09596 -0.1351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-481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#ppt_x-(1+#ppt_w*3^0.5/2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0-(0-60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596 -0.13518 L -0.17084 -0.0240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555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#ppt_x-(1+#ppt_w*3^0.5/2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0-(0-60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2" grpId="0"/>
      <p:bldP spid="2" grpId="1"/>
      <p:bldP spid="3" grpId="0"/>
      <p:bldP spid="3" grpId="1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9E92CD-B12F-2162-AC91-384CE2B9C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6942B57-FF7B-6B91-C142-BA2A9E9C78A7}"/>
              </a:ext>
            </a:extLst>
          </p:cNvPr>
          <p:cNvSpPr txBox="1"/>
          <p:nvPr/>
        </p:nvSpPr>
        <p:spPr>
          <a:xfrm>
            <a:off x="5702300" y="1938773"/>
            <a:ext cx="2866831" cy="584775"/>
          </a:xfrm>
          <a:prstGeom prst="rect">
            <a:avLst/>
          </a:prstGeom>
          <a:noFill/>
          <a:scene3d>
            <a:camera prst="perspectiveContrastingRightFacing">
              <a:rot lat="21299648" lon="21566694" rev="592024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仓耳小丸子" panose="02020400000000000000" pitchFamily="18" charset="-122"/>
                <a:ea typeface="仓耳小丸子" panose="02020400000000000000" pitchFamily="18" charset="-122"/>
              </a:rPr>
              <a:t>触发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9F902C-731D-9084-B35D-E1800EE87D05}"/>
              </a:ext>
            </a:extLst>
          </p:cNvPr>
          <p:cNvSpPr txBox="1"/>
          <p:nvPr/>
        </p:nvSpPr>
        <p:spPr>
          <a:xfrm>
            <a:off x="5839460" y="2574729"/>
            <a:ext cx="2183430" cy="617220"/>
          </a:xfrm>
          <a:prstGeom prst="rect">
            <a:avLst/>
          </a:prstGeom>
          <a:noFill/>
          <a:scene3d>
            <a:camera prst="perspectiveContrastingRightFacing">
              <a:rot lat="21299648" lon="21566694" rev="592024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让每一场演示都深入人心；让每一场演示都深入人心；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92CA7D5-3EC8-C157-5735-AB2B9EF01A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4063" y="2356220"/>
            <a:ext cx="2538412" cy="2194383"/>
          </a:xfrm>
          <a:custGeom>
            <a:avLst/>
            <a:gdLst>
              <a:gd name="connsiteX0" fmla="*/ 1763316 w 2538412"/>
              <a:gd name="connsiteY0" fmla="*/ 27 h 2194383"/>
              <a:gd name="connsiteX1" fmla="*/ 2247900 w 2538412"/>
              <a:gd name="connsiteY1" fmla="*/ 15505 h 2194383"/>
              <a:gd name="connsiteX2" fmla="*/ 2359025 w 2538412"/>
              <a:gd name="connsiteY2" fmla="*/ 59955 h 2194383"/>
              <a:gd name="connsiteX3" fmla="*/ 2428875 w 2538412"/>
              <a:gd name="connsiteY3" fmla="*/ 158380 h 2194383"/>
              <a:gd name="connsiteX4" fmla="*/ 2538412 w 2538412"/>
              <a:gd name="connsiteY4" fmla="*/ 1110880 h 2194383"/>
              <a:gd name="connsiteX5" fmla="*/ 2509837 w 2538412"/>
              <a:gd name="connsiteY5" fmla="*/ 1672855 h 2194383"/>
              <a:gd name="connsiteX6" fmla="*/ 2449512 w 2538412"/>
              <a:gd name="connsiteY6" fmla="*/ 1841130 h 2194383"/>
              <a:gd name="connsiteX7" fmla="*/ 1976437 w 2538412"/>
              <a:gd name="connsiteY7" fmla="*/ 1996705 h 2194383"/>
              <a:gd name="connsiteX8" fmla="*/ 1066800 w 2538412"/>
              <a:gd name="connsiteY8" fmla="*/ 2163393 h 2194383"/>
              <a:gd name="connsiteX9" fmla="*/ 257175 w 2538412"/>
              <a:gd name="connsiteY9" fmla="*/ 2177680 h 2194383"/>
              <a:gd name="connsiteX10" fmla="*/ 166687 w 2538412"/>
              <a:gd name="connsiteY10" fmla="*/ 2139580 h 2194383"/>
              <a:gd name="connsiteX11" fmla="*/ 14287 w 2538412"/>
              <a:gd name="connsiteY11" fmla="*/ 1244230 h 2194383"/>
              <a:gd name="connsiteX12" fmla="*/ 0 w 2538412"/>
              <a:gd name="connsiteY12" fmla="*/ 282205 h 2194383"/>
              <a:gd name="connsiteX13" fmla="*/ 38100 w 2538412"/>
              <a:gd name="connsiteY13" fmla="*/ 148855 h 2194383"/>
              <a:gd name="connsiteX14" fmla="*/ 166687 w 2538412"/>
              <a:gd name="connsiteY14" fmla="*/ 101230 h 2194383"/>
              <a:gd name="connsiteX15" fmla="*/ 1252537 w 2538412"/>
              <a:gd name="connsiteY15" fmla="*/ 10743 h 2194383"/>
              <a:gd name="connsiteX16" fmla="*/ 1763316 w 2538412"/>
              <a:gd name="connsiteY16" fmla="*/ 27 h 219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38412" h="2194383">
                <a:moveTo>
                  <a:pt x="1763316" y="27"/>
                </a:moveTo>
                <a:cubicBezTo>
                  <a:pt x="1913731" y="-370"/>
                  <a:pt x="2059781" y="3599"/>
                  <a:pt x="2247900" y="15505"/>
                </a:cubicBezTo>
                <a:cubicBezTo>
                  <a:pt x="2289175" y="30322"/>
                  <a:pt x="2301875" y="29263"/>
                  <a:pt x="2359025" y="59955"/>
                </a:cubicBezTo>
                <a:cubicBezTo>
                  <a:pt x="2419350" y="110755"/>
                  <a:pt x="2400300" y="123455"/>
                  <a:pt x="2428875" y="158380"/>
                </a:cubicBezTo>
                <a:cubicBezTo>
                  <a:pt x="2519362" y="501280"/>
                  <a:pt x="2501900" y="793380"/>
                  <a:pt x="2538412" y="1110880"/>
                </a:cubicBezTo>
                <a:lnTo>
                  <a:pt x="2509837" y="1672855"/>
                </a:lnTo>
                <a:cubicBezTo>
                  <a:pt x="2497137" y="1812555"/>
                  <a:pt x="2468562" y="1793505"/>
                  <a:pt x="2449512" y="1841130"/>
                </a:cubicBezTo>
                <a:cubicBezTo>
                  <a:pt x="2288645" y="1912038"/>
                  <a:pt x="2134129" y="1944847"/>
                  <a:pt x="1976437" y="1996705"/>
                </a:cubicBezTo>
                <a:cubicBezTo>
                  <a:pt x="1647825" y="2071318"/>
                  <a:pt x="1389062" y="2120530"/>
                  <a:pt x="1066800" y="2163393"/>
                </a:cubicBezTo>
                <a:cubicBezTo>
                  <a:pt x="577850" y="2193555"/>
                  <a:pt x="479425" y="2207843"/>
                  <a:pt x="257175" y="2177680"/>
                </a:cubicBezTo>
                <a:lnTo>
                  <a:pt x="166687" y="2139580"/>
                </a:lnTo>
                <a:cubicBezTo>
                  <a:pt x="77787" y="1914155"/>
                  <a:pt x="65087" y="1542680"/>
                  <a:pt x="14287" y="1244230"/>
                </a:cubicBezTo>
                <a:cubicBezTo>
                  <a:pt x="12700" y="933080"/>
                  <a:pt x="11112" y="621930"/>
                  <a:pt x="0" y="282205"/>
                </a:cubicBezTo>
                <a:cubicBezTo>
                  <a:pt x="12700" y="237755"/>
                  <a:pt x="-793" y="219499"/>
                  <a:pt x="38100" y="148855"/>
                </a:cubicBezTo>
                <a:cubicBezTo>
                  <a:pt x="128587" y="94880"/>
                  <a:pt x="123825" y="117105"/>
                  <a:pt x="166687" y="101230"/>
                </a:cubicBezTo>
                <a:cubicBezTo>
                  <a:pt x="503237" y="52018"/>
                  <a:pt x="601662" y="53605"/>
                  <a:pt x="1252537" y="10743"/>
                </a:cubicBezTo>
                <a:cubicBezTo>
                  <a:pt x="1458119" y="5187"/>
                  <a:pt x="1612900" y="424"/>
                  <a:pt x="1763316" y="27"/>
                </a:cubicBezTo>
                <a:close/>
              </a:path>
            </a:pathLst>
          </a:custGeom>
        </p:spPr>
      </p:pic>
      <p:pic>
        <p:nvPicPr>
          <p:cNvPr id="10" name="图片 9" descr="跳起来的玩滑板的男人&#10;&#10;描述已自动生成">
            <a:extLst>
              <a:ext uri="{FF2B5EF4-FFF2-40B4-BE49-F238E27FC236}">
                <a16:creationId xmlns:a16="http://schemas.microsoft.com/office/drawing/2014/main" id="{E13EFDBD-625D-5F77-74FA-0359D44B3C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4063" y="2356220"/>
            <a:ext cx="2538412" cy="2194383"/>
          </a:xfrm>
          <a:custGeom>
            <a:avLst/>
            <a:gdLst>
              <a:gd name="connsiteX0" fmla="*/ 1763316 w 2538412"/>
              <a:gd name="connsiteY0" fmla="*/ 27 h 2194383"/>
              <a:gd name="connsiteX1" fmla="*/ 2247900 w 2538412"/>
              <a:gd name="connsiteY1" fmla="*/ 15505 h 2194383"/>
              <a:gd name="connsiteX2" fmla="*/ 2359025 w 2538412"/>
              <a:gd name="connsiteY2" fmla="*/ 59955 h 2194383"/>
              <a:gd name="connsiteX3" fmla="*/ 2428875 w 2538412"/>
              <a:gd name="connsiteY3" fmla="*/ 158380 h 2194383"/>
              <a:gd name="connsiteX4" fmla="*/ 2538412 w 2538412"/>
              <a:gd name="connsiteY4" fmla="*/ 1110880 h 2194383"/>
              <a:gd name="connsiteX5" fmla="*/ 2509837 w 2538412"/>
              <a:gd name="connsiteY5" fmla="*/ 1672855 h 2194383"/>
              <a:gd name="connsiteX6" fmla="*/ 2449512 w 2538412"/>
              <a:gd name="connsiteY6" fmla="*/ 1841130 h 2194383"/>
              <a:gd name="connsiteX7" fmla="*/ 1976437 w 2538412"/>
              <a:gd name="connsiteY7" fmla="*/ 1996705 h 2194383"/>
              <a:gd name="connsiteX8" fmla="*/ 1066800 w 2538412"/>
              <a:gd name="connsiteY8" fmla="*/ 2163393 h 2194383"/>
              <a:gd name="connsiteX9" fmla="*/ 257175 w 2538412"/>
              <a:gd name="connsiteY9" fmla="*/ 2177680 h 2194383"/>
              <a:gd name="connsiteX10" fmla="*/ 166687 w 2538412"/>
              <a:gd name="connsiteY10" fmla="*/ 2139580 h 2194383"/>
              <a:gd name="connsiteX11" fmla="*/ 14287 w 2538412"/>
              <a:gd name="connsiteY11" fmla="*/ 1244230 h 2194383"/>
              <a:gd name="connsiteX12" fmla="*/ 0 w 2538412"/>
              <a:gd name="connsiteY12" fmla="*/ 282205 h 2194383"/>
              <a:gd name="connsiteX13" fmla="*/ 38100 w 2538412"/>
              <a:gd name="connsiteY13" fmla="*/ 148855 h 2194383"/>
              <a:gd name="connsiteX14" fmla="*/ 166687 w 2538412"/>
              <a:gd name="connsiteY14" fmla="*/ 101230 h 2194383"/>
              <a:gd name="connsiteX15" fmla="*/ 1252537 w 2538412"/>
              <a:gd name="connsiteY15" fmla="*/ 10743 h 2194383"/>
              <a:gd name="connsiteX16" fmla="*/ 1763316 w 2538412"/>
              <a:gd name="connsiteY16" fmla="*/ 27 h 219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38412" h="2194383">
                <a:moveTo>
                  <a:pt x="1763316" y="27"/>
                </a:moveTo>
                <a:cubicBezTo>
                  <a:pt x="1913731" y="-370"/>
                  <a:pt x="2059781" y="3599"/>
                  <a:pt x="2247900" y="15505"/>
                </a:cubicBezTo>
                <a:cubicBezTo>
                  <a:pt x="2289175" y="30322"/>
                  <a:pt x="2301875" y="29263"/>
                  <a:pt x="2359025" y="59955"/>
                </a:cubicBezTo>
                <a:cubicBezTo>
                  <a:pt x="2419350" y="110755"/>
                  <a:pt x="2400300" y="123455"/>
                  <a:pt x="2428875" y="158380"/>
                </a:cubicBezTo>
                <a:cubicBezTo>
                  <a:pt x="2519362" y="501280"/>
                  <a:pt x="2501900" y="793380"/>
                  <a:pt x="2538412" y="1110880"/>
                </a:cubicBezTo>
                <a:lnTo>
                  <a:pt x="2509837" y="1672855"/>
                </a:lnTo>
                <a:cubicBezTo>
                  <a:pt x="2497137" y="1812555"/>
                  <a:pt x="2468562" y="1793505"/>
                  <a:pt x="2449512" y="1841130"/>
                </a:cubicBezTo>
                <a:cubicBezTo>
                  <a:pt x="2288645" y="1912038"/>
                  <a:pt x="2134129" y="1944847"/>
                  <a:pt x="1976437" y="1996705"/>
                </a:cubicBezTo>
                <a:cubicBezTo>
                  <a:pt x="1647825" y="2071318"/>
                  <a:pt x="1389062" y="2120530"/>
                  <a:pt x="1066800" y="2163393"/>
                </a:cubicBezTo>
                <a:cubicBezTo>
                  <a:pt x="577850" y="2193555"/>
                  <a:pt x="479425" y="2207843"/>
                  <a:pt x="257175" y="2177680"/>
                </a:cubicBezTo>
                <a:lnTo>
                  <a:pt x="166687" y="2139580"/>
                </a:lnTo>
                <a:cubicBezTo>
                  <a:pt x="77787" y="1914155"/>
                  <a:pt x="65087" y="1542680"/>
                  <a:pt x="14287" y="1244230"/>
                </a:cubicBezTo>
                <a:cubicBezTo>
                  <a:pt x="12700" y="933080"/>
                  <a:pt x="11112" y="621930"/>
                  <a:pt x="0" y="282205"/>
                </a:cubicBezTo>
                <a:cubicBezTo>
                  <a:pt x="12700" y="237755"/>
                  <a:pt x="-793" y="219499"/>
                  <a:pt x="38100" y="148855"/>
                </a:cubicBezTo>
                <a:cubicBezTo>
                  <a:pt x="128587" y="94880"/>
                  <a:pt x="123825" y="117105"/>
                  <a:pt x="166687" y="101230"/>
                </a:cubicBezTo>
                <a:cubicBezTo>
                  <a:pt x="503237" y="52018"/>
                  <a:pt x="601662" y="53605"/>
                  <a:pt x="1252537" y="10743"/>
                </a:cubicBezTo>
                <a:cubicBezTo>
                  <a:pt x="1458119" y="5187"/>
                  <a:pt x="1612900" y="424"/>
                  <a:pt x="1763316" y="27"/>
                </a:cubicBez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42444ED-6E11-CA26-8841-EF22F5973AAF}"/>
              </a:ext>
            </a:extLst>
          </p:cNvPr>
          <p:cNvSpPr txBox="1"/>
          <p:nvPr/>
        </p:nvSpPr>
        <p:spPr>
          <a:xfrm>
            <a:off x="5702300" y="1938773"/>
            <a:ext cx="2866831" cy="584775"/>
          </a:xfrm>
          <a:prstGeom prst="rect">
            <a:avLst/>
          </a:prstGeom>
          <a:noFill/>
          <a:scene3d>
            <a:camera prst="perspectiveContrastingRightFacing">
              <a:rot lat="21299648" lon="21566694" rev="592024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仓耳小丸子" panose="02020400000000000000" pitchFamily="18" charset="-122"/>
                <a:ea typeface="仓耳小丸子" panose="02020400000000000000" pitchFamily="18" charset="-122"/>
              </a:rPr>
              <a:t>动作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EEB0E90-FFEE-FF9F-207B-269E5B8F22D2}"/>
              </a:ext>
            </a:extLst>
          </p:cNvPr>
          <p:cNvSpPr txBox="1"/>
          <p:nvPr/>
        </p:nvSpPr>
        <p:spPr>
          <a:xfrm>
            <a:off x="5839460" y="2574729"/>
            <a:ext cx="2183430" cy="617220"/>
          </a:xfrm>
          <a:prstGeom prst="rect">
            <a:avLst/>
          </a:prstGeom>
          <a:noFill/>
          <a:scene3d>
            <a:camera prst="perspectiveContrastingRightFacing">
              <a:rot lat="21299648" lon="21566694" rev="592024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让每一场演示都深入人心；让每一场演示都深入人心；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0C0356D5-13F7-3D29-4443-B91E0B735F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24063" y="2356220"/>
            <a:ext cx="2538412" cy="2194383"/>
          </a:xfrm>
          <a:custGeom>
            <a:avLst/>
            <a:gdLst>
              <a:gd name="connsiteX0" fmla="*/ 1763316 w 2538412"/>
              <a:gd name="connsiteY0" fmla="*/ 27 h 2194383"/>
              <a:gd name="connsiteX1" fmla="*/ 2247900 w 2538412"/>
              <a:gd name="connsiteY1" fmla="*/ 15505 h 2194383"/>
              <a:gd name="connsiteX2" fmla="*/ 2359025 w 2538412"/>
              <a:gd name="connsiteY2" fmla="*/ 59955 h 2194383"/>
              <a:gd name="connsiteX3" fmla="*/ 2428875 w 2538412"/>
              <a:gd name="connsiteY3" fmla="*/ 158380 h 2194383"/>
              <a:gd name="connsiteX4" fmla="*/ 2538412 w 2538412"/>
              <a:gd name="connsiteY4" fmla="*/ 1110880 h 2194383"/>
              <a:gd name="connsiteX5" fmla="*/ 2509837 w 2538412"/>
              <a:gd name="connsiteY5" fmla="*/ 1672855 h 2194383"/>
              <a:gd name="connsiteX6" fmla="*/ 2449512 w 2538412"/>
              <a:gd name="connsiteY6" fmla="*/ 1841130 h 2194383"/>
              <a:gd name="connsiteX7" fmla="*/ 1976437 w 2538412"/>
              <a:gd name="connsiteY7" fmla="*/ 1996705 h 2194383"/>
              <a:gd name="connsiteX8" fmla="*/ 1066800 w 2538412"/>
              <a:gd name="connsiteY8" fmla="*/ 2163393 h 2194383"/>
              <a:gd name="connsiteX9" fmla="*/ 257175 w 2538412"/>
              <a:gd name="connsiteY9" fmla="*/ 2177680 h 2194383"/>
              <a:gd name="connsiteX10" fmla="*/ 166687 w 2538412"/>
              <a:gd name="connsiteY10" fmla="*/ 2139580 h 2194383"/>
              <a:gd name="connsiteX11" fmla="*/ 14287 w 2538412"/>
              <a:gd name="connsiteY11" fmla="*/ 1244230 h 2194383"/>
              <a:gd name="connsiteX12" fmla="*/ 0 w 2538412"/>
              <a:gd name="connsiteY12" fmla="*/ 282205 h 2194383"/>
              <a:gd name="connsiteX13" fmla="*/ 38100 w 2538412"/>
              <a:gd name="connsiteY13" fmla="*/ 148855 h 2194383"/>
              <a:gd name="connsiteX14" fmla="*/ 166687 w 2538412"/>
              <a:gd name="connsiteY14" fmla="*/ 101230 h 2194383"/>
              <a:gd name="connsiteX15" fmla="*/ 1252537 w 2538412"/>
              <a:gd name="connsiteY15" fmla="*/ 10743 h 2194383"/>
              <a:gd name="connsiteX16" fmla="*/ 1763316 w 2538412"/>
              <a:gd name="connsiteY16" fmla="*/ 27 h 219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38412" h="2194383">
                <a:moveTo>
                  <a:pt x="1763316" y="27"/>
                </a:moveTo>
                <a:cubicBezTo>
                  <a:pt x="1913731" y="-370"/>
                  <a:pt x="2059781" y="3599"/>
                  <a:pt x="2247900" y="15505"/>
                </a:cubicBezTo>
                <a:cubicBezTo>
                  <a:pt x="2289175" y="30322"/>
                  <a:pt x="2301875" y="29263"/>
                  <a:pt x="2359025" y="59955"/>
                </a:cubicBezTo>
                <a:cubicBezTo>
                  <a:pt x="2419350" y="110755"/>
                  <a:pt x="2400300" y="123455"/>
                  <a:pt x="2428875" y="158380"/>
                </a:cubicBezTo>
                <a:cubicBezTo>
                  <a:pt x="2519362" y="501280"/>
                  <a:pt x="2501900" y="793380"/>
                  <a:pt x="2538412" y="1110880"/>
                </a:cubicBezTo>
                <a:lnTo>
                  <a:pt x="2509837" y="1672855"/>
                </a:lnTo>
                <a:cubicBezTo>
                  <a:pt x="2497137" y="1812555"/>
                  <a:pt x="2468562" y="1793505"/>
                  <a:pt x="2449512" y="1841130"/>
                </a:cubicBezTo>
                <a:cubicBezTo>
                  <a:pt x="2288645" y="1912038"/>
                  <a:pt x="2134129" y="1944847"/>
                  <a:pt x="1976437" y="1996705"/>
                </a:cubicBezTo>
                <a:cubicBezTo>
                  <a:pt x="1647825" y="2071318"/>
                  <a:pt x="1389062" y="2120530"/>
                  <a:pt x="1066800" y="2163393"/>
                </a:cubicBezTo>
                <a:cubicBezTo>
                  <a:pt x="577850" y="2193555"/>
                  <a:pt x="479425" y="2207843"/>
                  <a:pt x="257175" y="2177680"/>
                </a:cubicBezTo>
                <a:lnTo>
                  <a:pt x="166687" y="2139580"/>
                </a:lnTo>
                <a:cubicBezTo>
                  <a:pt x="77787" y="1914155"/>
                  <a:pt x="65087" y="1542680"/>
                  <a:pt x="14287" y="1244230"/>
                </a:cubicBezTo>
                <a:cubicBezTo>
                  <a:pt x="12700" y="933080"/>
                  <a:pt x="11112" y="621930"/>
                  <a:pt x="0" y="282205"/>
                </a:cubicBezTo>
                <a:cubicBezTo>
                  <a:pt x="12700" y="237755"/>
                  <a:pt x="-793" y="219499"/>
                  <a:pt x="38100" y="148855"/>
                </a:cubicBezTo>
                <a:cubicBezTo>
                  <a:pt x="128587" y="94880"/>
                  <a:pt x="123825" y="117105"/>
                  <a:pt x="166687" y="101230"/>
                </a:cubicBezTo>
                <a:cubicBezTo>
                  <a:pt x="503237" y="52018"/>
                  <a:pt x="601662" y="53605"/>
                  <a:pt x="1252537" y="10743"/>
                </a:cubicBezTo>
                <a:cubicBezTo>
                  <a:pt x="1458119" y="5187"/>
                  <a:pt x="1612900" y="424"/>
                  <a:pt x="1763316" y="27"/>
                </a:cubicBezTo>
                <a:close/>
              </a:path>
            </a:pathLst>
          </a:cu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96DED415-1D8C-95F8-4713-35DB3387024A}"/>
              </a:ext>
            </a:extLst>
          </p:cNvPr>
          <p:cNvSpPr txBox="1"/>
          <p:nvPr/>
        </p:nvSpPr>
        <p:spPr>
          <a:xfrm>
            <a:off x="5702300" y="1938773"/>
            <a:ext cx="2866831" cy="584775"/>
          </a:xfrm>
          <a:prstGeom prst="rect">
            <a:avLst/>
          </a:prstGeom>
          <a:noFill/>
          <a:scene3d>
            <a:camera prst="perspectiveContrastingRightFacing">
              <a:rot lat="21299648" lon="21566694" rev="592024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仓耳小丸子" panose="02020400000000000000" pitchFamily="18" charset="-122"/>
                <a:ea typeface="仓耳小丸子" panose="02020400000000000000" pitchFamily="18" charset="-122"/>
              </a:rPr>
              <a:t>结果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548B268-3508-A887-96DD-DDCCB5F90947}"/>
              </a:ext>
            </a:extLst>
          </p:cNvPr>
          <p:cNvSpPr txBox="1"/>
          <p:nvPr/>
        </p:nvSpPr>
        <p:spPr>
          <a:xfrm>
            <a:off x="5839460" y="2574729"/>
            <a:ext cx="2183430" cy="617220"/>
          </a:xfrm>
          <a:prstGeom prst="rect">
            <a:avLst/>
          </a:prstGeom>
          <a:noFill/>
          <a:scene3d>
            <a:camera prst="perspectiveContrastingRightFacing">
              <a:rot lat="21299648" lon="21566694" rev="592024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让每一场演示都深入人心；让每一场演示都深入人心；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136F736-0E37-CA09-1FD5-B3A9580A40D6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问题分析</a:t>
            </a:r>
            <a:endParaRPr lang="en-US" altLang="zh-CN" sz="4000" spc="300" dirty="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860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2" grpId="0"/>
      <p:bldP spid="12" grpId="1"/>
      <p:bldP spid="13" grpId="0"/>
      <p:bldP spid="13" grpId="1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4C6B13-BFAB-F0CE-E862-1A3A97765F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DB5D1A"/>
              </a:gs>
              <a:gs pos="50000">
                <a:srgbClr val="EA9D31"/>
              </a:gs>
              <a:gs pos="100000">
                <a:srgbClr val="DB5D1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209E762-DE38-3FC5-601A-70AA3A750C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3306" y="0"/>
            <a:ext cx="10000343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C9A40C8-73AC-C67B-F951-58AE658D6D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1308571"/>
            <a:ext cx="4457700" cy="6185685"/>
          </a:xfrm>
          <a:prstGeom prst="rect">
            <a:avLst/>
          </a:prstGeom>
        </p:spPr>
      </p:pic>
      <p:pic>
        <p:nvPicPr>
          <p:cNvPr id="4" name="图片 3" descr="徽标&#10;&#10;描述已自动生成">
            <a:extLst>
              <a:ext uri="{FF2B5EF4-FFF2-40B4-BE49-F238E27FC236}">
                <a16:creationId xmlns:a16="http://schemas.microsoft.com/office/drawing/2014/main" id="{6F24ABD4-DCCF-5266-1238-9C15981F54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8600" y="0"/>
            <a:ext cx="68834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45B515D-381C-E64B-4A48-D3E6C0688B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5900" y="0"/>
            <a:ext cx="30861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F722C2C-2881-2360-A5CB-FF585ABAFD16}"/>
              </a:ext>
            </a:extLst>
          </p:cNvPr>
          <p:cNvSpPr txBox="1"/>
          <p:nvPr/>
        </p:nvSpPr>
        <p:spPr>
          <a:xfrm>
            <a:off x="5768712" y="2607658"/>
            <a:ext cx="15087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04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1A1749-1204-B07E-0B71-8A5FA0E0FCEE}"/>
              </a:ext>
            </a:extLst>
          </p:cNvPr>
          <p:cNvSpPr txBox="1"/>
          <p:nvPr/>
        </p:nvSpPr>
        <p:spPr>
          <a:xfrm>
            <a:off x="7464425" y="2935122"/>
            <a:ext cx="2646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未来规划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0A247B-4C90-E2E3-7101-475CD2CFF30A}"/>
              </a:ext>
            </a:extLst>
          </p:cNvPr>
          <p:cNvSpPr txBox="1"/>
          <p:nvPr/>
        </p:nvSpPr>
        <p:spPr>
          <a:xfrm>
            <a:off x="7464425" y="3633940"/>
            <a:ext cx="31758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FUTURE PLANNING</a:t>
            </a:r>
          </a:p>
        </p:txBody>
      </p:sp>
    </p:spTree>
    <p:extLst>
      <p:ext uri="{BB962C8B-B14F-4D97-AF65-F5344CB8AC3E}">
        <p14:creationId xmlns:p14="http://schemas.microsoft.com/office/powerpoint/2010/main" val="358334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9B1C82B-03AC-2574-CCB3-23B78C953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5487CE3-8082-AB83-A84C-2714AFA4BC9D}"/>
              </a:ext>
            </a:extLst>
          </p:cNvPr>
          <p:cNvSpPr txBox="1"/>
          <p:nvPr/>
        </p:nvSpPr>
        <p:spPr>
          <a:xfrm>
            <a:off x="3199386" y="1820952"/>
            <a:ext cx="65854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50000">
                      <a:srgbClr val="EA9D31"/>
                    </a:gs>
                    <a:gs pos="0">
                      <a:srgbClr val="DB5D1A"/>
                    </a:gs>
                    <a:gs pos="100000">
                      <a:srgbClr val="DB5D1A"/>
                    </a:gs>
                  </a:gsLst>
                  <a:lin ang="0" scaled="1"/>
                </a:gradFill>
                <a:latin typeface="字体圈欣意冠黑体2.0" panose="00000500000000000000" pitchFamily="2" charset="-122"/>
                <a:ea typeface="思源黑体 Bold" panose="020B0800000000000000" pitchFamily="34" charset="-122"/>
              </a:rPr>
              <a:t>666.666.666</a:t>
            </a:r>
            <a:endParaRPr lang="zh-CN" altLang="en-US" sz="7200" dirty="0">
              <a:gradFill>
                <a:gsLst>
                  <a:gs pos="50000">
                    <a:srgbClr val="EA9D31"/>
                  </a:gs>
                  <a:gs pos="0">
                    <a:srgbClr val="DB5D1A"/>
                  </a:gs>
                  <a:gs pos="100000">
                    <a:srgbClr val="DB5D1A"/>
                  </a:gs>
                </a:gsLst>
                <a:lin ang="0" scaled="1"/>
              </a:gradFill>
              <a:latin typeface="字体圈欣意冠黑体2.0" panose="00000500000000000000" pitchFamily="2" charset="-122"/>
              <a:ea typeface="思源黑体 Bold" panose="020B08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588147-1246-298D-CA5C-55EB9DB6C1B0}"/>
              </a:ext>
            </a:extLst>
          </p:cNvPr>
          <p:cNvSpPr txBox="1"/>
          <p:nvPr/>
        </p:nvSpPr>
        <p:spPr>
          <a:xfrm>
            <a:off x="3837514" y="3186202"/>
            <a:ext cx="6029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40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2023</a:t>
            </a:r>
            <a:r>
              <a:rPr lang="zh-CN" altLang="en-US" sz="40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年度营收目标（元）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D597C6-0B6B-B9BC-C5E9-62DB41F4138E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未来规划</a:t>
            </a:r>
            <a:endParaRPr lang="en-US" altLang="zh-CN" sz="4000" spc="300" dirty="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718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5585D810-15CF-3BAB-D303-1DE6472BB9A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DB5D1A">
                  <a:alpha val="0"/>
                </a:srgbClr>
              </a:gs>
              <a:gs pos="50000">
                <a:srgbClr val="EA9D31">
                  <a:alpha val="0"/>
                </a:srgbClr>
              </a:gs>
              <a:gs pos="100000">
                <a:srgbClr val="DB5D1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23" name="图片 22" descr="手拿着棒球棍的人&#10;&#10;低可信度描述已自动生成">
            <a:extLst>
              <a:ext uri="{FF2B5EF4-FFF2-40B4-BE49-F238E27FC236}">
                <a16:creationId xmlns:a16="http://schemas.microsoft.com/office/drawing/2014/main" id="{DF5ABED0-A223-CCEF-DCCD-C09807C87A0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6700" y="2328032"/>
            <a:ext cx="3486150" cy="452996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6BA7CD88-FCAF-4CD5-EC12-5EA1ECE9FED2}"/>
              </a:ext>
            </a:extLst>
          </p:cNvPr>
          <p:cNvSpPr txBox="1"/>
          <p:nvPr/>
        </p:nvSpPr>
        <p:spPr>
          <a:xfrm>
            <a:off x="1133670" y="2952305"/>
            <a:ext cx="7360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>
                    <a:alpha val="50000"/>
                  </a:schemeClr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01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E9EC895-A8E5-38D6-2121-54FCED9CA0C6}"/>
              </a:ext>
            </a:extLst>
          </p:cNvPr>
          <p:cNvSpPr txBox="1"/>
          <p:nvPr/>
        </p:nvSpPr>
        <p:spPr>
          <a:xfrm>
            <a:off x="691242" y="378914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工作概述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DF6EAAF-534F-1BA2-0E48-F9F347C112A3}"/>
              </a:ext>
            </a:extLst>
          </p:cNvPr>
          <p:cNvSpPr txBox="1"/>
          <p:nvPr/>
        </p:nvSpPr>
        <p:spPr>
          <a:xfrm>
            <a:off x="637542" y="4190782"/>
            <a:ext cx="17283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WORK OVERVIEW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12FD4952-7C58-BB15-1E01-B3416DD90E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1656" y="0"/>
            <a:ext cx="10000343" cy="6858000"/>
          </a:xfrm>
          <a:prstGeom prst="rect">
            <a:avLst/>
          </a:prstGeom>
        </p:spPr>
      </p:pic>
      <p:pic>
        <p:nvPicPr>
          <p:cNvPr id="14" name="图片 13" descr="图片包含 人, 男人, 蛋糕, 站&#10;&#10;描述已自动生成">
            <a:extLst>
              <a:ext uri="{FF2B5EF4-FFF2-40B4-BE49-F238E27FC236}">
                <a16:creationId xmlns:a16="http://schemas.microsoft.com/office/drawing/2014/main" id="{907EACA0-1404-7627-C44D-CEC75D3A8E6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325" y="2076450"/>
            <a:ext cx="4391025" cy="4781550"/>
          </a:xfrm>
          <a:prstGeom prst="rect">
            <a:avLst/>
          </a:prstGeom>
        </p:spPr>
      </p:pic>
      <p:pic>
        <p:nvPicPr>
          <p:cNvPr id="29" name="图片 28" descr="黑暗中有烟&#10;&#10;低可信度描述已自动生成">
            <a:extLst>
              <a:ext uri="{FF2B5EF4-FFF2-40B4-BE49-F238E27FC236}">
                <a16:creationId xmlns:a16="http://schemas.microsoft.com/office/drawing/2014/main" id="{06673069-787F-5762-FAE8-42D88C5A7F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8900" y="0"/>
            <a:ext cx="4038600" cy="6858000"/>
          </a:xfrm>
          <a:prstGeom prst="rect">
            <a:avLst/>
          </a:prstGeom>
        </p:spPr>
      </p:pic>
      <p:pic>
        <p:nvPicPr>
          <p:cNvPr id="20" name="图片 19" descr="人的照片上写着字&#10;&#10;描述已自动生成">
            <a:extLst>
              <a:ext uri="{FF2B5EF4-FFF2-40B4-BE49-F238E27FC236}">
                <a16:creationId xmlns:a16="http://schemas.microsoft.com/office/drawing/2014/main" id="{8C4C3EBD-9DAF-7077-168F-6D5AF1FDCE4F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155" y="2527165"/>
            <a:ext cx="4372882" cy="4330835"/>
          </a:xfrm>
          <a:prstGeom prst="rect">
            <a:avLst/>
          </a:prstGeom>
        </p:spPr>
      </p:pic>
      <p:pic>
        <p:nvPicPr>
          <p:cNvPr id="31" name="图片 30" descr="地上有烟&#10;&#10;中度可信度描述已自动生成">
            <a:extLst>
              <a:ext uri="{FF2B5EF4-FFF2-40B4-BE49-F238E27FC236}">
                <a16:creationId xmlns:a16="http://schemas.microsoft.com/office/drawing/2014/main" id="{5BC1E466-D5AB-A442-15F7-D8D6FE58670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0100" y="0"/>
            <a:ext cx="37719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E6AAD52-1A85-2145-981D-05EE4842306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979718" y="1718391"/>
            <a:ext cx="4025081" cy="558536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DBFC3A-FA44-3F0F-6D49-47E6BC97EB53}"/>
              </a:ext>
            </a:extLst>
          </p:cNvPr>
          <p:cNvSpPr txBox="1"/>
          <p:nvPr/>
        </p:nvSpPr>
        <p:spPr>
          <a:xfrm>
            <a:off x="4113178" y="2952305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>
                    <a:alpha val="50000"/>
                  </a:schemeClr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02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EEE466-85CA-0A1D-843A-AF2E0E90BDD8}"/>
              </a:ext>
            </a:extLst>
          </p:cNvPr>
          <p:cNvSpPr txBox="1"/>
          <p:nvPr/>
        </p:nvSpPr>
        <p:spPr>
          <a:xfrm>
            <a:off x="3811814" y="378914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亮点展示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9817FE-C6B3-85B9-E02F-C1D4C0AB4EF9}"/>
              </a:ext>
            </a:extLst>
          </p:cNvPr>
          <p:cNvSpPr txBox="1"/>
          <p:nvPr/>
        </p:nvSpPr>
        <p:spPr>
          <a:xfrm>
            <a:off x="3968909" y="4190782"/>
            <a:ext cx="13067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HIGHLIGHTS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7A7CBE-7935-1DF2-583A-B78E4FF7A132}"/>
              </a:ext>
            </a:extLst>
          </p:cNvPr>
          <p:cNvSpPr txBox="1"/>
          <p:nvPr/>
        </p:nvSpPr>
        <p:spPr>
          <a:xfrm>
            <a:off x="7391487" y="2952305"/>
            <a:ext cx="10166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>
                    <a:alpha val="50000"/>
                  </a:schemeClr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03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3AB525-4C0E-D478-3F1B-9BADB05BC8A1}"/>
              </a:ext>
            </a:extLst>
          </p:cNvPr>
          <p:cNvSpPr txBox="1"/>
          <p:nvPr/>
        </p:nvSpPr>
        <p:spPr>
          <a:xfrm>
            <a:off x="7089322" y="378914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问题分析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AC2425-BEE9-6CD3-92CF-26D208116571}"/>
              </a:ext>
            </a:extLst>
          </p:cNvPr>
          <p:cNvSpPr txBox="1"/>
          <p:nvPr/>
        </p:nvSpPr>
        <p:spPr>
          <a:xfrm>
            <a:off x="6880933" y="4190782"/>
            <a:ext cx="2037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PROBLEM ANALYSIS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099688-94C8-1E30-0306-4BC3FA127988}"/>
              </a:ext>
            </a:extLst>
          </p:cNvPr>
          <p:cNvSpPr txBox="1"/>
          <p:nvPr/>
        </p:nvSpPr>
        <p:spPr>
          <a:xfrm>
            <a:off x="10451871" y="2952305"/>
            <a:ext cx="10118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>
                    <a:alpha val="50000"/>
                  </a:schemeClr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04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277E2A9-9BE3-2E35-6749-239EA4AF0324}"/>
              </a:ext>
            </a:extLst>
          </p:cNvPr>
          <p:cNvSpPr txBox="1"/>
          <p:nvPr/>
        </p:nvSpPr>
        <p:spPr>
          <a:xfrm>
            <a:off x="10147301" y="378914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未来规划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038CD2-19DD-FDFD-6E70-E2B5B84F8EBE}"/>
              </a:ext>
            </a:extLst>
          </p:cNvPr>
          <p:cNvSpPr txBox="1"/>
          <p:nvPr/>
        </p:nvSpPr>
        <p:spPr>
          <a:xfrm>
            <a:off x="9993413" y="4190782"/>
            <a:ext cx="1928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FUTURE PLANNING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42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图片包含 黑暗, 烟, 亮, 看着&#10;&#10;描述已自动生成">
            <a:extLst>
              <a:ext uri="{FF2B5EF4-FFF2-40B4-BE49-F238E27FC236}">
                <a16:creationId xmlns:a16="http://schemas.microsoft.com/office/drawing/2014/main" id="{A397FA3D-0A03-1C37-634B-7F36C84A2F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370" y="1422400"/>
            <a:ext cx="5488656" cy="425169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FF96169-F18D-26F0-3ED6-C29BCD5995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567252" y="2666677"/>
            <a:ext cx="232146" cy="378391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69ABE514-54A3-FA15-FBD4-5E10E05EF717}"/>
              </a:ext>
            </a:extLst>
          </p:cNvPr>
          <p:cNvGrpSpPr/>
          <p:nvPr/>
        </p:nvGrpSpPr>
        <p:grpSpPr>
          <a:xfrm>
            <a:off x="9634952" y="2621854"/>
            <a:ext cx="1740278" cy="500628"/>
            <a:chOff x="7767637" y="2764967"/>
            <a:chExt cx="1855788" cy="533857"/>
          </a:xfrm>
        </p:grpSpPr>
        <p:pic>
          <p:nvPicPr>
            <p:cNvPr id="21" name="图片 20" descr="放在桌子上&#10;&#10;中度可信度描述已自动生成">
              <a:extLst>
                <a:ext uri="{FF2B5EF4-FFF2-40B4-BE49-F238E27FC236}">
                  <a16:creationId xmlns:a16="http://schemas.microsoft.com/office/drawing/2014/main" id="{D3965396-72DE-AF65-D9BD-49315FDE9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7767637" y="2764967"/>
              <a:ext cx="1855788" cy="533857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C91EE1EC-0228-2BE1-F4CC-539A79947A4A}"/>
                </a:ext>
              </a:extLst>
            </p:cNvPr>
            <p:cNvSpPr/>
            <p:nvPr/>
          </p:nvSpPr>
          <p:spPr>
            <a:xfrm>
              <a:off x="8047376" y="2812227"/>
              <a:ext cx="15087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北京</a:t>
              </a:r>
              <a:r>
                <a:rPr lang="zh-CN" altLang="en-US" sz="16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 </a:t>
              </a:r>
              <a:r>
                <a:rPr lang="zh-CN" altLang="en-US" sz="1400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 </a:t>
              </a:r>
              <a:r>
                <a:rPr lang="en-US" altLang="zh-CN" sz="2400" dirty="0">
                  <a:latin typeface="字体圈欣意冠黑体2.0" panose="00000500000000000000" pitchFamily="2" charset="-122"/>
                  <a:ea typeface="思源黑体 Bold" panose="020B0800000000000000" pitchFamily="34" charset="-122"/>
                </a:rPr>
                <a:t>+9.6%</a:t>
              </a:r>
              <a:endParaRPr lang="zh-CN" altLang="en-US" sz="4400" dirty="0">
                <a:latin typeface="字体圈欣意冠黑体2.0" panose="00000500000000000000" pitchFamily="2" charset="-122"/>
                <a:ea typeface="思源黑体 Bold" panose="020B0800000000000000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46A3425-CB93-8542-BAF2-F70293B7E413}"/>
              </a:ext>
            </a:extLst>
          </p:cNvPr>
          <p:cNvGrpSpPr/>
          <p:nvPr/>
        </p:nvGrpSpPr>
        <p:grpSpPr>
          <a:xfrm>
            <a:off x="9634952" y="3172883"/>
            <a:ext cx="1740278" cy="500628"/>
            <a:chOff x="7180262" y="3368217"/>
            <a:chExt cx="1855788" cy="533857"/>
          </a:xfrm>
        </p:grpSpPr>
        <p:pic>
          <p:nvPicPr>
            <p:cNvPr id="23" name="图片 22" descr="放在桌子上&#10;&#10;中度可信度描述已自动生成">
              <a:extLst>
                <a:ext uri="{FF2B5EF4-FFF2-40B4-BE49-F238E27FC236}">
                  <a16:creationId xmlns:a16="http://schemas.microsoft.com/office/drawing/2014/main" id="{896750C0-F597-A35F-9544-4F1612C272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7180262" y="3368217"/>
              <a:ext cx="1855788" cy="533857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50F80DD-3E6D-0E7B-FD70-6F29C75B4164}"/>
                </a:ext>
              </a:extLst>
            </p:cNvPr>
            <p:cNvSpPr/>
            <p:nvPr/>
          </p:nvSpPr>
          <p:spPr>
            <a:xfrm>
              <a:off x="7421901" y="3390077"/>
              <a:ext cx="153920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天津  </a:t>
              </a:r>
              <a:r>
                <a:rPr lang="en-US" altLang="zh-CN" sz="2400" dirty="0">
                  <a:latin typeface="字体圈欣意冠黑体2.0" panose="00000500000000000000" pitchFamily="2" charset="-122"/>
                  <a:ea typeface="思源黑体 Bold" panose="020B0800000000000000" pitchFamily="34" charset="-122"/>
                </a:rPr>
                <a:t>+5.4%</a:t>
              </a:r>
            </a:p>
          </p:txBody>
        </p:sp>
      </p:grpSp>
      <p:pic>
        <p:nvPicPr>
          <p:cNvPr id="11" name="图片 10" descr="黑暗里有星球&#10;&#10;中度可信度描述已自动生成">
            <a:extLst>
              <a:ext uri="{FF2B5EF4-FFF2-40B4-BE49-F238E27FC236}">
                <a16:creationId xmlns:a16="http://schemas.microsoft.com/office/drawing/2014/main" id="{512ABFBA-5C78-4C58-48FF-D5F2641FFD4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730921" y="2935464"/>
            <a:ext cx="150356" cy="245076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93793088-7143-E727-B0C7-CE7BBCF6E65C}"/>
              </a:ext>
            </a:extLst>
          </p:cNvPr>
          <p:cNvGrpSpPr/>
          <p:nvPr/>
        </p:nvGrpSpPr>
        <p:grpSpPr>
          <a:xfrm>
            <a:off x="7632666" y="2863451"/>
            <a:ext cx="2008242" cy="1725985"/>
            <a:chOff x="7632666" y="2863451"/>
            <a:chExt cx="2008242" cy="1725985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AD6075A-1A0C-45EB-62AB-A415B7AB2608}"/>
                </a:ext>
              </a:extLst>
            </p:cNvPr>
            <p:cNvSpPr/>
            <p:nvPr/>
          </p:nvSpPr>
          <p:spPr>
            <a:xfrm>
              <a:off x="7632666" y="2863451"/>
              <a:ext cx="1971024" cy="148869"/>
            </a:xfrm>
            <a:custGeom>
              <a:avLst/>
              <a:gdLst>
                <a:gd name="connsiteX0" fmla="*/ 0 w 2171700"/>
                <a:gd name="connsiteY0" fmla="*/ 158750 h 158750"/>
                <a:gd name="connsiteX1" fmla="*/ 311150 w 2171700"/>
                <a:gd name="connsiteY1" fmla="*/ 0 h 158750"/>
                <a:gd name="connsiteX2" fmla="*/ 2171700 w 2171700"/>
                <a:gd name="connsiteY2" fmla="*/ 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58750">
                  <a:moveTo>
                    <a:pt x="0" y="158750"/>
                  </a:moveTo>
                  <a:lnTo>
                    <a:pt x="311150" y="0"/>
                  </a:lnTo>
                  <a:lnTo>
                    <a:pt x="2171700" y="0"/>
                  </a:lnTo>
                </a:path>
              </a:pathLst>
            </a:custGeom>
            <a:ln w="12700">
              <a:solidFill>
                <a:srgbClr val="EA9D3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3236506-1196-B0FD-1C14-17B3B3BDA8BB}"/>
                </a:ext>
              </a:extLst>
            </p:cNvPr>
            <p:cNvSpPr/>
            <p:nvPr/>
          </p:nvSpPr>
          <p:spPr>
            <a:xfrm>
              <a:off x="7745807" y="3161189"/>
              <a:ext cx="1881703" cy="214371"/>
            </a:xfrm>
            <a:custGeom>
              <a:avLst/>
              <a:gdLst>
                <a:gd name="connsiteX0" fmla="*/ 0 w 1949450"/>
                <a:gd name="connsiteY0" fmla="*/ 0 h 228600"/>
                <a:gd name="connsiteX1" fmla="*/ 260350 w 1949450"/>
                <a:gd name="connsiteY1" fmla="*/ 228600 h 228600"/>
                <a:gd name="connsiteX2" fmla="*/ 1949450 w 1949450"/>
                <a:gd name="connsiteY2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9450" h="228600">
                  <a:moveTo>
                    <a:pt x="0" y="0"/>
                  </a:moveTo>
                  <a:lnTo>
                    <a:pt x="260350" y="228600"/>
                  </a:lnTo>
                  <a:lnTo>
                    <a:pt x="1949450" y="228600"/>
                  </a:lnTo>
                </a:path>
              </a:pathLst>
            </a:custGeom>
            <a:ln w="12700">
              <a:solidFill>
                <a:srgbClr val="EA9D3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E1041BB-0337-2206-5505-6DEF2A4C350A}"/>
                </a:ext>
              </a:extLst>
            </p:cNvPr>
            <p:cNvSpPr/>
            <p:nvPr/>
          </p:nvSpPr>
          <p:spPr>
            <a:xfrm flipV="1">
              <a:off x="8218465" y="3911487"/>
              <a:ext cx="1413511" cy="177749"/>
            </a:xfrm>
            <a:custGeom>
              <a:avLst/>
              <a:gdLst>
                <a:gd name="connsiteX0" fmla="*/ 0 w 1949450"/>
                <a:gd name="connsiteY0" fmla="*/ 0 h 228600"/>
                <a:gd name="connsiteX1" fmla="*/ 260350 w 1949450"/>
                <a:gd name="connsiteY1" fmla="*/ 228600 h 228600"/>
                <a:gd name="connsiteX2" fmla="*/ 1949450 w 1949450"/>
                <a:gd name="connsiteY2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9450" h="228600">
                  <a:moveTo>
                    <a:pt x="0" y="0"/>
                  </a:moveTo>
                  <a:lnTo>
                    <a:pt x="260350" y="228600"/>
                  </a:lnTo>
                  <a:lnTo>
                    <a:pt x="1949450" y="228600"/>
                  </a:lnTo>
                </a:path>
              </a:pathLst>
            </a:custGeom>
            <a:ln w="12700">
              <a:solidFill>
                <a:srgbClr val="EA9D3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758B590-C181-82D9-937F-B8A5ECDC4039}"/>
                </a:ext>
              </a:extLst>
            </p:cNvPr>
            <p:cNvSpPr/>
            <p:nvPr/>
          </p:nvSpPr>
          <p:spPr>
            <a:xfrm>
              <a:off x="8104580" y="4375065"/>
              <a:ext cx="1536328" cy="214371"/>
            </a:xfrm>
            <a:custGeom>
              <a:avLst/>
              <a:gdLst>
                <a:gd name="connsiteX0" fmla="*/ 0 w 1949450"/>
                <a:gd name="connsiteY0" fmla="*/ 0 h 228600"/>
                <a:gd name="connsiteX1" fmla="*/ 260350 w 1949450"/>
                <a:gd name="connsiteY1" fmla="*/ 228600 h 228600"/>
                <a:gd name="connsiteX2" fmla="*/ 1949450 w 1949450"/>
                <a:gd name="connsiteY2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9450" h="228600">
                  <a:moveTo>
                    <a:pt x="0" y="0"/>
                  </a:moveTo>
                  <a:lnTo>
                    <a:pt x="260350" y="228600"/>
                  </a:lnTo>
                  <a:lnTo>
                    <a:pt x="1949450" y="228600"/>
                  </a:lnTo>
                </a:path>
              </a:pathLst>
            </a:custGeom>
            <a:ln w="12700">
              <a:solidFill>
                <a:srgbClr val="EA9D3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pic>
        <p:nvPicPr>
          <p:cNvPr id="32" name="图片 31" descr="黑暗里有星球&#10;&#10;中度可信度描述已自动生成">
            <a:extLst>
              <a:ext uri="{FF2B5EF4-FFF2-40B4-BE49-F238E27FC236}">
                <a16:creationId xmlns:a16="http://schemas.microsoft.com/office/drawing/2014/main" id="{6C90210E-73E8-9E76-E3F9-C14C83E1B94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183482" y="3863512"/>
            <a:ext cx="150356" cy="245076"/>
          </a:xfrm>
          <a:prstGeom prst="rect">
            <a:avLst/>
          </a:prstGeom>
        </p:spPr>
      </p:pic>
      <p:pic>
        <p:nvPicPr>
          <p:cNvPr id="34" name="图片 33" descr="黑暗里有星球&#10;&#10;中度可信度描述已自动生成">
            <a:extLst>
              <a:ext uri="{FF2B5EF4-FFF2-40B4-BE49-F238E27FC236}">
                <a16:creationId xmlns:a16="http://schemas.microsoft.com/office/drawing/2014/main" id="{CB181F72-08AF-1AF8-DC93-DD5A8464278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71830" y="4149340"/>
            <a:ext cx="150356" cy="245076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3E1C5688-487E-0BE2-B667-576FCCBFEFE0}"/>
              </a:ext>
            </a:extLst>
          </p:cNvPr>
          <p:cNvGrpSpPr/>
          <p:nvPr/>
        </p:nvGrpSpPr>
        <p:grpSpPr>
          <a:xfrm>
            <a:off x="9651328" y="3699879"/>
            <a:ext cx="1740278" cy="500628"/>
            <a:chOff x="7180262" y="3368217"/>
            <a:chExt cx="1855788" cy="533857"/>
          </a:xfrm>
        </p:grpSpPr>
        <p:pic>
          <p:nvPicPr>
            <p:cNvPr id="37" name="图片 36" descr="放在桌子上&#10;&#10;中度可信度描述已自动生成">
              <a:extLst>
                <a:ext uri="{FF2B5EF4-FFF2-40B4-BE49-F238E27FC236}">
                  <a16:creationId xmlns:a16="http://schemas.microsoft.com/office/drawing/2014/main" id="{742B33EE-E7FF-A76E-558A-55050ADC5F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7180262" y="3368217"/>
              <a:ext cx="1855788" cy="533857"/>
            </a:xfrm>
            <a:prstGeom prst="rect">
              <a:avLst/>
            </a:prstGeom>
          </p:spPr>
        </p:pic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305D5590-2E29-0451-2C4F-89752B552E97}"/>
                </a:ext>
              </a:extLst>
            </p:cNvPr>
            <p:cNvSpPr/>
            <p:nvPr/>
          </p:nvSpPr>
          <p:spPr>
            <a:xfrm>
              <a:off x="7421901" y="3390077"/>
              <a:ext cx="159851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上海  </a:t>
              </a:r>
              <a:r>
                <a:rPr lang="en-US" altLang="zh-CN" sz="2400" dirty="0">
                  <a:latin typeface="字体圈欣意冠黑体2.0" panose="00000500000000000000" pitchFamily="2" charset="-122"/>
                  <a:ea typeface="思源黑体 Bold" panose="020B0800000000000000" pitchFamily="34" charset="-122"/>
                </a:rPr>
                <a:t>+10.2%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2B48CFC-04A4-2EFD-8E55-EB382F4350DC}"/>
              </a:ext>
            </a:extLst>
          </p:cNvPr>
          <p:cNvGrpSpPr/>
          <p:nvPr/>
        </p:nvGrpSpPr>
        <p:grpSpPr>
          <a:xfrm>
            <a:off x="9675147" y="4241762"/>
            <a:ext cx="1740278" cy="500628"/>
            <a:chOff x="7180262" y="3368217"/>
            <a:chExt cx="1855788" cy="533857"/>
          </a:xfrm>
        </p:grpSpPr>
        <p:pic>
          <p:nvPicPr>
            <p:cNvPr id="40" name="图片 39" descr="放在桌子上&#10;&#10;中度可信度描述已自动生成">
              <a:extLst>
                <a:ext uri="{FF2B5EF4-FFF2-40B4-BE49-F238E27FC236}">
                  <a16:creationId xmlns:a16="http://schemas.microsoft.com/office/drawing/2014/main" id="{758E796E-5DFE-9589-AC62-7F867506FE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7180262" y="3368217"/>
              <a:ext cx="1855788" cy="533857"/>
            </a:xfrm>
            <a:prstGeom prst="rect">
              <a:avLst/>
            </a:prstGeom>
          </p:spPr>
        </p:pic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A07F3650-732A-9E30-CD29-3A9C10571689}"/>
                </a:ext>
              </a:extLst>
            </p:cNvPr>
            <p:cNvSpPr/>
            <p:nvPr/>
          </p:nvSpPr>
          <p:spPr>
            <a:xfrm>
              <a:off x="7421901" y="3390077"/>
              <a:ext cx="15343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杭州  </a:t>
              </a:r>
              <a:r>
                <a:rPr lang="en-US" altLang="zh-CN" sz="2400" dirty="0">
                  <a:latin typeface="字体圈欣意冠黑体2.0" panose="00000500000000000000" pitchFamily="2" charset="-122"/>
                  <a:ea typeface="思源黑体 Bold" panose="020B0800000000000000" pitchFamily="34" charset="-122"/>
                </a:rPr>
                <a:t>+8.7%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9EC3373-1705-AF75-0110-49D9B33317A1}"/>
              </a:ext>
            </a:extLst>
          </p:cNvPr>
          <p:cNvGrpSpPr/>
          <p:nvPr/>
        </p:nvGrpSpPr>
        <p:grpSpPr>
          <a:xfrm>
            <a:off x="3791849" y="4780667"/>
            <a:ext cx="1740278" cy="500628"/>
            <a:chOff x="1949450" y="3724046"/>
            <a:chExt cx="1855788" cy="533857"/>
          </a:xfrm>
        </p:grpSpPr>
        <p:pic>
          <p:nvPicPr>
            <p:cNvPr id="45" name="图片 44" descr="放在桌子上&#10;&#10;中度可信度描述已自动生成">
              <a:extLst>
                <a:ext uri="{FF2B5EF4-FFF2-40B4-BE49-F238E27FC236}">
                  <a16:creationId xmlns:a16="http://schemas.microsoft.com/office/drawing/2014/main" id="{563A67DD-499A-9278-9DD4-F37A74690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49450" y="3724046"/>
              <a:ext cx="1855788" cy="533857"/>
            </a:xfrm>
            <a:prstGeom prst="rect">
              <a:avLst/>
            </a:prstGeom>
          </p:spPr>
        </p:pic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85523071-C1C5-E265-EEF9-18DA1CEC38C7}"/>
                </a:ext>
              </a:extLst>
            </p:cNvPr>
            <p:cNvSpPr/>
            <p:nvPr/>
          </p:nvSpPr>
          <p:spPr>
            <a:xfrm>
              <a:off x="2010114" y="3745906"/>
              <a:ext cx="1625982" cy="4923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广州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  </a:t>
              </a:r>
              <a:r>
                <a:rPr lang="en-US" altLang="zh-CN" sz="2400" dirty="0">
                  <a:latin typeface="字体圈欣意冠黑体2.0" panose="00000500000000000000" pitchFamily="2" charset="-122"/>
                  <a:ea typeface="思源黑体 Bold" panose="020B0800000000000000" pitchFamily="34" charset="-122"/>
                </a:rPr>
                <a:t>+9.3%</a:t>
              </a:r>
              <a:endParaRPr lang="zh-CN" altLang="en-US" sz="2400" dirty="0">
                <a:latin typeface="字体圈欣意冠黑体2.0" panose="00000500000000000000" pitchFamily="2" charset="-122"/>
                <a:ea typeface="思源黑体 Bold" panose="020B0800000000000000" pitchFamily="34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2DEC280-F61B-5EB3-96BA-AA78C33501F5}"/>
              </a:ext>
            </a:extLst>
          </p:cNvPr>
          <p:cNvGrpSpPr/>
          <p:nvPr/>
        </p:nvGrpSpPr>
        <p:grpSpPr>
          <a:xfrm>
            <a:off x="3815668" y="5322550"/>
            <a:ext cx="1740278" cy="500628"/>
            <a:chOff x="1974850" y="4301896"/>
            <a:chExt cx="1855788" cy="533857"/>
          </a:xfrm>
        </p:grpSpPr>
        <p:pic>
          <p:nvPicPr>
            <p:cNvPr id="48" name="图片 47" descr="放在桌子上&#10;&#10;中度可信度描述已自动生成">
              <a:extLst>
                <a:ext uri="{FF2B5EF4-FFF2-40B4-BE49-F238E27FC236}">
                  <a16:creationId xmlns:a16="http://schemas.microsoft.com/office/drawing/2014/main" id="{CC36F0AB-1B3D-51D4-4A4C-985D3E7AE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4850" y="4301896"/>
              <a:ext cx="1855788" cy="533857"/>
            </a:xfrm>
            <a:prstGeom prst="rect">
              <a:avLst/>
            </a:prstGeom>
          </p:spPr>
        </p:pic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0EAE818F-C314-F2BA-4BCC-AA4AF389285A}"/>
                </a:ext>
              </a:extLst>
            </p:cNvPr>
            <p:cNvSpPr/>
            <p:nvPr/>
          </p:nvSpPr>
          <p:spPr>
            <a:xfrm>
              <a:off x="2035514" y="4323756"/>
              <a:ext cx="1627693" cy="4923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深圳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  </a:t>
              </a:r>
              <a:r>
                <a:rPr lang="en-US" altLang="zh-CN" sz="2400" dirty="0">
                  <a:latin typeface="字体圈欣意冠黑体2.0" panose="00000500000000000000" pitchFamily="2" charset="-122"/>
                  <a:ea typeface="思源黑体 Bold" panose="020B0800000000000000" pitchFamily="34" charset="-122"/>
                </a:rPr>
                <a:t>+9.2%</a:t>
              </a:r>
              <a:endParaRPr lang="zh-CN" altLang="en-US" sz="2400" dirty="0">
                <a:latin typeface="字体圈欣意冠黑体2.0" panose="00000500000000000000" pitchFamily="2" charset="-122"/>
                <a:ea typeface="思源黑体 Bold" panose="020B0800000000000000" pitchFamily="34" charset="-122"/>
              </a:endParaRPr>
            </a:p>
          </p:txBody>
        </p:sp>
      </p:grpSp>
      <p:pic>
        <p:nvPicPr>
          <p:cNvPr id="53" name="图片 52" descr="黑暗里有星球&#10;&#10;中度可信度描述已自动生成">
            <a:extLst>
              <a:ext uri="{FF2B5EF4-FFF2-40B4-BE49-F238E27FC236}">
                <a16:creationId xmlns:a16="http://schemas.microsoft.com/office/drawing/2014/main" id="{7553C0EE-90D0-54C8-E37D-6135440BB7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75124" y="4750771"/>
            <a:ext cx="150356" cy="245076"/>
          </a:xfrm>
          <a:prstGeom prst="rect">
            <a:avLst/>
          </a:prstGeom>
        </p:spPr>
      </p:pic>
      <p:pic>
        <p:nvPicPr>
          <p:cNvPr id="54" name="图片 53" descr="黑暗里有星球&#10;&#10;中度可信度描述已自动生成">
            <a:extLst>
              <a:ext uri="{FF2B5EF4-FFF2-40B4-BE49-F238E27FC236}">
                <a16:creationId xmlns:a16="http://schemas.microsoft.com/office/drawing/2014/main" id="{3710474A-5748-45D5-2CDD-00D1A83C9C6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94219" y="4828182"/>
            <a:ext cx="150356" cy="245076"/>
          </a:xfrm>
          <a:prstGeom prst="rect">
            <a:avLst/>
          </a:prstGeom>
        </p:spPr>
      </p:pic>
      <p:pic>
        <p:nvPicPr>
          <p:cNvPr id="63" name="图片 62" descr="黑暗里有星球&#10;&#10;中度可信度描述已自动生成">
            <a:extLst>
              <a:ext uri="{FF2B5EF4-FFF2-40B4-BE49-F238E27FC236}">
                <a16:creationId xmlns:a16="http://schemas.microsoft.com/office/drawing/2014/main" id="{3A119620-2BA4-161A-3FCF-1D12C38BCE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63331" y="3961766"/>
            <a:ext cx="150356" cy="24507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F94A2454-4E30-9C9A-1CFE-D64E6E9752A6}"/>
              </a:ext>
            </a:extLst>
          </p:cNvPr>
          <p:cNvGrpSpPr/>
          <p:nvPr/>
        </p:nvGrpSpPr>
        <p:grpSpPr>
          <a:xfrm>
            <a:off x="4753116" y="4199399"/>
            <a:ext cx="2778317" cy="1361556"/>
            <a:chOff x="4753116" y="4199399"/>
            <a:chExt cx="2778317" cy="1361556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5BFD7B0-327D-2524-AD52-CBC010F1F020}"/>
                </a:ext>
              </a:extLst>
            </p:cNvPr>
            <p:cNvSpPr/>
            <p:nvPr/>
          </p:nvSpPr>
          <p:spPr>
            <a:xfrm flipH="1">
              <a:off x="5679505" y="5065816"/>
              <a:ext cx="1851928" cy="495139"/>
            </a:xfrm>
            <a:custGeom>
              <a:avLst/>
              <a:gdLst>
                <a:gd name="connsiteX0" fmla="*/ 0 w 1949450"/>
                <a:gd name="connsiteY0" fmla="*/ 0 h 228600"/>
                <a:gd name="connsiteX1" fmla="*/ 260350 w 1949450"/>
                <a:gd name="connsiteY1" fmla="*/ 228600 h 228600"/>
                <a:gd name="connsiteX2" fmla="*/ 1949450 w 1949450"/>
                <a:gd name="connsiteY2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9450" h="228600">
                  <a:moveTo>
                    <a:pt x="0" y="0"/>
                  </a:moveTo>
                  <a:lnTo>
                    <a:pt x="260350" y="228600"/>
                  </a:lnTo>
                  <a:lnTo>
                    <a:pt x="1949450" y="228600"/>
                  </a:lnTo>
                </a:path>
              </a:pathLst>
            </a:custGeom>
            <a:ln w="12700">
              <a:solidFill>
                <a:srgbClr val="EA9D3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0B4BC3B-0281-9281-0F8E-6E27A1BFC2F3}"/>
                </a:ext>
              </a:extLst>
            </p:cNvPr>
            <p:cNvSpPr/>
            <p:nvPr/>
          </p:nvSpPr>
          <p:spPr>
            <a:xfrm flipH="1">
              <a:off x="5691415" y="4976494"/>
              <a:ext cx="1726875" cy="84261"/>
            </a:xfrm>
            <a:custGeom>
              <a:avLst/>
              <a:gdLst>
                <a:gd name="connsiteX0" fmla="*/ 0 w 1949450"/>
                <a:gd name="connsiteY0" fmla="*/ 0 h 228600"/>
                <a:gd name="connsiteX1" fmla="*/ 260350 w 1949450"/>
                <a:gd name="connsiteY1" fmla="*/ 228600 h 228600"/>
                <a:gd name="connsiteX2" fmla="*/ 1949450 w 1949450"/>
                <a:gd name="connsiteY2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9450" h="228600">
                  <a:moveTo>
                    <a:pt x="0" y="0"/>
                  </a:moveTo>
                  <a:lnTo>
                    <a:pt x="260350" y="228600"/>
                  </a:lnTo>
                  <a:lnTo>
                    <a:pt x="1949450" y="228600"/>
                  </a:lnTo>
                </a:path>
              </a:pathLst>
            </a:custGeom>
            <a:ln w="12700">
              <a:solidFill>
                <a:srgbClr val="EA9D3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21892AD-C3D3-1A3C-DBA5-91A9660AE02B}"/>
                </a:ext>
              </a:extLst>
            </p:cNvPr>
            <p:cNvSpPr/>
            <p:nvPr/>
          </p:nvSpPr>
          <p:spPr>
            <a:xfrm flipH="1">
              <a:off x="4753116" y="4199399"/>
              <a:ext cx="1447427" cy="286723"/>
            </a:xfrm>
            <a:custGeom>
              <a:avLst/>
              <a:gdLst>
                <a:gd name="connsiteX0" fmla="*/ 0 w 1949450"/>
                <a:gd name="connsiteY0" fmla="*/ 0 h 228600"/>
                <a:gd name="connsiteX1" fmla="*/ 260350 w 1949450"/>
                <a:gd name="connsiteY1" fmla="*/ 228600 h 228600"/>
                <a:gd name="connsiteX2" fmla="*/ 1949450 w 1949450"/>
                <a:gd name="connsiteY2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9450" h="228600">
                  <a:moveTo>
                    <a:pt x="0" y="0"/>
                  </a:moveTo>
                  <a:lnTo>
                    <a:pt x="260350" y="228600"/>
                  </a:lnTo>
                  <a:lnTo>
                    <a:pt x="1949450" y="228600"/>
                  </a:lnTo>
                </a:path>
              </a:pathLst>
            </a:custGeom>
            <a:ln w="12700">
              <a:solidFill>
                <a:srgbClr val="EA9D3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B990465-25DC-9132-EED9-FDABDFDC501A}"/>
              </a:ext>
            </a:extLst>
          </p:cNvPr>
          <p:cNvGrpSpPr/>
          <p:nvPr/>
        </p:nvGrpSpPr>
        <p:grpSpPr>
          <a:xfrm>
            <a:off x="2889704" y="4253671"/>
            <a:ext cx="1740278" cy="500628"/>
            <a:chOff x="1949450" y="3724046"/>
            <a:chExt cx="1855788" cy="533857"/>
          </a:xfrm>
        </p:grpSpPr>
        <p:pic>
          <p:nvPicPr>
            <p:cNvPr id="66" name="图片 65" descr="放在桌子上&#10;&#10;中度可信度描述已自动生成">
              <a:extLst>
                <a:ext uri="{FF2B5EF4-FFF2-40B4-BE49-F238E27FC236}">
                  <a16:creationId xmlns:a16="http://schemas.microsoft.com/office/drawing/2014/main" id="{45D36667-AE58-4A85-AB99-4D21406FB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49450" y="3724046"/>
              <a:ext cx="1855788" cy="533857"/>
            </a:xfrm>
            <a:prstGeom prst="rect">
              <a:avLst/>
            </a:prstGeom>
          </p:spPr>
        </p:pic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3957B6FF-A88C-7D2F-7711-AF1994C29F5C}"/>
                </a:ext>
              </a:extLst>
            </p:cNvPr>
            <p:cNvSpPr/>
            <p:nvPr/>
          </p:nvSpPr>
          <p:spPr>
            <a:xfrm>
              <a:off x="2057739" y="3745906"/>
              <a:ext cx="148630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dirty="0"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成都   </a:t>
              </a:r>
              <a:r>
                <a:rPr lang="en-US" altLang="zh-CN" sz="2400" dirty="0">
                  <a:latin typeface="字体圈欣意冠黑体2.0" panose="00000500000000000000" pitchFamily="2" charset="-122"/>
                  <a:ea typeface="思源黑体 Bold" panose="020B0800000000000000" pitchFamily="34" charset="-122"/>
                </a:rPr>
                <a:t>+8.1%</a:t>
              </a:r>
              <a:endParaRPr lang="zh-CN" altLang="en-US" sz="2400" dirty="0">
                <a:latin typeface="字体圈欣意冠黑体2.0" panose="00000500000000000000" pitchFamily="2" charset="-122"/>
                <a:ea typeface="思源黑体 Bold" panose="020B0800000000000000" pitchFamily="34" charset="-122"/>
              </a:endParaRP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4E261E8F-70EC-5728-391A-6813AC0684F8}"/>
              </a:ext>
            </a:extLst>
          </p:cNvPr>
          <p:cNvSpPr txBox="1"/>
          <p:nvPr/>
        </p:nvSpPr>
        <p:spPr>
          <a:xfrm>
            <a:off x="714545" y="2338736"/>
            <a:ext cx="36922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各分部</a:t>
            </a:r>
            <a:endParaRPr lang="en-US" altLang="zh-CN" sz="3600" dirty="0">
              <a:solidFill>
                <a:schemeClr val="bg1"/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  <a:p>
            <a:pPr>
              <a:defRPr/>
            </a:pPr>
            <a:r>
              <a:rPr lang="zh-CN" altLang="en-US" sz="36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同比增长目标</a:t>
            </a:r>
          </a:p>
        </p:txBody>
      </p:sp>
      <p:pic>
        <p:nvPicPr>
          <p:cNvPr id="70" name="图片 69" descr="形状&#10;&#10;低可信度描述已自动生成">
            <a:extLst>
              <a:ext uri="{FF2B5EF4-FFF2-40B4-BE49-F238E27FC236}">
                <a16:creationId xmlns:a16="http://schemas.microsoft.com/office/drawing/2014/main" id="{9D4F564D-EE16-5E21-05D1-C831563E6B6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378427">
            <a:off x="9202056" y="-182163"/>
            <a:ext cx="5223753" cy="2447465"/>
          </a:xfrm>
          <a:prstGeom prst="rect">
            <a:avLst/>
          </a:prstGeom>
        </p:spPr>
      </p:pic>
      <p:pic>
        <p:nvPicPr>
          <p:cNvPr id="71" name="图片 70" descr="形状&#10;&#10;低可信度描述已自动生成">
            <a:extLst>
              <a:ext uri="{FF2B5EF4-FFF2-40B4-BE49-F238E27FC236}">
                <a16:creationId xmlns:a16="http://schemas.microsoft.com/office/drawing/2014/main" id="{C947C1C0-5BAF-5CB4-5588-2D72F91078B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720674">
            <a:off x="-1567543" y="4732737"/>
            <a:ext cx="5223753" cy="244746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00BFBEC-B8A7-BE7A-A010-E836E828D19B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未来规划</a:t>
            </a:r>
            <a:endParaRPr lang="en-US" altLang="zh-CN" sz="4000" spc="300" dirty="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694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飞行, 男人, 风筝&#10;&#10;描述已自动生成">
            <a:extLst>
              <a:ext uri="{FF2B5EF4-FFF2-40B4-BE49-F238E27FC236}">
                <a16:creationId xmlns:a16="http://schemas.microsoft.com/office/drawing/2014/main" id="{7E6EF429-6DEA-2607-9535-9AC1069529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r="24773"/>
          <a:stretch/>
        </p:blipFill>
        <p:spPr>
          <a:xfrm>
            <a:off x="0" y="0"/>
            <a:ext cx="6405789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B092330-B2BB-F37F-0F9E-82E795821257}"/>
              </a:ext>
            </a:extLst>
          </p:cNvPr>
          <p:cNvSpPr txBox="1"/>
          <p:nvPr/>
        </p:nvSpPr>
        <p:spPr>
          <a:xfrm>
            <a:off x="7652837" y="1733043"/>
            <a:ext cx="3378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50000">
                      <a:srgbClr val="EA9D31"/>
                    </a:gs>
                    <a:gs pos="0">
                      <a:srgbClr val="DB5D1A"/>
                    </a:gs>
                    <a:gs pos="100000">
                      <a:srgbClr val="DB5D1A"/>
                    </a:gs>
                  </a:gsLst>
                  <a:lin ang="0" scaled="1"/>
                </a:gradFill>
                <a:latin typeface="字体圈欣意冠黑体2.0" panose="00000500000000000000" pitchFamily="2" charset="-122"/>
                <a:ea typeface="思源黑体 Bold" panose="020B0800000000000000" pitchFamily="34" charset="-122"/>
              </a:rPr>
              <a:t>24000m²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D4660C8-FBA2-685F-B373-687257F5062E}"/>
              </a:ext>
            </a:extLst>
          </p:cNvPr>
          <p:cNvSpPr txBox="1"/>
          <p:nvPr/>
        </p:nvSpPr>
        <p:spPr>
          <a:xfrm>
            <a:off x="7669102" y="2771200"/>
            <a:ext cx="2977580" cy="760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让每一场演示都深入人心；让每一场演示都深入人心；让每一场演示都深入人心；让每一场演示都深入人心；</a:t>
            </a: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EBA88FF3-CF77-3D37-5626-FA6B7ED284BA}"/>
              </a:ext>
            </a:extLst>
          </p:cNvPr>
          <p:cNvCxnSpPr>
            <a:cxnSpLocks/>
          </p:cNvCxnSpPr>
          <p:nvPr/>
        </p:nvCxnSpPr>
        <p:spPr>
          <a:xfrm>
            <a:off x="7779657" y="2705100"/>
            <a:ext cx="1771650" cy="0"/>
          </a:xfrm>
          <a:prstGeom prst="straightConnector1">
            <a:avLst/>
          </a:prstGeom>
          <a:ln>
            <a:solidFill>
              <a:srgbClr val="DB5D1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05B03FCD-739F-0A38-8157-A71DC5AAB27C}"/>
              </a:ext>
            </a:extLst>
          </p:cNvPr>
          <p:cNvSpPr txBox="1"/>
          <p:nvPr/>
        </p:nvSpPr>
        <p:spPr>
          <a:xfrm>
            <a:off x="7652837" y="3848207"/>
            <a:ext cx="314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50000">
                      <a:srgbClr val="EA9D31"/>
                    </a:gs>
                    <a:gs pos="0">
                      <a:srgbClr val="DB5D1A"/>
                    </a:gs>
                    <a:gs pos="100000">
                      <a:srgbClr val="DB5D1A"/>
                    </a:gs>
                  </a:gsLst>
                  <a:lin ang="0" scaled="1"/>
                </a:gradFill>
                <a:latin typeface="字体圈欣意冠黑体2.0" panose="00000500000000000000" pitchFamily="2" charset="-122"/>
                <a:ea typeface="思源黑体 Bold" panose="020B0800000000000000" pitchFamily="34" charset="-122"/>
              </a:rPr>
              <a:t>300,000</a:t>
            </a:r>
            <a:r>
              <a:rPr lang="zh-CN" altLang="en-US" dirty="0">
                <a:gradFill>
                  <a:gsLst>
                    <a:gs pos="50000">
                      <a:srgbClr val="EA9D31"/>
                    </a:gs>
                    <a:gs pos="0">
                      <a:srgbClr val="DB5D1A"/>
                    </a:gs>
                    <a:gs pos="100000">
                      <a:srgbClr val="DB5D1A"/>
                    </a:gs>
                  </a:gsLst>
                  <a:lin ang="0" scaled="1"/>
                </a:gradFill>
                <a:latin typeface="仓耳小丸子" panose="02020400000000000000" pitchFamily="18" charset="-122"/>
                <a:ea typeface="仓耳小丸子" panose="02020400000000000000" pitchFamily="18" charset="-122"/>
              </a:rPr>
              <a:t>次</a:t>
            </a:r>
            <a:endParaRPr lang="en-US" altLang="zh-CN" dirty="0">
              <a:gradFill>
                <a:gsLst>
                  <a:gs pos="50000">
                    <a:srgbClr val="EA9D31"/>
                  </a:gs>
                  <a:gs pos="0">
                    <a:srgbClr val="DB5D1A"/>
                  </a:gs>
                  <a:gs pos="100000">
                    <a:srgbClr val="DB5D1A"/>
                  </a:gs>
                </a:gsLst>
                <a:lin ang="0" scaled="1"/>
              </a:gra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6EEE74E-2425-73AC-623E-F7E0E94A5F8C}"/>
              </a:ext>
            </a:extLst>
          </p:cNvPr>
          <p:cNvSpPr txBox="1"/>
          <p:nvPr/>
        </p:nvSpPr>
        <p:spPr>
          <a:xfrm>
            <a:off x="7652837" y="4860350"/>
            <a:ext cx="2977580" cy="760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让每一场演示都深入人心；让每一场演示都深入人心；让每一场演示都深入人心；让每一场演示都深入人心；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3F71D0F9-9F33-7941-88BF-EDEA70B3FE56}"/>
              </a:ext>
            </a:extLst>
          </p:cNvPr>
          <p:cNvCxnSpPr>
            <a:cxnSpLocks/>
          </p:cNvCxnSpPr>
          <p:nvPr/>
        </p:nvCxnSpPr>
        <p:spPr>
          <a:xfrm>
            <a:off x="7779657" y="4843780"/>
            <a:ext cx="1771650" cy="0"/>
          </a:xfrm>
          <a:prstGeom prst="straightConnector1">
            <a:avLst/>
          </a:prstGeom>
          <a:ln>
            <a:solidFill>
              <a:srgbClr val="DB5D1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5EFAD170-04C9-CA04-9A7F-1208290D11AD}"/>
              </a:ext>
            </a:extLst>
          </p:cNvPr>
          <p:cNvSpPr txBox="1"/>
          <p:nvPr/>
        </p:nvSpPr>
        <p:spPr>
          <a:xfrm>
            <a:off x="7652837" y="2257151"/>
            <a:ext cx="3378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新拓展营业面积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28C68C-AA50-7C65-F114-480A554337D6}"/>
              </a:ext>
            </a:extLst>
          </p:cNvPr>
          <p:cNvSpPr txBox="1"/>
          <p:nvPr/>
        </p:nvSpPr>
        <p:spPr>
          <a:xfrm>
            <a:off x="7652837" y="4416151"/>
            <a:ext cx="3378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dirty="0">
                <a:solidFill>
                  <a:prstClr val="white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App</a:t>
            </a:r>
            <a:r>
              <a:rPr lang="zh-CN" altLang="en-US" dirty="0">
                <a:solidFill>
                  <a:prstClr val="white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增长下载量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A21D31-9FF7-300D-DCFA-D83C065A23DB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未来</a:t>
            </a:r>
            <a:r>
              <a:rPr lang="zh-CN" altLang="en-US" sz="4000" spc="300" dirty="0"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规划</a:t>
            </a:r>
            <a:endParaRPr lang="en-US" altLang="zh-CN" sz="4000" spc="300" dirty="0"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75DAC42-B807-5719-096C-6F78192526F7}"/>
              </a:ext>
            </a:extLst>
          </p:cNvPr>
          <p:cNvGrpSpPr/>
          <p:nvPr/>
        </p:nvGrpSpPr>
        <p:grpSpPr>
          <a:xfrm>
            <a:off x="1961242" y="742708"/>
            <a:ext cx="4700814" cy="5639284"/>
            <a:chOff x="-4306208" y="4990194"/>
            <a:chExt cx="4700814" cy="563928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86A822A1-63ED-12E8-FB41-47F7E6A0EFFA}"/>
                </a:ext>
              </a:extLst>
            </p:cNvPr>
            <p:cNvGrpSpPr/>
            <p:nvPr/>
          </p:nvGrpSpPr>
          <p:grpSpPr>
            <a:xfrm>
              <a:off x="-3873943" y="5392626"/>
              <a:ext cx="4268549" cy="5236852"/>
              <a:chOff x="-3873943" y="5392626"/>
              <a:chExt cx="4268549" cy="5236852"/>
            </a:xfrm>
          </p:grpSpPr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BECB6909-403F-9C0B-E3F1-6BFCC022C7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3557096" y="5694861"/>
                <a:ext cx="3634855" cy="4632382"/>
              </a:xfrm>
              <a:custGeom>
                <a:avLst/>
                <a:gdLst>
                  <a:gd name="connsiteX0" fmla="*/ 0 w 3634855"/>
                  <a:gd name="connsiteY0" fmla="*/ 0 h 4632382"/>
                  <a:gd name="connsiteX1" fmla="*/ 3634855 w 3634855"/>
                  <a:gd name="connsiteY1" fmla="*/ 0 h 4632382"/>
                  <a:gd name="connsiteX2" fmla="*/ 3634855 w 3634855"/>
                  <a:gd name="connsiteY2" fmla="*/ 4632382 h 4632382"/>
                  <a:gd name="connsiteX3" fmla="*/ 0 w 3634855"/>
                  <a:gd name="connsiteY3" fmla="*/ 4632382 h 463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4855" h="4632382">
                    <a:moveTo>
                      <a:pt x="0" y="0"/>
                    </a:moveTo>
                    <a:lnTo>
                      <a:pt x="3634855" y="0"/>
                    </a:lnTo>
                    <a:lnTo>
                      <a:pt x="3634855" y="4632382"/>
                    </a:lnTo>
                    <a:lnTo>
                      <a:pt x="0" y="4632382"/>
                    </a:lnTo>
                    <a:close/>
                  </a:path>
                </a:pathLst>
              </a:custGeom>
            </p:spPr>
          </p:pic>
          <p:pic>
            <p:nvPicPr>
              <p:cNvPr id="14" name="图片 13" descr="电视萤幕&#10;&#10;描述已自动生成">
                <a:extLst>
                  <a:ext uri="{FF2B5EF4-FFF2-40B4-BE49-F238E27FC236}">
                    <a16:creationId xmlns:a16="http://schemas.microsoft.com/office/drawing/2014/main" id="{C74572FA-0CA0-958D-40D0-81BF4215E7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3873943" y="5392626"/>
                <a:ext cx="4268549" cy="5236852"/>
              </a:xfrm>
              <a:prstGeom prst="rect">
                <a:avLst/>
              </a:prstGeom>
            </p:spPr>
          </p:pic>
        </p:grp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7447071-0ED8-3150-4F0D-296F2136B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4306208" y="4990194"/>
              <a:ext cx="1472973" cy="9777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870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13056 L -2.08333E-7 0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52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528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1702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grpId="0" nodeType="withEffect">
                                  <p:stCondLst>
                                    <p:cond delay="4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52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grpId="0" nodeType="withEffect">
                                  <p:stCondLst>
                                    <p:cond delay="6200"/>
                                  </p:stCondLst>
                                  <p:iterate type="lt">
                                    <p:tmPct val="1702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5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10" grpId="0"/>
      <p:bldP spid="20" grpId="0"/>
      <p:bldP spid="2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6DDA07D8-82D1-3DBE-1164-0505BC84CC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51822543-AB0D-979A-0701-01D80D746B63}"/>
              </a:ext>
            </a:extLst>
          </p:cNvPr>
          <p:cNvGrpSpPr/>
          <p:nvPr/>
        </p:nvGrpSpPr>
        <p:grpSpPr>
          <a:xfrm>
            <a:off x="9023813" y="5012191"/>
            <a:ext cx="4285786" cy="779010"/>
            <a:chOff x="9023813" y="5012191"/>
            <a:chExt cx="4285786" cy="779010"/>
          </a:xfrm>
        </p:grpSpPr>
        <p:pic>
          <p:nvPicPr>
            <p:cNvPr id="26" name="图片 25" descr="图片包含 桌子, 男人, 站, 标志&#10;&#10;描述已自动生成">
              <a:extLst>
                <a:ext uri="{FF2B5EF4-FFF2-40B4-BE49-F238E27FC236}">
                  <a16:creationId xmlns:a16="http://schemas.microsoft.com/office/drawing/2014/main" id="{079D709B-FF3A-310F-2FDE-58C0CAC25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10785706" y="3267308"/>
              <a:ext cx="762000" cy="4285786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35AE910-5ACD-DD79-3E50-AEE820A94D5E}"/>
                </a:ext>
              </a:extLst>
            </p:cNvPr>
            <p:cNvGrpSpPr/>
            <p:nvPr/>
          </p:nvGrpSpPr>
          <p:grpSpPr>
            <a:xfrm>
              <a:off x="9253805" y="5012191"/>
              <a:ext cx="1437961" cy="777526"/>
              <a:chOff x="9145855" y="4923971"/>
              <a:chExt cx="1437961" cy="777526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4F59024-4B66-CDDD-C5D3-46CF9EB74CFD}"/>
                  </a:ext>
                </a:extLst>
              </p:cNvPr>
              <p:cNvSpPr txBox="1"/>
              <p:nvPr/>
            </p:nvSpPr>
            <p:spPr>
              <a:xfrm>
                <a:off x="9145855" y="4923971"/>
                <a:ext cx="132119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latin typeface="字体圈欣意冠黑体2.0" panose="00000500000000000000" pitchFamily="2" charset="-122"/>
                    <a:ea typeface="思源黑体 Bold" panose="020B0800000000000000" pitchFamily="34" charset="-122"/>
                  </a:rPr>
                  <a:t>10000</a:t>
                </a:r>
                <a:r>
                  <a:rPr lang="en-US" altLang="zh-CN" sz="24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+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B11D57-97FA-9786-5840-E72630A4B622}"/>
                  </a:ext>
                </a:extLst>
              </p:cNvPr>
              <p:cNvSpPr txBox="1"/>
              <p:nvPr/>
            </p:nvSpPr>
            <p:spPr>
              <a:xfrm>
                <a:off x="9145855" y="5362943"/>
                <a:ext cx="14379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1600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成功案例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BFC4EA2-6840-C9DE-05FE-7524DB05322A}"/>
              </a:ext>
            </a:extLst>
          </p:cNvPr>
          <p:cNvGrpSpPr/>
          <p:nvPr/>
        </p:nvGrpSpPr>
        <p:grpSpPr>
          <a:xfrm>
            <a:off x="9023813" y="4180523"/>
            <a:ext cx="4285786" cy="823278"/>
            <a:chOff x="9023813" y="4180523"/>
            <a:chExt cx="4285786" cy="823278"/>
          </a:xfrm>
        </p:grpSpPr>
        <p:pic>
          <p:nvPicPr>
            <p:cNvPr id="25" name="图片 24" descr="图片包含 桌子, 男人, 站, 标志&#10;&#10;描述已自动生成">
              <a:extLst>
                <a:ext uri="{FF2B5EF4-FFF2-40B4-BE49-F238E27FC236}">
                  <a16:creationId xmlns:a16="http://schemas.microsoft.com/office/drawing/2014/main" id="{97EF1008-E996-D8F4-6B1D-7F2BA9022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10785706" y="2479908"/>
              <a:ext cx="762000" cy="4285786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B620F7F-E342-C5AA-5203-6AA75E5B0AE3}"/>
                </a:ext>
              </a:extLst>
            </p:cNvPr>
            <p:cNvGrpSpPr/>
            <p:nvPr/>
          </p:nvGrpSpPr>
          <p:grpSpPr>
            <a:xfrm>
              <a:off x="9253805" y="4180523"/>
              <a:ext cx="1970227" cy="777526"/>
              <a:chOff x="9145855" y="4092303"/>
              <a:chExt cx="1970227" cy="777526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0470A9A-639F-D4DD-9861-FA505F56DDF9}"/>
                  </a:ext>
                </a:extLst>
              </p:cNvPr>
              <p:cNvSpPr txBox="1"/>
              <p:nvPr/>
            </p:nvSpPr>
            <p:spPr>
              <a:xfrm>
                <a:off x="9145855" y="4092303"/>
                <a:ext cx="124585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latin typeface="字体圈欣意冠黑体2.0" panose="00000500000000000000" pitchFamily="2" charset="-122"/>
                    <a:ea typeface="思源黑体 Bold" panose="020B0800000000000000" pitchFamily="34" charset="-122"/>
                  </a:rPr>
                  <a:t>3000</a:t>
                </a:r>
                <a:r>
                  <a:rPr lang="en-US" altLang="zh-CN" sz="24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+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3A793BB-C2E4-3A6F-9D3F-5E44CF8CF02B}"/>
                  </a:ext>
                </a:extLst>
              </p:cNvPr>
              <p:cNvSpPr txBox="1"/>
              <p:nvPr/>
            </p:nvSpPr>
            <p:spPr>
              <a:xfrm>
                <a:off x="9145855" y="4531275"/>
                <a:ext cx="197022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1600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高端企业客户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2244200-79F7-9A96-A123-A872AB0FF608}"/>
              </a:ext>
            </a:extLst>
          </p:cNvPr>
          <p:cNvGrpSpPr/>
          <p:nvPr/>
        </p:nvGrpSpPr>
        <p:grpSpPr>
          <a:xfrm>
            <a:off x="9023813" y="3357563"/>
            <a:ext cx="4285786" cy="833438"/>
            <a:chOff x="9023813" y="3357563"/>
            <a:chExt cx="4285786" cy="833438"/>
          </a:xfrm>
        </p:grpSpPr>
        <p:pic>
          <p:nvPicPr>
            <p:cNvPr id="8" name="图片 7" descr="图片包含 桌子, 男人, 站, 标志&#10;&#10;描述已自动生成">
              <a:extLst>
                <a:ext uri="{FF2B5EF4-FFF2-40B4-BE49-F238E27FC236}">
                  <a16:creationId xmlns:a16="http://schemas.microsoft.com/office/drawing/2014/main" id="{B6AE17B6-B946-270C-B9AE-14C9D44AF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10785706" y="1667108"/>
              <a:ext cx="762000" cy="4285786"/>
            </a:xfrm>
            <a:prstGeom prst="rect">
              <a:avLst/>
            </a:prstGeom>
          </p:spPr>
        </p:pic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C08A669-8FDF-587E-8775-2168E77BCE46}"/>
                </a:ext>
              </a:extLst>
            </p:cNvPr>
            <p:cNvGrpSpPr/>
            <p:nvPr/>
          </p:nvGrpSpPr>
          <p:grpSpPr>
            <a:xfrm>
              <a:off x="9253805" y="3357563"/>
              <a:ext cx="2524984" cy="777526"/>
              <a:chOff x="9145855" y="3269343"/>
              <a:chExt cx="2524984" cy="777526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69EB0B4-D1C2-78F5-811C-DC1222C609CE}"/>
                  </a:ext>
                </a:extLst>
              </p:cNvPr>
              <p:cNvSpPr txBox="1"/>
              <p:nvPr/>
            </p:nvSpPr>
            <p:spPr>
              <a:xfrm>
                <a:off x="9145855" y="3269343"/>
                <a:ext cx="74411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latin typeface="字体圈欣意冠黑体2.0" panose="00000500000000000000" pitchFamily="2" charset="-122"/>
                    <a:ea typeface="思源黑体 Bold" panose="020B0800000000000000" pitchFamily="34" charset="-122"/>
                  </a:rPr>
                  <a:t>15</a:t>
                </a:r>
                <a:r>
                  <a:rPr lang="en-US" altLang="zh-CN" sz="24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 </a:t>
                </a:r>
                <a:r>
                  <a:rPr lang="zh-CN" altLang="en-US" sz="1600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年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B79A017-4770-D1CC-4758-513F68A37B66}"/>
                  </a:ext>
                </a:extLst>
              </p:cNvPr>
              <p:cNvSpPr txBox="1"/>
              <p:nvPr/>
            </p:nvSpPr>
            <p:spPr>
              <a:xfrm>
                <a:off x="9145855" y="3708315"/>
                <a:ext cx="252498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1600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专注</a:t>
                </a:r>
                <a:r>
                  <a:rPr lang="en-US" altLang="zh-CN" sz="1600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PPT</a:t>
                </a:r>
                <a:r>
                  <a:rPr lang="zh-CN" altLang="en-US" sz="1600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定制与培训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4CE086F-ABEE-FE1F-A51E-D3011D59FC8B}"/>
              </a:ext>
            </a:extLst>
          </p:cNvPr>
          <p:cNvGrpSpPr/>
          <p:nvPr/>
        </p:nvGrpSpPr>
        <p:grpSpPr>
          <a:xfrm>
            <a:off x="5928015" y="3101700"/>
            <a:ext cx="4847641" cy="2677939"/>
            <a:chOff x="5953415" y="3063600"/>
            <a:chExt cx="4847641" cy="267793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F24AC10-8AEE-FCE4-C85C-4B167C017DF5}"/>
                </a:ext>
              </a:extLst>
            </p:cNvPr>
            <p:cNvGrpSpPr/>
            <p:nvPr/>
          </p:nvGrpSpPr>
          <p:grpSpPr>
            <a:xfrm>
              <a:off x="5953415" y="3063600"/>
              <a:ext cx="4847641" cy="1434739"/>
              <a:chOff x="6983775" y="4076515"/>
              <a:chExt cx="4847641" cy="1434739"/>
            </a:xfrm>
          </p:grpSpPr>
          <p:pic>
            <p:nvPicPr>
              <p:cNvPr id="32" name="图片 31" descr="图片包含 游戏机&#10;&#10;描述已自动生成">
                <a:extLst>
                  <a:ext uri="{FF2B5EF4-FFF2-40B4-BE49-F238E27FC236}">
                    <a16:creationId xmlns:a16="http://schemas.microsoft.com/office/drawing/2014/main" id="{E1375C29-FC14-8145-03D8-CA03AE3DC8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83775" y="4076515"/>
                <a:ext cx="1558293" cy="1210063"/>
              </a:xfrm>
              <a:prstGeom prst="rect">
                <a:avLst/>
              </a:prstGeom>
            </p:spPr>
          </p:pic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1984731-6F0B-5521-1FC3-32340A2C7FDE}"/>
                  </a:ext>
                </a:extLst>
              </p:cNvPr>
              <p:cNvSpPr txBox="1"/>
              <p:nvPr/>
            </p:nvSpPr>
            <p:spPr>
              <a:xfrm>
                <a:off x="7743286" y="4970390"/>
                <a:ext cx="33533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WWW.RAPIDESIGN.CN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92F05509-AABE-F6F9-1389-A42D47C6321E}"/>
                  </a:ext>
                </a:extLst>
              </p:cNvPr>
              <p:cNvSpPr txBox="1"/>
              <p:nvPr/>
            </p:nvSpPr>
            <p:spPr>
              <a:xfrm>
                <a:off x="7743286" y="5234255"/>
                <a:ext cx="2610389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400-601-8802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046F7FE3-A572-5FA7-834D-59E4DE0CD32C}"/>
                  </a:ext>
                </a:extLst>
              </p:cNvPr>
              <p:cNvSpPr txBox="1"/>
              <p:nvPr/>
            </p:nvSpPr>
            <p:spPr>
              <a:xfrm>
                <a:off x="7743286" y="4573074"/>
                <a:ext cx="408813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业务咨询</a:t>
                </a:r>
                <a:endParaRPr lang="en-US" altLang="zh-CN" dirty="0">
                  <a:latin typeface="仓耳小丸子" panose="02020400000000000000" pitchFamily="18" charset="-122"/>
                  <a:ea typeface="仓耳小丸子" panose="02020400000000000000" pitchFamily="18" charset="-122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824067E4-5AB7-5F4F-D56F-6CF221D65906}"/>
                </a:ext>
              </a:extLst>
            </p:cNvPr>
            <p:cNvGrpSpPr/>
            <p:nvPr/>
          </p:nvGrpSpPr>
          <p:grpSpPr>
            <a:xfrm>
              <a:off x="6551075" y="4606366"/>
              <a:ext cx="2205861" cy="1135173"/>
              <a:chOff x="8844332" y="4401807"/>
              <a:chExt cx="2205861" cy="1135173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058A4926-4202-DE52-4220-6D809B190EA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3081" y="4401807"/>
                <a:ext cx="844384" cy="855191"/>
              </a:xfrm>
              <a:custGeom>
                <a:avLst/>
                <a:gdLst>
                  <a:gd name="connsiteX0" fmla="*/ 0 w 1593315"/>
                  <a:gd name="connsiteY0" fmla="*/ 0 h 1613707"/>
                  <a:gd name="connsiteX1" fmla="*/ 1593315 w 1593315"/>
                  <a:gd name="connsiteY1" fmla="*/ 0 h 1613707"/>
                  <a:gd name="connsiteX2" fmla="*/ 1593315 w 1593315"/>
                  <a:gd name="connsiteY2" fmla="*/ 1613707 h 1613707"/>
                  <a:gd name="connsiteX3" fmla="*/ 0 w 1593315"/>
                  <a:gd name="connsiteY3" fmla="*/ 1613707 h 161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3315" h="1613707">
                    <a:moveTo>
                      <a:pt x="0" y="0"/>
                    </a:moveTo>
                    <a:lnTo>
                      <a:pt x="1593315" y="0"/>
                    </a:lnTo>
                    <a:lnTo>
                      <a:pt x="1593315" y="1613707"/>
                    </a:lnTo>
                    <a:lnTo>
                      <a:pt x="0" y="1613707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FD27F5E-B22C-CE9F-5C65-C5F566614531}"/>
                  </a:ext>
                </a:extLst>
              </p:cNvPr>
              <p:cNvSpPr txBox="1"/>
              <p:nvPr/>
            </p:nvSpPr>
            <p:spPr>
              <a:xfrm>
                <a:off x="8844332" y="5259981"/>
                <a:ext cx="126188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200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锐普演示服务号</a:t>
                </a:r>
              </a:p>
            </p:txBody>
          </p:sp>
          <p:pic>
            <p:nvPicPr>
              <p:cNvPr id="17" name="Picture 4">
                <a:extLst>
                  <a:ext uri="{FF2B5EF4-FFF2-40B4-BE49-F238E27FC236}">
                    <a16:creationId xmlns:a16="http://schemas.microsoft.com/office/drawing/2014/main" id="{56F1D5F4-FCFA-B4D4-EC54-A2DE261A00E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0205808" y="4401807"/>
                <a:ext cx="844385" cy="8551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FB6196D-78DF-D16F-0E80-43FD53C5108B}"/>
                  </a:ext>
                </a:extLst>
              </p:cNvPr>
              <p:cNvSpPr txBox="1"/>
              <p:nvPr/>
            </p:nvSpPr>
            <p:spPr>
              <a:xfrm>
                <a:off x="10227890" y="5259981"/>
                <a:ext cx="80022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200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业务咨询</a:t>
                </a:r>
              </a:p>
            </p:txBody>
          </p:sp>
        </p:grpSp>
      </p:grp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B07ABA3A-73F5-8E02-0C07-1DF6295B0F99}"/>
              </a:ext>
            </a:extLst>
          </p:cNvPr>
          <p:cNvCxnSpPr>
            <a:cxnSpLocks/>
          </p:cNvCxnSpPr>
          <p:nvPr/>
        </p:nvCxnSpPr>
        <p:spPr>
          <a:xfrm>
            <a:off x="6696982" y="3141980"/>
            <a:ext cx="4733018" cy="0"/>
          </a:xfrm>
          <a:prstGeom prst="straightConnector1">
            <a:avLst/>
          </a:prstGeom>
          <a:ln>
            <a:solidFill>
              <a:srgbClr val="DB5D1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0F19D25-B788-AC53-168B-EF6C4A6656FD}"/>
              </a:ext>
            </a:extLst>
          </p:cNvPr>
          <p:cNvGrpSpPr/>
          <p:nvPr/>
        </p:nvGrpSpPr>
        <p:grpSpPr>
          <a:xfrm>
            <a:off x="6090115" y="1319975"/>
            <a:ext cx="5709999" cy="1767047"/>
            <a:chOff x="6090115" y="1319975"/>
            <a:chExt cx="5709999" cy="1767047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56CEB30-FA84-2E7D-3F8B-56F78470BC5B}"/>
                </a:ext>
              </a:extLst>
            </p:cNvPr>
            <p:cNvGrpSpPr/>
            <p:nvPr/>
          </p:nvGrpSpPr>
          <p:grpSpPr>
            <a:xfrm>
              <a:off x="6525920" y="1319975"/>
              <a:ext cx="5274194" cy="1767047"/>
              <a:chOff x="6525920" y="1319975"/>
              <a:chExt cx="5274194" cy="1767047"/>
            </a:xfrm>
          </p:grpSpPr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5D4783-5B6D-AB03-5810-BF405CE127D7}"/>
                  </a:ext>
                </a:extLst>
              </p:cNvPr>
              <p:cNvSpPr txBox="1"/>
              <p:nvPr/>
            </p:nvSpPr>
            <p:spPr>
              <a:xfrm>
                <a:off x="6525920" y="1319975"/>
                <a:ext cx="527419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0" dirty="0">
                    <a:latin typeface="字体圈欣意冠黑体2.0" panose="00000500000000000000" pitchFamily="2" charset="-122"/>
                    <a:ea typeface="思源黑体 Bold" panose="020B0800000000000000" pitchFamily="34" charset="-122"/>
                  </a:rPr>
                  <a:t>PPT2.0</a:t>
                </a:r>
                <a:endParaRPr lang="zh-CN" altLang="en-US" sz="8000" dirty="0">
                  <a:latin typeface="字体圈欣意冠黑体2.0" panose="00000500000000000000" pitchFamily="2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71CA62-EB2C-299B-D906-FE1E429B31FD}"/>
                  </a:ext>
                </a:extLst>
              </p:cNvPr>
              <p:cNvSpPr txBox="1"/>
              <p:nvPr/>
            </p:nvSpPr>
            <p:spPr>
              <a:xfrm>
                <a:off x="6525920" y="2502247"/>
                <a:ext cx="527419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3200" dirty="0">
                    <a:latin typeface="仓耳小丸子" panose="02020400000000000000" pitchFamily="18" charset="-122"/>
                    <a:ea typeface="仓耳小丸子" panose="02020400000000000000" pitchFamily="18" charset="-122"/>
                  </a:rPr>
                  <a:t>锐普推出全新演示产品</a:t>
                </a:r>
              </a:p>
            </p:txBody>
          </p:sp>
        </p:grpSp>
        <p:pic>
          <p:nvPicPr>
            <p:cNvPr id="24" name="图片 23" descr="图片包含 桌子, 男人, 站, 标志&#10;&#10;描述已自动生成">
              <a:extLst>
                <a:ext uri="{FF2B5EF4-FFF2-40B4-BE49-F238E27FC236}">
                  <a16:creationId xmlns:a16="http://schemas.microsoft.com/office/drawing/2014/main" id="{42F9F8F8-E315-F6A4-4A6F-24592FA63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00000">
              <a:off x="6441513" y="1035424"/>
              <a:ext cx="468531" cy="1171328"/>
            </a:xfrm>
            <a:prstGeom prst="rect">
              <a:avLst/>
            </a:prstGeom>
          </p:spPr>
        </p:pic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E550B2F5-3664-FC04-ECCF-60BC24B41B36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锐普介绍</a:t>
            </a:r>
            <a:endParaRPr lang="en-US" altLang="zh-CN" sz="4000" spc="300" dirty="0"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651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4CDB3F1-FB03-FAED-F83C-9EA6CCD7BE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346771A1-E367-F03F-0907-6B457CB30683}"/>
              </a:ext>
            </a:extLst>
          </p:cNvPr>
          <p:cNvSpPr txBox="1"/>
          <p:nvPr/>
        </p:nvSpPr>
        <p:spPr>
          <a:xfrm>
            <a:off x="4366058" y="1545771"/>
            <a:ext cx="44710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spc="-150" dirty="0">
                <a:ln>
                  <a:solidFill>
                    <a:schemeClr val="bg1">
                      <a:alpha val="50000"/>
                    </a:schemeClr>
                  </a:solidFill>
                </a:ln>
                <a:noFill/>
                <a:latin typeface="思源黑体 CN Bold" panose="020B0800000000000000" pitchFamily="34" charset="-122"/>
                <a:ea typeface="思源黑体 CN Medium" panose="020B0600000000000000" pitchFamily="34" charset="-122"/>
              </a:rPr>
              <a:t>MASHUP</a:t>
            </a:r>
            <a:endParaRPr lang="zh-CN" altLang="en-US" sz="8000" spc="-150" dirty="0">
              <a:ln>
                <a:solidFill>
                  <a:schemeClr val="bg1">
                    <a:alpha val="50000"/>
                  </a:schemeClr>
                </a:solidFill>
              </a:ln>
              <a:noFill/>
              <a:latin typeface="思源黑体 CN Bold" panose="020B08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10" name="图片 9" descr="图片包含 游戏机&#10;&#10;描述已自动生成">
            <a:extLst>
              <a:ext uri="{FF2B5EF4-FFF2-40B4-BE49-F238E27FC236}">
                <a16:creationId xmlns:a16="http://schemas.microsoft.com/office/drawing/2014/main" id="{2698DD54-6EE7-2825-165A-22A39221BA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DF04205D-67AA-3283-B3DE-3BDA5C4F10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8425" y="3774093"/>
            <a:ext cx="7160725" cy="475811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995CBDC-6A77-F00C-DE4D-D0C920FE1BE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161936" cy="389357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45988C6-9FB2-D6CE-06F1-A3983EA7C7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4625" y="4231293"/>
            <a:ext cx="7160725" cy="4758113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A25152E9-2595-ECEB-B32B-97F91AC38A04}"/>
              </a:ext>
            </a:extLst>
          </p:cNvPr>
          <p:cNvSpPr txBox="1"/>
          <p:nvPr/>
        </p:nvSpPr>
        <p:spPr>
          <a:xfrm>
            <a:off x="3570928" y="1252903"/>
            <a:ext cx="27414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-15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Medium" panose="020B0600000000000000" pitchFamily="34" charset="-122"/>
              </a:rPr>
              <a:t>Mashup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343D414-53D8-B300-B69B-9F890DA44AAB}"/>
              </a:ext>
            </a:extLst>
          </p:cNvPr>
          <p:cNvGrpSpPr/>
          <p:nvPr/>
        </p:nvGrpSpPr>
        <p:grpSpPr>
          <a:xfrm>
            <a:off x="624840" y="5213764"/>
            <a:ext cx="2268000" cy="623248"/>
            <a:chOff x="624840" y="5213764"/>
            <a:chExt cx="2268000" cy="623248"/>
          </a:xfrm>
        </p:grpSpPr>
        <p:sp>
          <p:nvSpPr>
            <p:cNvPr id="22" name="图形 20">
              <a:extLst>
                <a:ext uri="{FF2B5EF4-FFF2-40B4-BE49-F238E27FC236}">
                  <a16:creationId xmlns:a16="http://schemas.microsoft.com/office/drawing/2014/main" id="{F285DE8D-B517-379C-4781-C85310F6B3DB}"/>
                </a:ext>
              </a:extLst>
            </p:cNvPr>
            <p:cNvSpPr/>
            <p:nvPr/>
          </p:nvSpPr>
          <p:spPr>
            <a:xfrm>
              <a:off x="624840" y="5506909"/>
              <a:ext cx="2268000" cy="91440"/>
            </a:xfrm>
            <a:custGeom>
              <a:avLst/>
              <a:gdLst>
                <a:gd name="connsiteX0" fmla="*/ 1481709 w 1519808"/>
                <a:gd name="connsiteY0" fmla="*/ 91440 h 91440"/>
                <a:gd name="connsiteX1" fmla="*/ 0 w 1519808"/>
                <a:gd name="connsiteY1" fmla="*/ 91440 h 91440"/>
                <a:gd name="connsiteX2" fmla="*/ 38100 w 1519808"/>
                <a:gd name="connsiteY2" fmla="*/ 0 h 91440"/>
                <a:gd name="connsiteX3" fmla="*/ 1519809 w 1519808"/>
                <a:gd name="connsiteY3" fmla="*/ 0 h 91440"/>
                <a:gd name="connsiteX4" fmla="*/ 1481709 w 1519808"/>
                <a:gd name="connsiteY4" fmla="*/ 9144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9808" h="91440">
                  <a:moveTo>
                    <a:pt x="1481709" y="91440"/>
                  </a:moveTo>
                  <a:lnTo>
                    <a:pt x="0" y="91440"/>
                  </a:lnTo>
                  <a:lnTo>
                    <a:pt x="38100" y="0"/>
                  </a:lnTo>
                  <a:lnTo>
                    <a:pt x="1519809" y="0"/>
                  </a:lnTo>
                  <a:lnTo>
                    <a:pt x="1481709" y="91440"/>
                  </a:lnTo>
                  <a:close/>
                </a:path>
              </a:pathLst>
            </a:custGeom>
            <a:gradFill flip="none" rotWithShape="1">
              <a:gsLst>
                <a:gs pos="50000">
                  <a:srgbClr val="EA9D31"/>
                </a:gs>
                <a:gs pos="0">
                  <a:srgbClr val="DB5D1A"/>
                </a:gs>
                <a:gs pos="100000">
                  <a:srgbClr val="DB5D1A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2323D1D-1DDB-2C94-A739-6300CC42DF88}"/>
                </a:ext>
              </a:extLst>
            </p:cNvPr>
            <p:cNvSpPr txBox="1"/>
            <p:nvPr/>
          </p:nvSpPr>
          <p:spPr>
            <a:xfrm>
              <a:off x="685469" y="5213764"/>
              <a:ext cx="2146742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2022</a:t>
              </a:r>
              <a:r>
                <a:rPr lang="zh-CN" altLang="en-US" sz="2400" dirty="0">
                  <a:solidFill>
                    <a:schemeClr val="bg1"/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年终总结</a:t>
              </a:r>
            </a:p>
            <a:p>
              <a:pPr algn="ctr"/>
              <a:endParaRPr lang="zh-CN" altLang="en-US" sz="1000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828EE059-FA89-5C93-8EE7-B04E6033DDA1}"/>
              </a:ext>
            </a:extLst>
          </p:cNvPr>
          <p:cNvSpPr txBox="1"/>
          <p:nvPr/>
        </p:nvSpPr>
        <p:spPr>
          <a:xfrm>
            <a:off x="1040535" y="5686204"/>
            <a:ext cx="14366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XX</a:t>
            </a:r>
            <a:r>
              <a:rPr lang="zh-CN" altLang="en-US" sz="14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部门 小锐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454C25-5C8C-698E-BB39-BCA06C57EDF3}"/>
              </a:ext>
            </a:extLst>
          </p:cNvPr>
          <p:cNvSpPr txBox="1"/>
          <p:nvPr/>
        </p:nvSpPr>
        <p:spPr>
          <a:xfrm>
            <a:off x="4315831" y="2892100"/>
            <a:ext cx="7051930" cy="30146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9600" spc="300" dirty="0">
                <a:blipFill>
                  <a:blip r:embed="rId7"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66000"/>
                    </a:prstClr>
                  </a:outerShdw>
                </a:effectLst>
                <a:latin typeface="仓耳小丸子" panose="02020400000000000000" pitchFamily="18" charset="-122"/>
                <a:ea typeface="仓耳小丸子" panose="02020400000000000000" pitchFamily="18" charset="-122"/>
              </a:rPr>
              <a:t>梦想腾飞</a:t>
            </a:r>
            <a:endParaRPr lang="en-US" altLang="zh-CN" sz="9600" spc="300" dirty="0">
              <a:blipFill>
                <a:blip r:embed="rId7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66000"/>
                  </a:prstClr>
                </a:outerShdw>
              </a:effectLst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11500" spc="300" dirty="0">
                <a:blipFill>
                  <a:blip r:embed="rId7"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66000"/>
                    </a:prstClr>
                  </a:outerShdw>
                </a:effectLst>
                <a:latin typeface="仓耳小丸子" panose="02020400000000000000" pitchFamily="18" charset="-122"/>
                <a:ea typeface="仓耳小丸子" panose="02020400000000000000" pitchFamily="18" charset="-122"/>
              </a:rPr>
              <a:t>  筑梦兔年</a:t>
            </a:r>
            <a:endParaRPr lang="zh-CN" altLang="en-US" sz="9600" spc="300" dirty="0">
              <a:blipFill>
                <a:blip r:embed="rId7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66000"/>
                  </a:prstClr>
                </a:outerShdw>
              </a:effectLst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39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 L -0.5362 0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1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7.40741E-7 L 0.64791 7.40741E-7 " pathEditMode="relative" rAng="0" ptsTypes="AA">
                                      <p:cBhvr>
                                        <p:cTn id="12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9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-0.38086 0.36944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49" y="1847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0.51289 -0.48426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38" y="-2421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8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5" grpId="0"/>
      <p:bldP spid="15" grpId="1"/>
      <p:bldP spid="23" grpId="0"/>
      <p:bldP spid="3" grpId="0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6341397-C6F8-0153-D2BE-B8E403BA83A0}"/>
              </a:ext>
            </a:extLst>
          </p:cNvPr>
          <p:cNvSpPr txBox="1"/>
          <p:nvPr/>
        </p:nvSpPr>
        <p:spPr>
          <a:xfrm>
            <a:off x="3047338" y="3242346"/>
            <a:ext cx="609467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563C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锐普</a:t>
            </a:r>
            <a:r>
              <a:rPr lang="en-US" altLang="zh-CN" dirty="0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</a:t>
            </a:r>
            <a:r>
              <a:rPr lang="en-US" altLang="zh-CN" dirty="0">
                <a:solidFill>
                  <a:srgbClr val="FF0000"/>
                </a:solidFill>
              </a:rPr>
              <a:t>   </a:t>
            </a:r>
            <a:r>
              <a:rPr lang="zh-CN" altLang="en-US" dirty="0">
                <a:solidFill>
                  <a:srgbClr val="FF0000"/>
                </a:solidFill>
              </a:rPr>
              <a:t>作品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51PPT</a:t>
            </a:r>
            <a:r>
              <a:rPr lang="zh-CN" altLang="en-US" dirty="0">
                <a:solidFill>
                  <a:srgbClr val="FF0000"/>
                </a:solidFill>
              </a:rPr>
              <a:t>模板网    </a:t>
            </a:r>
            <a:r>
              <a:rPr lang="en-US" altLang="zh-CN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</a:rPr>
              <a:t>   </a:t>
            </a:r>
            <a:r>
              <a:rPr lang="zh-CN" altLang="en-US" dirty="0">
                <a:solidFill>
                  <a:srgbClr val="FF000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5903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E827AA5-3F45-C612-CA2B-F5E85720071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DB5D1A"/>
              </a:gs>
              <a:gs pos="50000">
                <a:srgbClr val="EA9D31"/>
              </a:gs>
              <a:gs pos="100000">
                <a:srgbClr val="DB5D1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13" name="图片 12" descr="手拿着棒球棍的人&#10;&#10;低可信度描述已自动生成">
            <a:extLst>
              <a:ext uri="{FF2B5EF4-FFF2-40B4-BE49-F238E27FC236}">
                <a16:creationId xmlns:a16="http://schemas.microsoft.com/office/drawing/2014/main" id="{5C8F88D2-3A29-012D-B5F1-A684BF88DD1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6700" y="2328032"/>
            <a:ext cx="3486150" cy="452996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9530635-7A72-A564-63AA-0E31409C29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1656" y="0"/>
            <a:ext cx="10000343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FA8FAAA-973A-B3BA-0D19-CD7C2A12AFAB}"/>
              </a:ext>
            </a:extLst>
          </p:cNvPr>
          <p:cNvSpPr txBox="1"/>
          <p:nvPr/>
        </p:nvSpPr>
        <p:spPr>
          <a:xfrm>
            <a:off x="1133670" y="571962"/>
            <a:ext cx="7360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01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473C65-D467-65F1-33AE-518398FF7477}"/>
              </a:ext>
            </a:extLst>
          </p:cNvPr>
          <p:cNvSpPr txBox="1"/>
          <p:nvPr/>
        </p:nvSpPr>
        <p:spPr>
          <a:xfrm>
            <a:off x="691242" y="139428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工作概述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67391B-D638-B2EA-E8AF-36326C93A13B}"/>
              </a:ext>
            </a:extLst>
          </p:cNvPr>
          <p:cNvSpPr txBox="1"/>
          <p:nvPr/>
        </p:nvSpPr>
        <p:spPr>
          <a:xfrm>
            <a:off x="637542" y="1795925"/>
            <a:ext cx="17283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WORK OVERVIEW</a:t>
            </a:r>
            <a:endParaRPr lang="zh-CN" altLang="en-US" sz="1400" dirty="0">
              <a:solidFill>
                <a:schemeClr val="bg1"/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pic>
        <p:nvPicPr>
          <p:cNvPr id="14" name="图片 13" descr="图片包含 人, 男人, 蛋糕, 站&#10;&#10;描述已自动生成">
            <a:extLst>
              <a:ext uri="{FF2B5EF4-FFF2-40B4-BE49-F238E27FC236}">
                <a16:creationId xmlns:a16="http://schemas.microsoft.com/office/drawing/2014/main" id="{FE111BA9-5A6C-C07F-4444-148C8E3E769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325" y="2076450"/>
            <a:ext cx="4391025" cy="4781550"/>
          </a:xfrm>
          <a:prstGeom prst="rect">
            <a:avLst/>
          </a:prstGeom>
        </p:spPr>
      </p:pic>
      <p:pic>
        <p:nvPicPr>
          <p:cNvPr id="15" name="图片 14" descr="黑暗中有烟&#10;&#10;低可信度描述已自动生成">
            <a:extLst>
              <a:ext uri="{FF2B5EF4-FFF2-40B4-BE49-F238E27FC236}">
                <a16:creationId xmlns:a16="http://schemas.microsoft.com/office/drawing/2014/main" id="{1665F1D5-AE9F-E8CD-BB79-59D88C9E867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8900" y="0"/>
            <a:ext cx="4038600" cy="6858000"/>
          </a:xfrm>
          <a:prstGeom prst="rect">
            <a:avLst/>
          </a:prstGeom>
        </p:spPr>
      </p:pic>
      <p:pic>
        <p:nvPicPr>
          <p:cNvPr id="16" name="图片 15" descr="人的照片上写着字&#10;&#10;描述已自动生成">
            <a:extLst>
              <a:ext uri="{FF2B5EF4-FFF2-40B4-BE49-F238E27FC236}">
                <a16:creationId xmlns:a16="http://schemas.microsoft.com/office/drawing/2014/main" id="{F5C1C474-E55D-D391-12DB-0855D95674A3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155" y="2527165"/>
            <a:ext cx="4372882" cy="4330835"/>
          </a:xfrm>
          <a:prstGeom prst="rect">
            <a:avLst/>
          </a:prstGeom>
        </p:spPr>
      </p:pic>
      <p:pic>
        <p:nvPicPr>
          <p:cNvPr id="17" name="图片 16" descr="地上有烟&#10;&#10;中度可信度描述已自动生成">
            <a:extLst>
              <a:ext uri="{FF2B5EF4-FFF2-40B4-BE49-F238E27FC236}">
                <a16:creationId xmlns:a16="http://schemas.microsoft.com/office/drawing/2014/main" id="{C2563973-291E-9376-E06F-472C38B5D44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0100" y="0"/>
            <a:ext cx="3771900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314DD32-36D2-80BF-9208-313F08A679B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979718" y="1718391"/>
            <a:ext cx="4025081" cy="558536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E391665D-D1B6-4BD7-FF4C-0988ECA7D572}"/>
              </a:ext>
            </a:extLst>
          </p:cNvPr>
          <p:cNvSpPr txBox="1"/>
          <p:nvPr/>
        </p:nvSpPr>
        <p:spPr>
          <a:xfrm>
            <a:off x="4113178" y="2952305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>
                    <a:alpha val="50000"/>
                  </a:schemeClr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02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915344C-272D-79D1-1E4F-35A351E19854}"/>
              </a:ext>
            </a:extLst>
          </p:cNvPr>
          <p:cNvSpPr txBox="1"/>
          <p:nvPr/>
        </p:nvSpPr>
        <p:spPr>
          <a:xfrm>
            <a:off x="3811814" y="378914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亮点展示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0994268-EB11-9E9D-FE9A-5D0AE8C5F7E0}"/>
              </a:ext>
            </a:extLst>
          </p:cNvPr>
          <p:cNvSpPr txBox="1"/>
          <p:nvPr/>
        </p:nvSpPr>
        <p:spPr>
          <a:xfrm>
            <a:off x="3968909" y="4190782"/>
            <a:ext cx="13067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HIGHLIGHTS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E5D102C-C18D-4BA4-E0DD-1DB3D550DF2C}"/>
              </a:ext>
            </a:extLst>
          </p:cNvPr>
          <p:cNvSpPr txBox="1"/>
          <p:nvPr/>
        </p:nvSpPr>
        <p:spPr>
          <a:xfrm>
            <a:off x="7391487" y="2952305"/>
            <a:ext cx="10166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>
                    <a:alpha val="50000"/>
                  </a:schemeClr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03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E55040A-33D0-17ED-4788-2DCC9C6B5257}"/>
              </a:ext>
            </a:extLst>
          </p:cNvPr>
          <p:cNvSpPr txBox="1"/>
          <p:nvPr/>
        </p:nvSpPr>
        <p:spPr>
          <a:xfrm>
            <a:off x="7089322" y="378914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问题分析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3368731-F3DB-E486-9B1D-79E6833BD787}"/>
              </a:ext>
            </a:extLst>
          </p:cNvPr>
          <p:cNvSpPr txBox="1"/>
          <p:nvPr/>
        </p:nvSpPr>
        <p:spPr>
          <a:xfrm>
            <a:off x="6880933" y="4190782"/>
            <a:ext cx="2037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PROBLEM ANALYSIS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28BDFB3-23D2-D8FC-FEFB-61E99B271366}"/>
              </a:ext>
            </a:extLst>
          </p:cNvPr>
          <p:cNvSpPr txBox="1"/>
          <p:nvPr/>
        </p:nvSpPr>
        <p:spPr>
          <a:xfrm>
            <a:off x="10451871" y="2952305"/>
            <a:ext cx="10118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>
                    <a:alpha val="50000"/>
                  </a:schemeClr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04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1363E36-372B-150C-2C67-2861AB1FAD23}"/>
              </a:ext>
            </a:extLst>
          </p:cNvPr>
          <p:cNvSpPr txBox="1"/>
          <p:nvPr/>
        </p:nvSpPr>
        <p:spPr>
          <a:xfrm>
            <a:off x="10147301" y="378914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未来规划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1B05BA8-7094-482F-AE54-CF77F12DF084}"/>
              </a:ext>
            </a:extLst>
          </p:cNvPr>
          <p:cNvSpPr txBox="1"/>
          <p:nvPr/>
        </p:nvSpPr>
        <p:spPr>
          <a:xfrm>
            <a:off x="9993413" y="4190782"/>
            <a:ext cx="1928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FUTURE PLANNING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15295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4C6B13-BFAB-F0CE-E862-1A3A97765F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DB5D1A"/>
              </a:gs>
              <a:gs pos="50000">
                <a:srgbClr val="EA9D31"/>
              </a:gs>
              <a:gs pos="100000">
                <a:srgbClr val="DB5D1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209E762-DE38-3FC5-601A-70AA3A750C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3306" y="0"/>
            <a:ext cx="10000343" cy="6858000"/>
          </a:xfrm>
          <a:prstGeom prst="rect">
            <a:avLst/>
          </a:prstGeom>
        </p:spPr>
      </p:pic>
      <p:pic>
        <p:nvPicPr>
          <p:cNvPr id="7" name="图片 6" descr="徽标&#10;&#10;描述已自动生成">
            <a:extLst>
              <a:ext uri="{FF2B5EF4-FFF2-40B4-BE49-F238E27FC236}">
                <a16:creationId xmlns:a16="http://schemas.microsoft.com/office/drawing/2014/main" id="{247702FB-FA1F-91FE-64A9-CE828F5359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8600" y="0"/>
            <a:ext cx="68834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4D3C257-6797-C934-8A7A-A30C562E4A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5900" y="0"/>
            <a:ext cx="3086100" cy="6858000"/>
          </a:xfrm>
          <a:prstGeom prst="rect">
            <a:avLst/>
          </a:prstGeom>
        </p:spPr>
      </p:pic>
      <p:pic>
        <p:nvPicPr>
          <p:cNvPr id="5" name="图片 4" descr="手拿着棒球棍的人&#10;&#10;低可信度描述已自动生成">
            <a:extLst>
              <a:ext uri="{FF2B5EF4-FFF2-40B4-BE49-F238E27FC236}">
                <a16:creationId xmlns:a16="http://schemas.microsoft.com/office/drawing/2014/main" id="{B1AFB9AD-F35B-E269-27B0-F660601BAFF7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913" y="2328032"/>
            <a:ext cx="3486150" cy="4529968"/>
          </a:xfrm>
          <a:prstGeom prst="rect">
            <a:avLst/>
          </a:prstGeom>
        </p:spPr>
      </p:pic>
      <p:pic>
        <p:nvPicPr>
          <p:cNvPr id="14" name="图片 13" descr="图片包含 烟, 黑暗, 看着, 男人&#10;&#10;描述已自动生成">
            <a:extLst>
              <a:ext uri="{FF2B5EF4-FFF2-40B4-BE49-F238E27FC236}">
                <a16:creationId xmlns:a16="http://schemas.microsoft.com/office/drawing/2014/main" id="{0759E52E-9A50-751F-E8A2-206F87E5984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708"/>
          <a:stretch/>
        </p:blipFill>
        <p:spPr>
          <a:xfrm>
            <a:off x="14198600" y="5524500"/>
            <a:ext cx="6985000" cy="6858000"/>
          </a:xfrm>
          <a:prstGeom prst="rect">
            <a:avLst/>
          </a:prstGeom>
        </p:spPr>
      </p:pic>
      <p:pic>
        <p:nvPicPr>
          <p:cNvPr id="15" name="图片 14" descr="黑暗中有烟&#10;&#10;低可信度描述已自动生成">
            <a:extLst>
              <a:ext uri="{FF2B5EF4-FFF2-40B4-BE49-F238E27FC236}">
                <a16:creationId xmlns:a16="http://schemas.microsoft.com/office/drawing/2014/main" id="{64CCE8D0-EC01-1A41-49F2-34B5C9550A2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65150" y="0"/>
            <a:ext cx="4038600" cy="6858000"/>
          </a:xfrm>
          <a:prstGeom prst="rect">
            <a:avLst/>
          </a:prstGeom>
        </p:spPr>
      </p:pic>
      <p:pic>
        <p:nvPicPr>
          <p:cNvPr id="16" name="图片 15" descr="穿着西装笔挺的男子与配字黑白照&#10;&#10;中度可信度描述已自动生成">
            <a:extLst>
              <a:ext uri="{FF2B5EF4-FFF2-40B4-BE49-F238E27FC236}">
                <a16:creationId xmlns:a16="http://schemas.microsoft.com/office/drawing/2014/main" id="{B8E7AF69-D67D-93D4-ADAC-AB8E9DBAA648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5125" y="2474231"/>
            <a:ext cx="3902512" cy="4892221"/>
          </a:xfrm>
          <a:prstGeom prst="rect">
            <a:avLst/>
          </a:prstGeom>
        </p:spPr>
      </p:pic>
      <p:pic>
        <p:nvPicPr>
          <p:cNvPr id="17" name="图片 16" descr="地上有烟&#10;&#10;中度可信度描述已自动生成">
            <a:extLst>
              <a:ext uri="{FF2B5EF4-FFF2-40B4-BE49-F238E27FC236}">
                <a16:creationId xmlns:a16="http://schemas.microsoft.com/office/drawing/2014/main" id="{13E674A5-4BF0-A10B-DEAC-F0DB1C14F42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16350" y="0"/>
            <a:ext cx="3771900" cy="6858000"/>
          </a:xfrm>
          <a:prstGeom prst="rect">
            <a:avLst/>
          </a:prstGeom>
        </p:spPr>
      </p:pic>
      <p:pic>
        <p:nvPicPr>
          <p:cNvPr id="18" name="图片 17" descr="图片包含 山, 岩石, 站, 伞&#10;&#10;描述已自动生成">
            <a:extLst>
              <a:ext uri="{FF2B5EF4-FFF2-40B4-BE49-F238E27FC236}">
                <a16:creationId xmlns:a16="http://schemas.microsoft.com/office/drawing/2014/main" id="{2562964C-9DEF-2721-3411-36227694B5F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52"/>
          <a:stretch>
            <a:fillRect/>
          </a:stretch>
        </p:blipFill>
        <p:spPr>
          <a:xfrm>
            <a:off x="16773525" y="2667000"/>
            <a:ext cx="4078816" cy="4343400"/>
          </a:xfrm>
          <a:custGeom>
            <a:avLst/>
            <a:gdLst>
              <a:gd name="connsiteX0" fmla="*/ 1145802 w 4078816"/>
              <a:gd name="connsiteY0" fmla="*/ 0 h 4191000"/>
              <a:gd name="connsiteX1" fmla="*/ 4078816 w 4078816"/>
              <a:gd name="connsiteY1" fmla="*/ 0 h 4191000"/>
              <a:gd name="connsiteX2" fmla="*/ 4078816 w 4078816"/>
              <a:gd name="connsiteY2" fmla="*/ 4191000 h 4191000"/>
              <a:gd name="connsiteX3" fmla="*/ 142875 w 4078816"/>
              <a:gd name="connsiteY3" fmla="*/ 4191000 h 4191000"/>
              <a:gd name="connsiteX4" fmla="*/ 66675 w 4078816"/>
              <a:gd name="connsiteY4" fmla="*/ 3962400 h 4191000"/>
              <a:gd name="connsiteX5" fmla="*/ 66675 w 4078816"/>
              <a:gd name="connsiteY5" fmla="*/ 3867150 h 4191000"/>
              <a:gd name="connsiteX6" fmla="*/ 0 w 4078816"/>
              <a:gd name="connsiteY6" fmla="*/ 3771900 h 4191000"/>
              <a:gd name="connsiteX7" fmla="*/ 0 w 4078816"/>
              <a:gd name="connsiteY7" fmla="*/ 3629025 h 4191000"/>
              <a:gd name="connsiteX8" fmla="*/ 104775 w 4078816"/>
              <a:gd name="connsiteY8" fmla="*/ 3562350 h 4191000"/>
              <a:gd name="connsiteX9" fmla="*/ 85725 w 4078816"/>
              <a:gd name="connsiteY9" fmla="*/ 3438525 h 4191000"/>
              <a:gd name="connsiteX10" fmla="*/ 133350 w 4078816"/>
              <a:gd name="connsiteY10" fmla="*/ 3352800 h 4191000"/>
              <a:gd name="connsiteX11" fmla="*/ 161925 w 4078816"/>
              <a:gd name="connsiteY11" fmla="*/ 3114675 h 4191000"/>
              <a:gd name="connsiteX12" fmla="*/ 323850 w 4078816"/>
              <a:gd name="connsiteY12" fmla="*/ 2981325 h 4191000"/>
              <a:gd name="connsiteX13" fmla="*/ 314325 w 4078816"/>
              <a:gd name="connsiteY13" fmla="*/ 2876550 h 4191000"/>
              <a:gd name="connsiteX14" fmla="*/ 333375 w 4078816"/>
              <a:gd name="connsiteY14" fmla="*/ 2924175 h 4191000"/>
              <a:gd name="connsiteX15" fmla="*/ 266700 w 4078816"/>
              <a:gd name="connsiteY15" fmla="*/ 2676525 h 4191000"/>
              <a:gd name="connsiteX16" fmla="*/ 409575 w 4078816"/>
              <a:gd name="connsiteY16" fmla="*/ 1981200 h 4191000"/>
              <a:gd name="connsiteX17" fmla="*/ 838200 w 4078816"/>
              <a:gd name="connsiteY17" fmla="*/ 1609725 h 4191000"/>
              <a:gd name="connsiteX18" fmla="*/ 809625 w 4078816"/>
              <a:gd name="connsiteY18" fmla="*/ 1400175 h 4191000"/>
              <a:gd name="connsiteX19" fmla="*/ 942975 w 4078816"/>
              <a:gd name="connsiteY19" fmla="*/ 838200 h 4191000"/>
              <a:gd name="connsiteX20" fmla="*/ 1038225 w 4078816"/>
              <a:gd name="connsiteY20" fmla="*/ 457200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78816" h="4191000">
                <a:moveTo>
                  <a:pt x="1145802" y="0"/>
                </a:moveTo>
                <a:lnTo>
                  <a:pt x="4078816" y="0"/>
                </a:lnTo>
                <a:lnTo>
                  <a:pt x="4078816" y="4191000"/>
                </a:lnTo>
                <a:lnTo>
                  <a:pt x="142875" y="4191000"/>
                </a:lnTo>
                <a:lnTo>
                  <a:pt x="66675" y="3962400"/>
                </a:lnTo>
                <a:lnTo>
                  <a:pt x="66675" y="3867150"/>
                </a:lnTo>
                <a:lnTo>
                  <a:pt x="0" y="3771900"/>
                </a:lnTo>
                <a:lnTo>
                  <a:pt x="0" y="3629025"/>
                </a:lnTo>
                <a:lnTo>
                  <a:pt x="104775" y="3562350"/>
                </a:lnTo>
                <a:lnTo>
                  <a:pt x="85725" y="3438525"/>
                </a:lnTo>
                <a:lnTo>
                  <a:pt x="133350" y="3352800"/>
                </a:lnTo>
                <a:lnTo>
                  <a:pt x="161925" y="3114675"/>
                </a:lnTo>
                <a:lnTo>
                  <a:pt x="323850" y="2981325"/>
                </a:lnTo>
                <a:lnTo>
                  <a:pt x="314325" y="2876550"/>
                </a:lnTo>
                <a:lnTo>
                  <a:pt x="333375" y="2924175"/>
                </a:lnTo>
                <a:lnTo>
                  <a:pt x="266700" y="2676525"/>
                </a:lnTo>
                <a:lnTo>
                  <a:pt x="409575" y="1981200"/>
                </a:lnTo>
                <a:lnTo>
                  <a:pt x="838200" y="1609725"/>
                </a:lnTo>
                <a:lnTo>
                  <a:pt x="809625" y="1400175"/>
                </a:lnTo>
                <a:lnTo>
                  <a:pt x="942975" y="838200"/>
                </a:lnTo>
                <a:lnTo>
                  <a:pt x="1038225" y="457200"/>
                </a:lnTo>
                <a:close/>
              </a:path>
            </a:pathLst>
          </a:cu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D127001B-05B3-EA65-6EB6-319B9AD9FF61}"/>
              </a:ext>
            </a:extLst>
          </p:cNvPr>
          <p:cNvGrpSpPr/>
          <p:nvPr/>
        </p:nvGrpSpPr>
        <p:grpSpPr>
          <a:xfrm>
            <a:off x="14977183" y="2966819"/>
            <a:ext cx="2037737" cy="1531740"/>
            <a:chOff x="6880933" y="2966819"/>
            <a:chExt cx="2037737" cy="153174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8CAB458-DE33-3C5A-6AE4-6D650112BBC9}"/>
                </a:ext>
              </a:extLst>
            </p:cNvPr>
            <p:cNvSpPr txBox="1"/>
            <p:nvPr/>
          </p:nvSpPr>
          <p:spPr>
            <a:xfrm>
              <a:off x="7349007" y="2966819"/>
              <a:ext cx="11015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>
                      <a:alpha val="50000"/>
                    </a:schemeClr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03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5A55266-1DC6-E48F-A542-221BA165A305}"/>
                </a:ext>
              </a:extLst>
            </p:cNvPr>
            <p:cNvSpPr txBox="1"/>
            <p:nvPr/>
          </p:nvSpPr>
          <p:spPr>
            <a:xfrm>
              <a:off x="7089322" y="378914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>
                      <a:alpha val="50000"/>
                    </a:schemeClr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问题分析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AFCA5DC-7E40-443B-712D-08F7D61F9E1A}"/>
                </a:ext>
              </a:extLst>
            </p:cNvPr>
            <p:cNvSpPr txBox="1"/>
            <p:nvPr/>
          </p:nvSpPr>
          <p:spPr>
            <a:xfrm>
              <a:off x="6880933" y="4190782"/>
              <a:ext cx="20377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alpha val="50000"/>
                    </a:schemeClr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PROBLEM ANALYSIS</a:t>
              </a:r>
              <a:endParaRPr lang="zh-CN" altLang="en-US" sz="14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D32354F-D84A-A081-F780-F1720F7C2AFE}"/>
              </a:ext>
            </a:extLst>
          </p:cNvPr>
          <p:cNvGrpSpPr/>
          <p:nvPr/>
        </p:nvGrpSpPr>
        <p:grpSpPr>
          <a:xfrm>
            <a:off x="18089663" y="2966819"/>
            <a:ext cx="1928734" cy="1531740"/>
            <a:chOff x="10124041" y="2966819"/>
            <a:chExt cx="1928734" cy="153174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F65CC1F-D136-9983-FAA1-8FF9CDBF3AF3}"/>
                </a:ext>
              </a:extLst>
            </p:cNvPr>
            <p:cNvSpPr txBox="1"/>
            <p:nvPr/>
          </p:nvSpPr>
          <p:spPr>
            <a:xfrm>
              <a:off x="10537614" y="2966819"/>
              <a:ext cx="11015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>
                      <a:alpha val="50000"/>
                    </a:schemeClr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04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1775FC7-CF7B-AF39-CB8B-0B5A77C3A96D}"/>
                </a:ext>
              </a:extLst>
            </p:cNvPr>
            <p:cNvSpPr txBox="1"/>
            <p:nvPr/>
          </p:nvSpPr>
          <p:spPr>
            <a:xfrm>
              <a:off x="10277929" y="378914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>
                      <a:alpha val="50000"/>
                    </a:schemeClr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未来规划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7223E28-C332-EF27-C877-3E3B4F3D4EDD}"/>
                </a:ext>
              </a:extLst>
            </p:cNvPr>
            <p:cNvSpPr txBox="1"/>
            <p:nvPr/>
          </p:nvSpPr>
          <p:spPr>
            <a:xfrm>
              <a:off x="10124041" y="4190782"/>
              <a:ext cx="19287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alpha val="50000"/>
                    </a:schemeClr>
                  </a:solidFill>
                  <a:latin typeface="仓耳小丸子" panose="02020400000000000000" pitchFamily="18" charset="-122"/>
                  <a:ea typeface="仓耳小丸子" panose="02020400000000000000" pitchFamily="18" charset="-122"/>
                </a:rPr>
                <a:t>FUTURE PLANNING</a:t>
              </a:r>
              <a:endParaRPr lang="zh-CN" altLang="en-US" sz="1400" dirty="0">
                <a:solidFill>
                  <a:schemeClr val="bg1">
                    <a:alpha val="50000"/>
                  </a:schemeClr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BF195C35-C66C-78A7-4861-68E525CAFCDE}"/>
              </a:ext>
            </a:extLst>
          </p:cNvPr>
          <p:cNvSpPr txBox="1"/>
          <p:nvPr/>
        </p:nvSpPr>
        <p:spPr>
          <a:xfrm>
            <a:off x="6236667" y="2607658"/>
            <a:ext cx="106631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01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50D0C5-CA92-679F-13AF-361BCE0AAFE9}"/>
              </a:ext>
            </a:extLst>
          </p:cNvPr>
          <p:cNvSpPr txBox="1"/>
          <p:nvPr/>
        </p:nvSpPr>
        <p:spPr>
          <a:xfrm>
            <a:off x="7464425" y="2935122"/>
            <a:ext cx="2646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工作概述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00FD374-AB4C-D62E-A6F9-FE9EE51E7C13}"/>
              </a:ext>
            </a:extLst>
          </p:cNvPr>
          <p:cNvSpPr txBox="1"/>
          <p:nvPr/>
        </p:nvSpPr>
        <p:spPr>
          <a:xfrm>
            <a:off x="7464425" y="3633940"/>
            <a:ext cx="2839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WORK OVERVIEW</a:t>
            </a:r>
          </a:p>
        </p:txBody>
      </p:sp>
    </p:spTree>
    <p:extLst>
      <p:ext uri="{BB962C8B-B14F-4D97-AF65-F5344CB8AC3E}">
        <p14:creationId xmlns:p14="http://schemas.microsoft.com/office/powerpoint/2010/main" val="4154431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天鹅, 片, 手, 水&#10;&#10;描述已自动生成">
            <a:extLst>
              <a:ext uri="{FF2B5EF4-FFF2-40B4-BE49-F238E27FC236}">
                <a16:creationId xmlns:a16="http://schemas.microsoft.com/office/drawing/2014/main" id="{3FDDDB89-0F2E-7674-8453-110894EB48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2195DEAE-3B1E-A358-23AD-4FA1BD2294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8685034"/>
              </p:ext>
            </p:extLst>
          </p:nvPr>
        </p:nvGraphicFramePr>
        <p:xfrm>
          <a:off x="2557621" y="2631561"/>
          <a:ext cx="7076757" cy="3573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9F6BEDA2-1EE0-39BF-AEB6-4EBA0DE6CD08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工作概述</a:t>
            </a:r>
            <a:endParaRPr lang="en-US" altLang="zh-CN" sz="4000" spc="300" dirty="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547E57A-F434-4FC7-2F71-B508B76CE1FB}"/>
              </a:ext>
            </a:extLst>
          </p:cNvPr>
          <p:cNvSpPr txBox="1"/>
          <p:nvPr/>
        </p:nvSpPr>
        <p:spPr>
          <a:xfrm>
            <a:off x="2425408" y="2052945"/>
            <a:ext cx="240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2022</a:t>
            </a:r>
            <a:r>
              <a:rPr lang="zh-CN" altLang="en-US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年总营收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59ABDF9-1704-8E5E-11E9-88CE5CFD7B5D}"/>
              </a:ext>
            </a:extLst>
          </p:cNvPr>
          <p:cNvSpPr txBox="1"/>
          <p:nvPr/>
        </p:nvSpPr>
        <p:spPr>
          <a:xfrm>
            <a:off x="2476115" y="1398808"/>
            <a:ext cx="23055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>
                  <a:gsLst>
                    <a:gs pos="50000">
                      <a:srgbClr val="EA9D31"/>
                    </a:gs>
                    <a:gs pos="0">
                      <a:srgbClr val="DB5D1A"/>
                    </a:gs>
                    <a:gs pos="100000">
                      <a:srgbClr val="DB5D1A"/>
                    </a:gs>
                  </a:gsLst>
                  <a:lin ang="0" scaled="1"/>
                </a:gra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5.83</a:t>
            </a:r>
            <a:r>
              <a:rPr lang="zh-CN" altLang="en-US" sz="24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亿元</a:t>
            </a:r>
            <a:endParaRPr lang="en-US" altLang="zh-CN" sz="2400" dirty="0">
              <a:solidFill>
                <a:schemeClr val="bg1"/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10D55B4-EE02-A685-0A3B-896C14189103}"/>
              </a:ext>
            </a:extLst>
          </p:cNvPr>
          <p:cNvSpPr txBox="1"/>
          <p:nvPr/>
        </p:nvSpPr>
        <p:spPr>
          <a:xfrm>
            <a:off x="4892511" y="2052945"/>
            <a:ext cx="240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业绩较上年增长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2C3740B-21C6-98E8-EBAB-D21A42194DEF}"/>
              </a:ext>
            </a:extLst>
          </p:cNvPr>
          <p:cNvSpPr txBox="1"/>
          <p:nvPr/>
        </p:nvSpPr>
        <p:spPr>
          <a:xfrm>
            <a:off x="4943218" y="1398808"/>
            <a:ext cx="23055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>
                  <a:gsLst>
                    <a:gs pos="50000">
                      <a:srgbClr val="EA9D31"/>
                    </a:gs>
                    <a:gs pos="0">
                      <a:srgbClr val="DB5D1A"/>
                    </a:gs>
                    <a:gs pos="100000">
                      <a:srgbClr val="DB5D1A"/>
                    </a:gs>
                  </a:gsLst>
                  <a:lin ang="0" scaled="1"/>
                </a:gra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14.7%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F4ED1C5-8051-0CDE-4124-FCA6F43133E0}"/>
              </a:ext>
            </a:extLst>
          </p:cNvPr>
          <p:cNvSpPr txBox="1"/>
          <p:nvPr/>
        </p:nvSpPr>
        <p:spPr>
          <a:xfrm>
            <a:off x="7359615" y="2052945"/>
            <a:ext cx="240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业绩较上年增长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1754277-2CB9-FF2C-4D69-9C6C8D300199}"/>
              </a:ext>
            </a:extLst>
          </p:cNvPr>
          <p:cNvSpPr txBox="1"/>
          <p:nvPr/>
        </p:nvSpPr>
        <p:spPr>
          <a:xfrm>
            <a:off x="7410322" y="1398808"/>
            <a:ext cx="23055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>
                  <a:gsLst>
                    <a:gs pos="50000">
                      <a:srgbClr val="EA9D31"/>
                    </a:gs>
                    <a:gs pos="0">
                      <a:srgbClr val="DB5D1A"/>
                    </a:gs>
                    <a:gs pos="100000">
                      <a:srgbClr val="DB5D1A"/>
                    </a:gs>
                  </a:gsLst>
                  <a:lin ang="0" scaled="1"/>
                </a:gra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7500</a:t>
            </a:r>
            <a:r>
              <a:rPr lang="zh-CN" altLang="en-US" sz="24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元</a:t>
            </a:r>
            <a:endParaRPr lang="en-US" altLang="zh-CN" sz="2400" dirty="0">
              <a:solidFill>
                <a:schemeClr val="bg1"/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FF9D1AF-A543-E198-91B6-A123131DF575}"/>
              </a:ext>
            </a:extLst>
          </p:cNvPr>
          <p:cNvSpPr/>
          <p:nvPr/>
        </p:nvSpPr>
        <p:spPr>
          <a:xfrm>
            <a:off x="304800" y="-495300"/>
            <a:ext cx="266700" cy="266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667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4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series"/>
        </p:bldSub>
      </p:bldGraphic>
      <p:bldP spid="15" grpId="0"/>
      <p:bldP spid="16" grpId="0"/>
      <p:bldP spid="19" grpId="0"/>
      <p:bldP spid="20" grpId="0"/>
      <p:bldP spid="22" grpId="0"/>
      <p:bldP spid="23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雪地上的风景&#10;&#10;描述已自动生成">
            <a:extLst>
              <a:ext uri="{FF2B5EF4-FFF2-40B4-BE49-F238E27FC236}">
                <a16:creationId xmlns:a16="http://schemas.microsoft.com/office/drawing/2014/main" id="{8A5C089A-8E58-6FD6-9E20-EEF41E4EC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1F6A4FE1-5E6D-43DC-2AE5-F37E6F6EF5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1547264"/>
              </p:ext>
            </p:extLst>
          </p:nvPr>
        </p:nvGraphicFramePr>
        <p:xfrm>
          <a:off x="1518881" y="2414710"/>
          <a:ext cx="4824639" cy="3216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D2368028-9DB9-C9A3-C0CC-4BAAE4B2680C}"/>
              </a:ext>
            </a:extLst>
          </p:cNvPr>
          <p:cNvSpPr txBox="1"/>
          <p:nvPr/>
        </p:nvSpPr>
        <p:spPr>
          <a:xfrm>
            <a:off x="2038534" y="2075709"/>
            <a:ext cx="3785332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2021</a:t>
            </a:r>
            <a:r>
              <a:rPr lang="zh-CN" altLang="en-US" sz="24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各类业务营收占比</a:t>
            </a:r>
            <a:endParaRPr lang="en-US" altLang="zh-CN" sz="2400" dirty="0">
              <a:solidFill>
                <a:schemeClr val="bg1"/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A12CF4-A727-EE35-F539-E30E9673DE61}"/>
              </a:ext>
            </a:extLst>
          </p:cNvPr>
          <p:cNvSpPr txBox="1"/>
          <p:nvPr/>
        </p:nvSpPr>
        <p:spPr>
          <a:xfrm>
            <a:off x="6198043" y="2075709"/>
            <a:ext cx="361971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2022</a:t>
            </a:r>
            <a:r>
              <a:rPr lang="zh-CN" altLang="en-US" sz="24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各类业务营收占比</a:t>
            </a:r>
            <a:endParaRPr lang="en-US" altLang="zh-CN" sz="2400" dirty="0">
              <a:solidFill>
                <a:schemeClr val="bg1"/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946600C5-40BD-9D53-30AF-BE32BBF7B9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1288545"/>
              </p:ext>
            </p:extLst>
          </p:nvPr>
        </p:nvGraphicFramePr>
        <p:xfrm>
          <a:off x="5595581" y="2414710"/>
          <a:ext cx="4824639" cy="3216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4C49EE1-0B8C-AB17-7B36-10C1FC009F11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工作概述</a:t>
            </a:r>
            <a:endParaRPr lang="en-US" altLang="zh-CN" sz="4000" spc="300" dirty="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9086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0" grpId="0"/>
      <p:bldP spid="11" grpId="0"/>
      <p:bldGraphic spid="1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3A9F2024-F0CF-F94C-F0D6-0B2D857E42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4734" y="6361"/>
            <a:ext cx="9207266" cy="6851639"/>
          </a:xfrm>
          <a:custGeom>
            <a:avLst/>
            <a:gdLst>
              <a:gd name="connsiteX0" fmla="*/ 0 w 9207266"/>
              <a:gd name="connsiteY0" fmla="*/ 0 h 6851639"/>
              <a:gd name="connsiteX1" fmla="*/ 9207266 w 9207266"/>
              <a:gd name="connsiteY1" fmla="*/ 0 h 6851639"/>
              <a:gd name="connsiteX2" fmla="*/ 9207266 w 9207266"/>
              <a:gd name="connsiteY2" fmla="*/ 6851639 h 6851639"/>
              <a:gd name="connsiteX3" fmla="*/ 0 w 9207266"/>
              <a:gd name="connsiteY3" fmla="*/ 6851639 h 685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07266" h="6851639">
                <a:moveTo>
                  <a:pt x="0" y="0"/>
                </a:moveTo>
                <a:lnTo>
                  <a:pt x="9207266" y="0"/>
                </a:lnTo>
                <a:lnTo>
                  <a:pt x="9207266" y="6851639"/>
                </a:lnTo>
                <a:lnTo>
                  <a:pt x="0" y="6851639"/>
                </a:lnTo>
                <a:close/>
              </a:path>
            </a:pathLst>
          </a:custGeom>
        </p:spPr>
      </p:pic>
      <p:pic>
        <p:nvPicPr>
          <p:cNvPr id="3" name="图片 2" descr="图片包含 看着, 男人, 黑暗, 水&#10;&#10;描述已自动生成">
            <a:extLst>
              <a:ext uri="{FF2B5EF4-FFF2-40B4-BE49-F238E27FC236}">
                <a16:creationId xmlns:a16="http://schemas.microsoft.com/office/drawing/2014/main" id="{0F85DB06-3775-E884-1AA4-14E96781BE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287657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6FFB48F-6EE9-3BFF-E17A-AECF9D03C81B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工作概述</a:t>
            </a:r>
            <a:endParaRPr lang="en-US" altLang="zh-CN" sz="4000" spc="300" dirty="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E42094-1853-46FB-08A4-830F50A2E175}"/>
              </a:ext>
            </a:extLst>
          </p:cNvPr>
          <p:cNvSpPr txBox="1"/>
          <p:nvPr/>
        </p:nvSpPr>
        <p:spPr>
          <a:xfrm>
            <a:off x="868680" y="3143190"/>
            <a:ext cx="4677335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专注高端</a:t>
            </a:r>
            <a:r>
              <a:rPr lang="en-US" altLang="zh-CN" sz="20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设计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A04B45-3CED-7801-252F-3A03BCE4F1C1}"/>
              </a:ext>
            </a:extLst>
          </p:cNvPr>
          <p:cNvSpPr txBox="1"/>
          <p:nvPr/>
        </p:nvSpPr>
        <p:spPr>
          <a:xfrm>
            <a:off x="868680" y="2522394"/>
            <a:ext cx="5227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锐普高端</a:t>
            </a:r>
            <a:r>
              <a:rPr lang="en-US" altLang="zh-CN" sz="32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PPT</a:t>
            </a:r>
            <a:r>
              <a:rPr lang="zh-CN" altLang="en-US" sz="32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设计</a:t>
            </a:r>
            <a:endParaRPr lang="en-US" altLang="zh-CN" sz="3200" dirty="0">
              <a:solidFill>
                <a:schemeClr val="bg1"/>
              </a:solidFill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A3DDCB-36E1-ECEE-EF3C-48D98B2C9D18}"/>
              </a:ext>
            </a:extLst>
          </p:cNvPr>
          <p:cNvSpPr txBox="1"/>
          <p:nvPr/>
        </p:nvSpPr>
        <p:spPr>
          <a:xfrm>
            <a:off x="868679" y="3676924"/>
            <a:ext cx="4522471" cy="138127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让每一场演示都深入人心；让每一场演示都深入人心；让每一场演示都深入人心；让每一场演示都深入人心；让每一场演示都深入人心；让每一场演示都深入人心；让每一场演示都深入人心；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949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184087C4-B8A7-4EA6-B185-FDBC685F5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FE9DAC-510E-C181-921D-CDAFF1AD2FEB}"/>
              </a:ext>
            </a:extLst>
          </p:cNvPr>
          <p:cNvSpPr txBox="1"/>
          <p:nvPr/>
        </p:nvSpPr>
        <p:spPr>
          <a:xfrm>
            <a:off x="1139038" y="2929438"/>
            <a:ext cx="2637866" cy="162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9572EC-4670-F3A9-3FF3-0E7EB8954FC4}"/>
              </a:ext>
            </a:extLst>
          </p:cNvPr>
          <p:cNvSpPr txBox="1"/>
          <p:nvPr/>
        </p:nvSpPr>
        <p:spPr>
          <a:xfrm>
            <a:off x="1340552" y="2291179"/>
            <a:ext cx="22348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仓耳小丸子" panose="02020400000000000000" pitchFamily="18" charset="-122"/>
                <a:ea typeface="仓耳小丸子" panose="02020400000000000000" pitchFamily="18" charset="-122"/>
              </a:rPr>
              <a:t>锐普演示</a:t>
            </a:r>
            <a:endParaRPr lang="en-US" altLang="zh-CN" sz="3200" dirty="0"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FE03F2-124E-BFF5-D735-3AE819B8EAD9}"/>
              </a:ext>
            </a:extLst>
          </p:cNvPr>
          <p:cNvSpPr txBox="1"/>
          <p:nvPr/>
        </p:nvSpPr>
        <p:spPr>
          <a:xfrm>
            <a:off x="4037805" y="2929438"/>
            <a:ext cx="2637866" cy="162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C2D958-FBCA-F9A2-0523-DEEECC14ADDF}"/>
              </a:ext>
            </a:extLst>
          </p:cNvPr>
          <p:cNvSpPr txBox="1"/>
          <p:nvPr/>
        </p:nvSpPr>
        <p:spPr>
          <a:xfrm>
            <a:off x="4239319" y="2291179"/>
            <a:ext cx="22348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仓耳小丸子" panose="02020400000000000000" pitchFamily="18" charset="-122"/>
                <a:ea typeface="仓耳小丸子" panose="02020400000000000000" pitchFamily="18" charset="-122"/>
              </a:rPr>
              <a:t>锐普演示</a:t>
            </a:r>
            <a:endParaRPr lang="en-US" altLang="zh-CN" sz="3200" dirty="0"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0C8C31-751C-DD76-A9EE-5C6F8EB3C8C3}"/>
              </a:ext>
            </a:extLst>
          </p:cNvPr>
          <p:cNvSpPr txBox="1"/>
          <p:nvPr/>
        </p:nvSpPr>
        <p:spPr>
          <a:xfrm>
            <a:off x="6936573" y="2929438"/>
            <a:ext cx="2637866" cy="162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  <a:endParaRPr lang="en-US" altLang="zh-CN" sz="12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让每一场演示都深入人心；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67BD5B-E2D0-F872-3637-CEA08C20C050}"/>
              </a:ext>
            </a:extLst>
          </p:cNvPr>
          <p:cNvSpPr txBox="1"/>
          <p:nvPr/>
        </p:nvSpPr>
        <p:spPr>
          <a:xfrm>
            <a:off x="7138087" y="2291179"/>
            <a:ext cx="22348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仓耳小丸子" panose="02020400000000000000" pitchFamily="18" charset="-122"/>
                <a:ea typeface="仓耳小丸子" panose="02020400000000000000" pitchFamily="18" charset="-122"/>
              </a:rPr>
              <a:t>锐普演示</a:t>
            </a:r>
            <a:endParaRPr lang="en-US" altLang="zh-CN" sz="3200" dirty="0">
              <a:latin typeface="仓耳小丸子" panose="02020400000000000000" pitchFamily="18" charset="-122"/>
              <a:ea typeface="仓耳小丸子" panose="02020400000000000000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931CC5-6531-D7FF-8A81-019838CCE03A}"/>
              </a:ext>
            </a:extLst>
          </p:cNvPr>
          <p:cNvSpPr txBox="1"/>
          <p:nvPr/>
        </p:nvSpPr>
        <p:spPr>
          <a:xfrm>
            <a:off x="371475" y="269875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工作概述</a:t>
            </a:r>
            <a:endParaRPr lang="en-US" altLang="zh-CN" sz="4000" spc="300" dirty="0">
              <a:solidFill>
                <a:schemeClr val="bg1"/>
              </a:solidFill>
              <a:latin typeface="字体圈欣意冠黑体2.0" panose="00000500000000000000" pitchFamily="2" charset="-122"/>
              <a:ea typeface="字体圈欣意冠黑体2.0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74162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4C6B13-BFAB-F0CE-E862-1A3A97765F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DB5D1A"/>
              </a:gs>
              <a:gs pos="50000">
                <a:srgbClr val="EA9D31"/>
              </a:gs>
              <a:gs pos="100000">
                <a:srgbClr val="DB5D1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209E762-DE38-3FC5-601A-70AA3A750C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3306" y="0"/>
            <a:ext cx="10000343" cy="6858000"/>
          </a:xfrm>
          <a:prstGeom prst="rect">
            <a:avLst/>
          </a:prstGeom>
        </p:spPr>
      </p:pic>
      <p:pic>
        <p:nvPicPr>
          <p:cNvPr id="8" name="图片 7" descr="图片包含 人, 男人, 蛋糕, 站&#10;&#10;描述已自动生成">
            <a:extLst>
              <a:ext uri="{FF2B5EF4-FFF2-40B4-BE49-F238E27FC236}">
                <a16:creationId xmlns:a16="http://schemas.microsoft.com/office/drawing/2014/main" id="{CBF28C0D-A145-B639-B950-AA32927E31A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4350" y="1900124"/>
            <a:ext cx="4552950" cy="4957876"/>
          </a:xfrm>
          <a:prstGeom prst="rect">
            <a:avLst/>
          </a:prstGeom>
        </p:spPr>
      </p:pic>
      <p:pic>
        <p:nvPicPr>
          <p:cNvPr id="15" name="图片 14" descr="徽标&#10;&#10;描述已自动生成">
            <a:extLst>
              <a:ext uri="{FF2B5EF4-FFF2-40B4-BE49-F238E27FC236}">
                <a16:creationId xmlns:a16="http://schemas.microsoft.com/office/drawing/2014/main" id="{284D1F99-2E5F-024B-B104-7567E57E4A4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8600" y="0"/>
            <a:ext cx="6883400" cy="6858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53DBA1F-94B3-CA15-7B50-51DC60D2DF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5900" y="0"/>
            <a:ext cx="30861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F722C2C-2881-2360-A5CB-FF585ABAFD16}"/>
              </a:ext>
            </a:extLst>
          </p:cNvPr>
          <p:cNvSpPr txBox="1"/>
          <p:nvPr/>
        </p:nvSpPr>
        <p:spPr>
          <a:xfrm>
            <a:off x="5763101" y="2607658"/>
            <a:ext cx="15199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字体圈欣意冠黑体2.0" panose="00000500000000000000" pitchFamily="2" charset="-122"/>
                <a:ea typeface="字体圈欣意冠黑体2.0" panose="00000500000000000000" pitchFamily="2" charset="-122"/>
              </a:rPr>
              <a:t>02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1A1749-1204-B07E-0B71-8A5FA0E0FCEE}"/>
              </a:ext>
            </a:extLst>
          </p:cNvPr>
          <p:cNvSpPr txBox="1"/>
          <p:nvPr/>
        </p:nvSpPr>
        <p:spPr>
          <a:xfrm>
            <a:off x="7464425" y="2935122"/>
            <a:ext cx="2646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亮点展示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0A247B-4C90-E2E3-7101-475CD2CFF30A}"/>
              </a:ext>
            </a:extLst>
          </p:cNvPr>
          <p:cNvSpPr txBox="1"/>
          <p:nvPr/>
        </p:nvSpPr>
        <p:spPr>
          <a:xfrm>
            <a:off x="7464425" y="3633940"/>
            <a:ext cx="2113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仓耳小丸子" panose="02020400000000000000" pitchFamily="18" charset="-122"/>
                <a:ea typeface="仓耳小丸子" panose="02020400000000000000" pitchFamily="18" charset="-122"/>
              </a:rPr>
              <a:t>HIGHLIGHTS</a:t>
            </a:r>
          </a:p>
        </p:txBody>
      </p:sp>
    </p:spTree>
    <p:extLst>
      <p:ext uri="{BB962C8B-B14F-4D97-AF65-F5344CB8AC3E}">
        <p14:creationId xmlns:p14="http://schemas.microsoft.com/office/powerpoint/2010/main" val="146402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</TotalTime>
  <Words>1192</Words>
  <Application>Microsoft Office PowerPoint</Application>
  <PresentationFormat>宽屏</PresentationFormat>
  <Paragraphs>207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仓耳小丸子</vt:lpstr>
      <vt:lpstr>等线</vt:lpstr>
      <vt:lpstr>思源黑体 CN Bold</vt:lpstr>
      <vt:lpstr>思源黑体 CN Medium</vt:lpstr>
      <vt:lpstr>字体圈欣意冠黑体2.0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波普撕纸风年终总结ppt模板</dc:title>
  <dc:creator>锐普PPT</dc:creator>
  <cp:keywords>51PPT模板网</cp:keywords>
  <dc:description>www.51pptmoban.com</dc:description>
  <cp:lastModifiedBy>Power user</cp:lastModifiedBy>
  <cp:revision>71</cp:revision>
  <dcterms:created xsi:type="dcterms:W3CDTF">2022-12-07T07:24:03Z</dcterms:created>
  <dcterms:modified xsi:type="dcterms:W3CDTF">2022-12-19T15:26:45Z</dcterms:modified>
</cp:coreProperties>
</file>