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60" r:id="rId4"/>
    <p:sldId id="259" r:id="rId5"/>
    <p:sldId id="263" r:id="rId6"/>
    <p:sldId id="264" r:id="rId7"/>
    <p:sldId id="262" r:id="rId8"/>
    <p:sldId id="265" r:id="rId9"/>
    <p:sldId id="266" r:id="rId10"/>
    <p:sldId id="261" r:id="rId11"/>
    <p:sldId id="1126" r:id="rId12"/>
    <p:sldId id="1127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12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992" autoAdjust="0"/>
  </p:normalViewPr>
  <p:slideViewPr>
    <p:cSldViewPr snapToGrid="0" showGuides="1">
      <p:cViewPr>
        <p:scale>
          <a:sx n="66" d="100"/>
          <a:sy n="66" d="100"/>
        </p:scale>
        <p:origin x="516" y="438"/>
      </p:cViewPr>
      <p:guideLst>
        <p:guide orient="horz" pos="2288"/>
        <p:guide pos="3840"/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7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154.svg"/><Relationship Id="rId5" Type="http://schemas.openxmlformats.org/officeDocument/2006/relationships/image" Target="../media/image153.png"/><Relationship Id="rId4" Type="http://schemas.openxmlformats.org/officeDocument/2006/relationships/image" Target="../media/image152.sv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9月</c:v>
                </c:pt>
                <c:pt idx="1">
                  <c:v>10月</c:v>
                </c:pt>
                <c:pt idx="2">
                  <c:v>11月</c:v>
                </c:pt>
                <c:pt idx="3">
                  <c:v>12月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14-4448-84AF-6B7E5A7ADAE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9月</c:v>
                </c:pt>
                <c:pt idx="1">
                  <c:v>10月</c:v>
                </c:pt>
                <c:pt idx="2">
                  <c:v>11月</c:v>
                </c:pt>
                <c:pt idx="3">
                  <c:v>12月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14-4448-84AF-6B7E5A7ADA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295935"/>
        <c:axId val="43305503"/>
      </c:barChart>
      <c:catAx>
        <c:axId val="432959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305503"/>
        <c:crosses val="autoZero"/>
        <c:auto val="1"/>
        <c:lblAlgn val="ctr"/>
        <c:lblOffset val="100"/>
        <c:noMultiLvlLbl val="0"/>
      </c:catAx>
      <c:valAx>
        <c:axId val="43305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2959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2FED0-F084-4654-B17C-EBDC20117E12}" type="datetimeFigureOut">
              <a:rPr lang="zh-CN" altLang="en-US" smtClean="0"/>
              <a:t>2022/12/20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A79C-6F15-4770-9B87-AAD87D566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24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CAA79C-6F15-4770-9B87-AAD87D5667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739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sv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9" Type="http://schemas.openxmlformats.org/officeDocument/2006/relationships/image" Target="../media/image41.svg"/><Relationship Id="rId21" Type="http://schemas.openxmlformats.org/officeDocument/2006/relationships/image" Target="../media/image23.svg"/><Relationship Id="rId34" Type="http://schemas.openxmlformats.org/officeDocument/2006/relationships/image" Target="../media/image36.png"/><Relationship Id="rId42" Type="http://schemas.openxmlformats.org/officeDocument/2006/relationships/image" Target="../media/image44.png"/><Relationship Id="rId47" Type="http://schemas.openxmlformats.org/officeDocument/2006/relationships/image" Target="../media/image49.svg"/><Relationship Id="rId50" Type="http://schemas.openxmlformats.org/officeDocument/2006/relationships/image" Target="../media/image52.pn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9" Type="http://schemas.openxmlformats.org/officeDocument/2006/relationships/image" Target="../media/image31.svg"/><Relationship Id="rId11" Type="http://schemas.openxmlformats.org/officeDocument/2006/relationships/image" Target="../media/image13.sv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svg"/><Relationship Id="rId40" Type="http://schemas.openxmlformats.org/officeDocument/2006/relationships/image" Target="../media/image42.png"/><Relationship Id="rId45" Type="http://schemas.openxmlformats.org/officeDocument/2006/relationships/image" Target="../media/image47.svg"/><Relationship Id="rId53" Type="http://schemas.openxmlformats.org/officeDocument/2006/relationships/image" Target="../media/image55.svg"/><Relationship Id="rId5" Type="http://schemas.openxmlformats.org/officeDocument/2006/relationships/image" Target="../media/image7.svg"/><Relationship Id="rId10" Type="http://schemas.openxmlformats.org/officeDocument/2006/relationships/image" Target="../media/image12.png"/><Relationship Id="rId19" Type="http://schemas.openxmlformats.org/officeDocument/2006/relationships/image" Target="../media/image21.svg"/><Relationship Id="rId31" Type="http://schemas.openxmlformats.org/officeDocument/2006/relationships/image" Target="../media/image33.svg"/><Relationship Id="rId44" Type="http://schemas.openxmlformats.org/officeDocument/2006/relationships/image" Target="../media/image46.png"/><Relationship Id="rId52" Type="http://schemas.openxmlformats.org/officeDocument/2006/relationships/image" Target="../media/image54.pn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svg"/><Relationship Id="rId30" Type="http://schemas.openxmlformats.org/officeDocument/2006/relationships/image" Target="../media/image32.png"/><Relationship Id="rId35" Type="http://schemas.openxmlformats.org/officeDocument/2006/relationships/image" Target="../media/image37.svg"/><Relationship Id="rId43" Type="http://schemas.openxmlformats.org/officeDocument/2006/relationships/image" Target="../media/image45.svg"/><Relationship Id="rId48" Type="http://schemas.openxmlformats.org/officeDocument/2006/relationships/image" Target="../media/image50.png"/><Relationship Id="rId8" Type="http://schemas.openxmlformats.org/officeDocument/2006/relationships/image" Target="../media/image10.png"/><Relationship Id="rId51" Type="http://schemas.openxmlformats.org/officeDocument/2006/relationships/image" Target="../media/image53.svg"/><Relationship Id="rId3" Type="http://schemas.openxmlformats.org/officeDocument/2006/relationships/image" Target="../media/image5.svg"/><Relationship Id="rId12" Type="http://schemas.openxmlformats.org/officeDocument/2006/relationships/image" Target="../media/image14.png"/><Relationship Id="rId17" Type="http://schemas.openxmlformats.org/officeDocument/2006/relationships/image" Target="../media/image19.svg"/><Relationship Id="rId25" Type="http://schemas.openxmlformats.org/officeDocument/2006/relationships/image" Target="../media/image27.svg"/><Relationship Id="rId33" Type="http://schemas.openxmlformats.org/officeDocument/2006/relationships/image" Target="../media/image35.svg"/><Relationship Id="rId38" Type="http://schemas.openxmlformats.org/officeDocument/2006/relationships/image" Target="../media/image40.png"/><Relationship Id="rId46" Type="http://schemas.openxmlformats.org/officeDocument/2006/relationships/image" Target="../media/image48.png"/><Relationship Id="rId20" Type="http://schemas.openxmlformats.org/officeDocument/2006/relationships/image" Target="../media/image22.png"/><Relationship Id="rId41" Type="http://schemas.openxmlformats.org/officeDocument/2006/relationships/image" Target="../media/image43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5" Type="http://schemas.openxmlformats.org/officeDocument/2006/relationships/image" Target="../media/image17.svg"/><Relationship Id="rId23" Type="http://schemas.openxmlformats.org/officeDocument/2006/relationships/image" Target="../media/image25.sv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49" Type="http://schemas.openxmlformats.org/officeDocument/2006/relationships/image" Target="../media/image51.sv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svg"/><Relationship Id="rId18" Type="http://schemas.openxmlformats.org/officeDocument/2006/relationships/image" Target="../media/image42.png"/><Relationship Id="rId3" Type="http://schemas.openxmlformats.org/officeDocument/2006/relationships/image" Target="../media/image7.svg"/><Relationship Id="rId21" Type="http://schemas.openxmlformats.org/officeDocument/2006/relationships/image" Target="../media/image45.svg"/><Relationship Id="rId7" Type="http://schemas.openxmlformats.org/officeDocument/2006/relationships/image" Target="../media/image31.svg"/><Relationship Id="rId12" Type="http://schemas.openxmlformats.org/officeDocument/2006/relationships/image" Target="../media/image36.png"/><Relationship Id="rId17" Type="http://schemas.openxmlformats.org/officeDocument/2006/relationships/image" Target="../media/image41.svg"/><Relationship Id="rId25" Type="http://schemas.openxmlformats.org/officeDocument/2006/relationships/image" Target="../media/image29.svg"/><Relationship Id="rId2" Type="http://schemas.openxmlformats.org/officeDocument/2006/relationships/image" Target="../media/image6.png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0.png"/><Relationship Id="rId11" Type="http://schemas.openxmlformats.org/officeDocument/2006/relationships/image" Target="../media/image35.svg"/><Relationship Id="rId24" Type="http://schemas.openxmlformats.org/officeDocument/2006/relationships/image" Target="../media/image28.png"/><Relationship Id="rId5" Type="http://schemas.openxmlformats.org/officeDocument/2006/relationships/image" Target="../media/image27.svg"/><Relationship Id="rId15" Type="http://schemas.openxmlformats.org/officeDocument/2006/relationships/image" Target="../media/image39.svg"/><Relationship Id="rId23" Type="http://schemas.openxmlformats.org/officeDocument/2006/relationships/image" Target="../media/image5.svg"/><Relationship Id="rId10" Type="http://schemas.openxmlformats.org/officeDocument/2006/relationships/image" Target="../media/image34.png"/><Relationship Id="rId19" Type="http://schemas.openxmlformats.org/officeDocument/2006/relationships/image" Target="../media/image43.svg"/><Relationship Id="rId4" Type="http://schemas.openxmlformats.org/officeDocument/2006/relationships/image" Target="../media/image26.png"/><Relationship Id="rId9" Type="http://schemas.openxmlformats.org/officeDocument/2006/relationships/image" Target="../media/image33.svg"/><Relationship Id="rId14" Type="http://schemas.openxmlformats.org/officeDocument/2006/relationships/image" Target="../media/image38.png"/><Relationship Id="rId2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15.svg"/><Relationship Id="rId18" Type="http://schemas.openxmlformats.org/officeDocument/2006/relationships/image" Target="../media/image20.png"/><Relationship Id="rId26" Type="http://schemas.openxmlformats.org/officeDocument/2006/relationships/image" Target="../media/image62.png"/><Relationship Id="rId3" Type="http://schemas.openxmlformats.org/officeDocument/2006/relationships/image" Target="../media/image5.svg"/><Relationship Id="rId21" Type="http://schemas.openxmlformats.org/officeDocument/2006/relationships/image" Target="../media/image23.sv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17" Type="http://schemas.openxmlformats.org/officeDocument/2006/relationships/image" Target="../media/image19.svg"/><Relationship Id="rId25" Type="http://schemas.openxmlformats.org/officeDocument/2006/relationships/image" Target="../media/image61.sv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24" Type="http://schemas.openxmlformats.org/officeDocument/2006/relationships/image" Target="../media/image60.png"/><Relationship Id="rId5" Type="http://schemas.openxmlformats.org/officeDocument/2006/relationships/image" Target="../media/image7.svg"/><Relationship Id="rId15" Type="http://schemas.openxmlformats.org/officeDocument/2006/relationships/image" Target="../media/image59.svg"/><Relationship Id="rId23" Type="http://schemas.openxmlformats.org/officeDocument/2006/relationships/image" Target="../media/image25.svg"/><Relationship Id="rId10" Type="http://schemas.openxmlformats.org/officeDocument/2006/relationships/image" Target="../media/image12.png"/><Relationship Id="rId19" Type="http://schemas.openxmlformats.org/officeDocument/2006/relationships/image" Target="../media/image21.svg"/><Relationship Id="rId4" Type="http://schemas.openxmlformats.org/officeDocument/2006/relationships/image" Target="../media/image6.png"/><Relationship Id="rId9" Type="http://schemas.openxmlformats.org/officeDocument/2006/relationships/image" Target="../media/image57.svg"/><Relationship Id="rId14" Type="http://schemas.openxmlformats.org/officeDocument/2006/relationships/image" Target="../media/image58.png"/><Relationship Id="rId22" Type="http://schemas.openxmlformats.org/officeDocument/2006/relationships/image" Target="../media/image24.png"/><Relationship Id="rId27" Type="http://schemas.openxmlformats.org/officeDocument/2006/relationships/image" Target="../media/image63.sv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.svg"/><Relationship Id="rId7" Type="http://schemas.openxmlformats.org/officeDocument/2006/relationships/image" Target="../media/image61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0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63.svg"/></Relationships>
</file>

<file path=ppt/slideLayouts/_rels/slideLayout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.svg"/><Relationship Id="rId18" Type="http://schemas.openxmlformats.org/officeDocument/2006/relationships/image" Target="../media/image38.png"/><Relationship Id="rId26" Type="http://schemas.openxmlformats.org/officeDocument/2006/relationships/image" Target="../media/image46.png"/><Relationship Id="rId39" Type="http://schemas.openxmlformats.org/officeDocument/2006/relationships/image" Target="../media/image11.svg"/><Relationship Id="rId21" Type="http://schemas.openxmlformats.org/officeDocument/2006/relationships/image" Target="../media/image41.svg"/><Relationship Id="rId34" Type="http://schemas.openxmlformats.org/officeDocument/2006/relationships/image" Target="../media/image4.png"/><Relationship Id="rId42" Type="http://schemas.openxmlformats.org/officeDocument/2006/relationships/image" Target="../media/image14.png"/><Relationship Id="rId47" Type="http://schemas.openxmlformats.org/officeDocument/2006/relationships/image" Target="../media/image19.svg"/><Relationship Id="rId50" Type="http://schemas.openxmlformats.org/officeDocument/2006/relationships/image" Target="../media/image22.png"/><Relationship Id="rId55" Type="http://schemas.openxmlformats.org/officeDocument/2006/relationships/image" Target="../media/image67.svg"/><Relationship Id="rId7" Type="http://schemas.openxmlformats.org/officeDocument/2006/relationships/image" Target="../media/image27.svg"/><Relationship Id="rId2" Type="http://schemas.openxmlformats.org/officeDocument/2006/relationships/image" Target="../media/image6.png"/><Relationship Id="rId16" Type="http://schemas.openxmlformats.org/officeDocument/2006/relationships/image" Target="../media/image36.png"/><Relationship Id="rId29" Type="http://schemas.openxmlformats.org/officeDocument/2006/relationships/image" Target="../media/image49.svg"/><Relationship Id="rId11" Type="http://schemas.openxmlformats.org/officeDocument/2006/relationships/image" Target="../media/image31.svg"/><Relationship Id="rId24" Type="http://schemas.openxmlformats.org/officeDocument/2006/relationships/image" Target="../media/image44.png"/><Relationship Id="rId32" Type="http://schemas.openxmlformats.org/officeDocument/2006/relationships/image" Target="../media/image54.png"/><Relationship Id="rId37" Type="http://schemas.openxmlformats.org/officeDocument/2006/relationships/image" Target="../media/image9.svg"/><Relationship Id="rId40" Type="http://schemas.openxmlformats.org/officeDocument/2006/relationships/image" Target="../media/image12.png"/><Relationship Id="rId45" Type="http://schemas.openxmlformats.org/officeDocument/2006/relationships/image" Target="../media/image17.svg"/><Relationship Id="rId53" Type="http://schemas.openxmlformats.org/officeDocument/2006/relationships/image" Target="../media/image65.svg"/><Relationship Id="rId58" Type="http://schemas.openxmlformats.org/officeDocument/2006/relationships/image" Target="../media/image70.png"/><Relationship Id="rId5" Type="http://schemas.openxmlformats.org/officeDocument/2006/relationships/image" Target="../media/image25.svg"/><Relationship Id="rId19" Type="http://schemas.openxmlformats.org/officeDocument/2006/relationships/image" Target="../media/image39.svg"/><Relationship Id="rId4" Type="http://schemas.openxmlformats.org/officeDocument/2006/relationships/image" Target="../media/image24.png"/><Relationship Id="rId9" Type="http://schemas.openxmlformats.org/officeDocument/2006/relationships/image" Target="../media/image29.svg"/><Relationship Id="rId14" Type="http://schemas.openxmlformats.org/officeDocument/2006/relationships/image" Target="../media/image34.png"/><Relationship Id="rId22" Type="http://schemas.openxmlformats.org/officeDocument/2006/relationships/image" Target="../media/image42.png"/><Relationship Id="rId27" Type="http://schemas.openxmlformats.org/officeDocument/2006/relationships/image" Target="../media/image47.svg"/><Relationship Id="rId30" Type="http://schemas.openxmlformats.org/officeDocument/2006/relationships/image" Target="../media/image52.png"/><Relationship Id="rId35" Type="http://schemas.openxmlformats.org/officeDocument/2006/relationships/image" Target="../media/image5.svg"/><Relationship Id="rId43" Type="http://schemas.openxmlformats.org/officeDocument/2006/relationships/image" Target="../media/image15.svg"/><Relationship Id="rId48" Type="http://schemas.openxmlformats.org/officeDocument/2006/relationships/image" Target="../media/image20.png"/><Relationship Id="rId56" Type="http://schemas.openxmlformats.org/officeDocument/2006/relationships/image" Target="../media/image68.png"/><Relationship Id="rId8" Type="http://schemas.openxmlformats.org/officeDocument/2006/relationships/image" Target="../media/image28.png"/><Relationship Id="rId51" Type="http://schemas.openxmlformats.org/officeDocument/2006/relationships/image" Target="../media/image23.svg"/><Relationship Id="rId3" Type="http://schemas.openxmlformats.org/officeDocument/2006/relationships/image" Target="../media/image7.svg"/><Relationship Id="rId12" Type="http://schemas.openxmlformats.org/officeDocument/2006/relationships/image" Target="../media/image32.png"/><Relationship Id="rId17" Type="http://schemas.openxmlformats.org/officeDocument/2006/relationships/image" Target="../media/image37.svg"/><Relationship Id="rId25" Type="http://schemas.openxmlformats.org/officeDocument/2006/relationships/image" Target="../media/image45.svg"/><Relationship Id="rId33" Type="http://schemas.openxmlformats.org/officeDocument/2006/relationships/image" Target="../media/image55.svg"/><Relationship Id="rId38" Type="http://schemas.openxmlformats.org/officeDocument/2006/relationships/image" Target="../media/image10.png"/><Relationship Id="rId46" Type="http://schemas.openxmlformats.org/officeDocument/2006/relationships/image" Target="../media/image18.png"/><Relationship Id="rId59" Type="http://schemas.openxmlformats.org/officeDocument/2006/relationships/image" Target="../media/image71.svg"/><Relationship Id="rId20" Type="http://schemas.openxmlformats.org/officeDocument/2006/relationships/image" Target="../media/image40.png"/><Relationship Id="rId41" Type="http://schemas.openxmlformats.org/officeDocument/2006/relationships/image" Target="../media/image13.svg"/><Relationship Id="rId54" Type="http://schemas.openxmlformats.org/officeDocument/2006/relationships/image" Target="../media/image6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png"/><Relationship Id="rId15" Type="http://schemas.openxmlformats.org/officeDocument/2006/relationships/image" Target="../media/image35.svg"/><Relationship Id="rId23" Type="http://schemas.openxmlformats.org/officeDocument/2006/relationships/image" Target="../media/image43.svg"/><Relationship Id="rId28" Type="http://schemas.openxmlformats.org/officeDocument/2006/relationships/image" Target="../media/image48.png"/><Relationship Id="rId36" Type="http://schemas.openxmlformats.org/officeDocument/2006/relationships/image" Target="../media/image8.png"/><Relationship Id="rId49" Type="http://schemas.openxmlformats.org/officeDocument/2006/relationships/image" Target="../media/image21.svg"/><Relationship Id="rId57" Type="http://schemas.openxmlformats.org/officeDocument/2006/relationships/image" Target="../media/image69.svg"/><Relationship Id="rId10" Type="http://schemas.openxmlformats.org/officeDocument/2006/relationships/image" Target="../media/image30.png"/><Relationship Id="rId31" Type="http://schemas.openxmlformats.org/officeDocument/2006/relationships/image" Target="../media/image53.svg"/><Relationship Id="rId44" Type="http://schemas.openxmlformats.org/officeDocument/2006/relationships/image" Target="../media/image16.png"/><Relationship Id="rId52" Type="http://schemas.openxmlformats.org/officeDocument/2006/relationships/image" Target="../media/image6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D8A21B2-FD47-9E99-3613-54E53BC578E5}"/>
              </a:ext>
            </a:extLst>
          </p:cNvPr>
          <p:cNvSpPr/>
          <p:nvPr userDrawn="1"/>
        </p:nvSpPr>
        <p:spPr>
          <a:xfrm>
            <a:off x="0" y="357697"/>
            <a:ext cx="12192000" cy="6352971"/>
          </a:xfrm>
          <a:custGeom>
            <a:avLst/>
            <a:gdLst>
              <a:gd name="connsiteX0" fmla="*/ 0 w 12192000"/>
              <a:gd name="connsiteY0" fmla="*/ 0 h 6809030"/>
              <a:gd name="connsiteX1" fmla="*/ 12192000 w 12192000"/>
              <a:gd name="connsiteY1" fmla="*/ 0 h 6809030"/>
              <a:gd name="connsiteX2" fmla="*/ 12192000 w 12192000"/>
              <a:gd name="connsiteY2" fmla="*/ 4611215 h 6809030"/>
              <a:gd name="connsiteX3" fmla="*/ 12192000 w 12192000"/>
              <a:gd name="connsiteY3" fmla="*/ 6179316 h 6809030"/>
              <a:gd name="connsiteX4" fmla="*/ 12192000 w 12192000"/>
              <a:gd name="connsiteY4" fmla="*/ 6197600 h 6809030"/>
              <a:gd name="connsiteX5" fmla="*/ 12150833 w 12192000"/>
              <a:gd name="connsiteY5" fmla="*/ 6197600 h 6809030"/>
              <a:gd name="connsiteX6" fmla="*/ 11878038 w 12192000"/>
              <a:gd name="connsiteY6" fmla="*/ 6318761 h 6809030"/>
              <a:gd name="connsiteX7" fmla="*/ 11524334 w 12192000"/>
              <a:gd name="connsiteY7" fmla="*/ 6443471 h 6809030"/>
              <a:gd name="connsiteX8" fmla="*/ 9708832 w 12192000"/>
              <a:gd name="connsiteY8" fmla="*/ 6800820 h 6809030"/>
              <a:gd name="connsiteX9" fmla="*/ 7852565 w 12192000"/>
              <a:gd name="connsiteY9" fmla="*/ 6603670 h 6809030"/>
              <a:gd name="connsiteX10" fmla="*/ 4573366 w 12192000"/>
              <a:gd name="connsiteY10" fmla="*/ 6714066 h 6809030"/>
              <a:gd name="connsiteX11" fmla="*/ 968396 w 12192000"/>
              <a:gd name="connsiteY11" fmla="*/ 6537424 h 6809030"/>
              <a:gd name="connsiteX12" fmla="*/ 115579 w 12192000"/>
              <a:gd name="connsiteY12" fmla="*/ 6257790 h 6809030"/>
              <a:gd name="connsiteX13" fmla="*/ 0 w 12192000"/>
              <a:gd name="connsiteY13" fmla="*/ 6213093 h 6809030"/>
              <a:gd name="connsiteX14" fmla="*/ 0 w 12192000"/>
              <a:gd name="connsiteY14" fmla="*/ 4170607 h 6809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09030">
                <a:moveTo>
                  <a:pt x="0" y="0"/>
                </a:moveTo>
                <a:lnTo>
                  <a:pt x="12192000" y="0"/>
                </a:lnTo>
                <a:lnTo>
                  <a:pt x="12192000" y="4611215"/>
                </a:lnTo>
                <a:lnTo>
                  <a:pt x="12192000" y="6179316"/>
                </a:lnTo>
                <a:lnTo>
                  <a:pt x="12192000" y="6197600"/>
                </a:lnTo>
                <a:lnTo>
                  <a:pt x="12150833" y="6197600"/>
                </a:lnTo>
                <a:lnTo>
                  <a:pt x="11878038" y="6318761"/>
                </a:lnTo>
                <a:cubicBezTo>
                  <a:pt x="11765853" y="6363373"/>
                  <a:pt x="11647265" y="6405432"/>
                  <a:pt x="11524334" y="6443471"/>
                </a:cubicBezTo>
                <a:cubicBezTo>
                  <a:pt x="11032608" y="6595628"/>
                  <a:pt x="10320793" y="6774120"/>
                  <a:pt x="9708832" y="6800820"/>
                </a:cubicBezTo>
                <a:cubicBezTo>
                  <a:pt x="9096871" y="6827520"/>
                  <a:pt x="8568776" y="6795929"/>
                  <a:pt x="7852565" y="6603670"/>
                </a:cubicBezTo>
                <a:cubicBezTo>
                  <a:pt x="7025802" y="6381734"/>
                  <a:pt x="6048909" y="6821054"/>
                  <a:pt x="4573366" y="6714066"/>
                </a:cubicBezTo>
                <a:cubicBezTo>
                  <a:pt x="2069149" y="6532492"/>
                  <a:pt x="2414200" y="6950496"/>
                  <a:pt x="968396" y="6537424"/>
                </a:cubicBezTo>
                <a:cubicBezTo>
                  <a:pt x="785668" y="6485218"/>
                  <a:pt x="460293" y="6384217"/>
                  <a:pt x="115579" y="6257790"/>
                </a:cubicBezTo>
                <a:lnTo>
                  <a:pt x="0" y="6213093"/>
                </a:lnTo>
                <a:lnTo>
                  <a:pt x="0" y="417060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0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C21C71D-61D2-D451-F118-5131D70A45F3}"/>
              </a:ext>
            </a:extLst>
          </p:cNvPr>
          <p:cNvSpPr/>
          <p:nvPr userDrawn="1"/>
        </p:nvSpPr>
        <p:spPr>
          <a:xfrm>
            <a:off x="0" y="211107"/>
            <a:ext cx="12192000" cy="6352971"/>
          </a:xfrm>
          <a:custGeom>
            <a:avLst/>
            <a:gdLst>
              <a:gd name="connsiteX0" fmla="*/ 0 w 12192000"/>
              <a:gd name="connsiteY0" fmla="*/ 0 h 6809030"/>
              <a:gd name="connsiteX1" fmla="*/ 12192000 w 12192000"/>
              <a:gd name="connsiteY1" fmla="*/ 0 h 6809030"/>
              <a:gd name="connsiteX2" fmla="*/ 12192000 w 12192000"/>
              <a:gd name="connsiteY2" fmla="*/ 4611215 h 6809030"/>
              <a:gd name="connsiteX3" fmla="*/ 12192000 w 12192000"/>
              <a:gd name="connsiteY3" fmla="*/ 6179316 h 6809030"/>
              <a:gd name="connsiteX4" fmla="*/ 12192000 w 12192000"/>
              <a:gd name="connsiteY4" fmla="*/ 6197600 h 6809030"/>
              <a:gd name="connsiteX5" fmla="*/ 12150833 w 12192000"/>
              <a:gd name="connsiteY5" fmla="*/ 6197600 h 6809030"/>
              <a:gd name="connsiteX6" fmla="*/ 11878038 w 12192000"/>
              <a:gd name="connsiteY6" fmla="*/ 6318761 h 6809030"/>
              <a:gd name="connsiteX7" fmla="*/ 11524334 w 12192000"/>
              <a:gd name="connsiteY7" fmla="*/ 6443471 h 6809030"/>
              <a:gd name="connsiteX8" fmla="*/ 9708832 w 12192000"/>
              <a:gd name="connsiteY8" fmla="*/ 6800820 h 6809030"/>
              <a:gd name="connsiteX9" fmla="*/ 7852565 w 12192000"/>
              <a:gd name="connsiteY9" fmla="*/ 6603670 h 6809030"/>
              <a:gd name="connsiteX10" fmla="*/ 4573366 w 12192000"/>
              <a:gd name="connsiteY10" fmla="*/ 6714066 h 6809030"/>
              <a:gd name="connsiteX11" fmla="*/ 968396 w 12192000"/>
              <a:gd name="connsiteY11" fmla="*/ 6537424 h 6809030"/>
              <a:gd name="connsiteX12" fmla="*/ 115579 w 12192000"/>
              <a:gd name="connsiteY12" fmla="*/ 6257790 h 6809030"/>
              <a:gd name="connsiteX13" fmla="*/ 0 w 12192000"/>
              <a:gd name="connsiteY13" fmla="*/ 6213093 h 6809030"/>
              <a:gd name="connsiteX14" fmla="*/ 0 w 12192000"/>
              <a:gd name="connsiteY14" fmla="*/ 4170607 h 6809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09030">
                <a:moveTo>
                  <a:pt x="0" y="0"/>
                </a:moveTo>
                <a:lnTo>
                  <a:pt x="12192000" y="0"/>
                </a:lnTo>
                <a:lnTo>
                  <a:pt x="12192000" y="4611215"/>
                </a:lnTo>
                <a:lnTo>
                  <a:pt x="12192000" y="6179316"/>
                </a:lnTo>
                <a:lnTo>
                  <a:pt x="12192000" y="6197600"/>
                </a:lnTo>
                <a:lnTo>
                  <a:pt x="12150833" y="6197600"/>
                </a:lnTo>
                <a:lnTo>
                  <a:pt x="11878038" y="6318761"/>
                </a:lnTo>
                <a:cubicBezTo>
                  <a:pt x="11765853" y="6363373"/>
                  <a:pt x="11647265" y="6405432"/>
                  <a:pt x="11524334" y="6443471"/>
                </a:cubicBezTo>
                <a:cubicBezTo>
                  <a:pt x="11032608" y="6595628"/>
                  <a:pt x="10320793" y="6774120"/>
                  <a:pt x="9708832" y="6800820"/>
                </a:cubicBezTo>
                <a:cubicBezTo>
                  <a:pt x="9096871" y="6827520"/>
                  <a:pt x="8568776" y="6795929"/>
                  <a:pt x="7852565" y="6603670"/>
                </a:cubicBezTo>
                <a:cubicBezTo>
                  <a:pt x="7025802" y="6381734"/>
                  <a:pt x="6048909" y="6821054"/>
                  <a:pt x="4573366" y="6714066"/>
                </a:cubicBezTo>
                <a:cubicBezTo>
                  <a:pt x="2069149" y="6532492"/>
                  <a:pt x="2414200" y="6950496"/>
                  <a:pt x="968396" y="6537424"/>
                </a:cubicBezTo>
                <a:cubicBezTo>
                  <a:pt x="785668" y="6485218"/>
                  <a:pt x="460293" y="6384217"/>
                  <a:pt x="115579" y="6257790"/>
                </a:cubicBezTo>
                <a:lnTo>
                  <a:pt x="0" y="6213093"/>
                </a:lnTo>
                <a:lnTo>
                  <a:pt x="0" y="417060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0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24F7252-F1B5-DDCB-511A-A7670099F511}"/>
              </a:ext>
            </a:extLst>
          </p:cNvPr>
          <p:cNvSpPr/>
          <p:nvPr userDrawn="1"/>
        </p:nvSpPr>
        <p:spPr>
          <a:xfrm>
            <a:off x="0" y="-1"/>
            <a:ext cx="12192000" cy="6352971"/>
          </a:xfrm>
          <a:custGeom>
            <a:avLst/>
            <a:gdLst>
              <a:gd name="connsiteX0" fmla="*/ 0 w 12192000"/>
              <a:gd name="connsiteY0" fmla="*/ 0 h 6809030"/>
              <a:gd name="connsiteX1" fmla="*/ 12192000 w 12192000"/>
              <a:gd name="connsiteY1" fmla="*/ 0 h 6809030"/>
              <a:gd name="connsiteX2" fmla="*/ 12192000 w 12192000"/>
              <a:gd name="connsiteY2" fmla="*/ 4611215 h 6809030"/>
              <a:gd name="connsiteX3" fmla="*/ 12192000 w 12192000"/>
              <a:gd name="connsiteY3" fmla="*/ 6179316 h 6809030"/>
              <a:gd name="connsiteX4" fmla="*/ 12192000 w 12192000"/>
              <a:gd name="connsiteY4" fmla="*/ 6197600 h 6809030"/>
              <a:gd name="connsiteX5" fmla="*/ 12150833 w 12192000"/>
              <a:gd name="connsiteY5" fmla="*/ 6197600 h 6809030"/>
              <a:gd name="connsiteX6" fmla="*/ 11878038 w 12192000"/>
              <a:gd name="connsiteY6" fmla="*/ 6318761 h 6809030"/>
              <a:gd name="connsiteX7" fmla="*/ 11524334 w 12192000"/>
              <a:gd name="connsiteY7" fmla="*/ 6443471 h 6809030"/>
              <a:gd name="connsiteX8" fmla="*/ 9708832 w 12192000"/>
              <a:gd name="connsiteY8" fmla="*/ 6800820 h 6809030"/>
              <a:gd name="connsiteX9" fmla="*/ 7852565 w 12192000"/>
              <a:gd name="connsiteY9" fmla="*/ 6603670 h 6809030"/>
              <a:gd name="connsiteX10" fmla="*/ 4573366 w 12192000"/>
              <a:gd name="connsiteY10" fmla="*/ 6714066 h 6809030"/>
              <a:gd name="connsiteX11" fmla="*/ 968396 w 12192000"/>
              <a:gd name="connsiteY11" fmla="*/ 6537424 h 6809030"/>
              <a:gd name="connsiteX12" fmla="*/ 115579 w 12192000"/>
              <a:gd name="connsiteY12" fmla="*/ 6257790 h 6809030"/>
              <a:gd name="connsiteX13" fmla="*/ 0 w 12192000"/>
              <a:gd name="connsiteY13" fmla="*/ 6213093 h 6809030"/>
              <a:gd name="connsiteX14" fmla="*/ 0 w 12192000"/>
              <a:gd name="connsiteY14" fmla="*/ 4170607 h 6809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09030">
                <a:moveTo>
                  <a:pt x="0" y="0"/>
                </a:moveTo>
                <a:lnTo>
                  <a:pt x="12192000" y="0"/>
                </a:lnTo>
                <a:lnTo>
                  <a:pt x="12192000" y="4611215"/>
                </a:lnTo>
                <a:lnTo>
                  <a:pt x="12192000" y="6179316"/>
                </a:lnTo>
                <a:lnTo>
                  <a:pt x="12192000" y="6197600"/>
                </a:lnTo>
                <a:lnTo>
                  <a:pt x="12150833" y="6197600"/>
                </a:lnTo>
                <a:lnTo>
                  <a:pt x="11878038" y="6318761"/>
                </a:lnTo>
                <a:cubicBezTo>
                  <a:pt x="11765853" y="6363373"/>
                  <a:pt x="11647265" y="6405432"/>
                  <a:pt x="11524334" y="6443471"/>
                </a:cubicBezTo>
                <a:cubicBezTo>
                  <a:pt x="11032608" y="6595628"/>
                  <a:pt x="10320793" y="6774120"/>
                  <a:pt x="9708832" y="6800820"/>
                </a:cubicBezTo>
                <a:cubicBezTo>
                  <a:pt x="9096871" y="6827520"/>
                  <a:pt x="8568776" y="6795929"/>
                  <a:pt x="7852565" y="6603670"/>
                </a:cubicBezTo>
                <a:cubicBezTo>
                  <a:pt x="7025802" y="6381734"/>
                  <a:pt x="6048909" y="6821054"/>
                  <a:pt x="4573366" y="6714066"/>
                </a:cubicBezTo>
                <a:cubicBezTo>
                  <a:pt x="2069149" y="6532492"/>
                  <a:pt x="2414200" y="6950496"/>
                  <a:pt x="968396" y="6537424"/>
                </a:cubicBezTo>
                <a:cubicBezTo>
                  <a:pt x="785668" y="6485218"/>
                  <a:pt x="460293" y="6384217"/>
                  <a:pt x="115579" y="6257790"/>
                </a:cubicBezTo>
                <a:lnTo>
                  <a:pt x="0" y="6213093"/>
                </a:lnTo>
                <a:lnTo>
                  <a:pt x="0" y="4170607"/>
                </a:lnTo>
                <a:close/>
              </a:path>
            </a:pathLst>
          </a:custGeom>
          <a:solidFill>
            <a:schemeClr val="accent1"/>
          </a:solidFill>
          <a:ln w="30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3D7D6EA-C566-D070-EEDA-BE0DC6AA8C9A}"/>
              </a:ext>
            </a:extLst>
          </p:cNvPr>
          <p:cNvSpPr/>
          <p:nvPr userDrawn="1"/>
        </p:nvSpPr>
        <p:spPr>
          <a:xfrm>
            <a:off x="3232211" y="3128069"/>
            <a:ext cx="5596957" cy="807190"/>
          </a:xfrm>
          <a:custGeom>
            <a:avLst/>
            <a:gdLst/>
            <a:ahLst/>
            <a:cxnLst/>
            <a:rect l="l" t="t" r="r" b="b"/>
            <a:pathLst>
              <a:path w="5596957" h="807190">
                <a:moveTo>
                  <a:pt x="4618739" y="547309"/>
                </a:moveTo>
                <a:cubicBezTo>
                  <a:pt x="4617712" y="548667"/>
                  <a:pt x="4617199" y="549724"/>
                  <a:pt x="4617199" y="550482"/>
                </a:cubicBezTo>
                <a:cubicBezTo>
                  <a:pt x="4617199" y="551239"/>
                  <a:pt x="4617712" y="551782"/>
                  <a:pt x="4618739" y="552111"/>
                </a:cubicBezTo>
                <a:cubicBezTo>
                  <a:pt x="4619423" y="550753"/>
                  <a:pt x="4619766" y="549696"/>
                  <a:pt x="4619766" y="548938"/>
                </a:cubicBezTo>
                <a:cubicBezTo>
                  <a:pt x="4619766" y="548181"/>
                  <a:pt x="4619423" y="547638"/>
                  <a:pt x="4618739" y="547309"/>
                </a:cubicBezTo>
                <a:close/>
                <a:moveTo>
                  <a:pt x="389639" y="547309"/>
                </a:moveTo>
                <a:cubicBezTo>
                  <a:pt x="388612" y="548667"/>
                  <a:pt x="388099" y="549724"/>
                  <a:pt x="388099" y="550482"/>
                </a:cubicBezTo>
                <a:cubicBezTo>
                  <a:pt x="388099" y="551239"/>
                  <a:pt x="388612" y="551782"/>
                  <a:pt x="389639" y="552111"/>
                </a:cubicBezTo>
                <a:cubicBezTo>
                  <a:pt x="390323" y="550753"/>
                  <a:pt x="390666" y="549696"/>
                  <a:pt x="390666" y="548938"/>
                </a:cubicBezTo>
                <a:cubicBezTo>
                  <a:pt x="390666" y="548181"/>
                  <a:pt x="390323" y="547638"/>
                  <a:pt x="389639" y="547309"/>
                </a:cubicBezTo>
                <a:close/>
                <a:moveTo>
                  <a:pt x="2768197" y="545275"/>
                </a:moveTo>
                <a:cubicBezTo>
                  <a:pt x="2765954" y="549004"/>
                  <a:pt x="2763411" y="552690"/>
                  <a:pt x="2760569" y="556334"/>
                </a:cubicBezTo>
                <a:cubicBezTo>
                  <a:pt x="2757726" y="559977"/>
                  <a:pt x="2755698" y="563834"/>
                  <a:pt x="2754483" y="567906"/>
                </a:cubicBezTo>
                <a:cubicBezTo>
                  <a:pt x="2753198" y="571678"/>
                  <a:pt x="2752341" y="575450"/>
                  <a:pt x="2751912" y="579222"/>
                </a:cubicBezTo>
                <a:cubicBezTo>
                  <a:pt x="2751484" y="582994"/>
                  <a:pt x="2750969" y="586766"/>
                  <a:pt x="2750370" y="590538"/>
                </a:cubicBezTo>
                <a:cubicBezTo>
                  <a:pt x="2751069" y="588509"/>
                  <a:pt x="2751898" y="586566"/>
                  <a:pt x="2752855" y="584708"/>
                </a:cubicBezTo>
                <a:cubicBezTo>
                  <a:pt x="2753812" y="582851"/>
                  <a:pt x="2754812" y="580908"/>
                  <a:pt x="2755855" y="578879"/>
                </a:cubicBezTo>
                <a:cubicBezTo>
                  <a:pt x="2758855" y="573407"/>
                  <a:pt x="2761255" y="567892"/>
                  <a:pt x="2763054" y="562334"/>
                </a:cubicBezTo>
                <a:cubicBezTo>
                  <a:pt x="2764854" y="556776"/>
                  <a:pt x="2766568" y="551090"/>
                  <a:pt x="2768197" y="545275"/>
                </a:cubicBezTo>
                <a:close/>
                <a:moveTo>
                  <a:pt x="3098713" y="510128"/>
                </a:moveTo>
                <a:cubicBezTo>
                  <a:pt x="3098641" y="510185"/>
                  <a:pt x="3098613" y="510242"/>
                  <a:pt x="3098627" y="510299"/>
                </a:cubicBezTo>
                <a:lnTo>
                  <a:pt x="3099313" y="511671"/>
                </a:lnTo>
                <a:lnTo>
                  <a:pt x="3099313" y="510985"/>
                </a:lnTo>
                <a:cubicBezTo>
                  <a:pt x="3098984" y="510356"/>
                  <a:pt x="3098784" y="510071"/>
                  <a:pt x="3098713" y="510128"/>
                </a:cubicBezTo>
                <a:close/>
                <a:moveTo>
                  <a:pt x="1450888" y="510128"/>
                </a:moveTo>
                <a:cubicBezTo>
                  <a:pt x="1450816" y="510185"/>
                  <a:pt x="1450788" y="510242"/>
                  <a:pt x="1450802" y="510299"/>
                </a:cubicBezTo>
                <a:lnTo>
                  <a:pt x="1451488" y="511671"/>
                </a:lnTo>
                <a:lnTo>
                  <a:pt x="1451488" y="510985"/>
                </a:lnTo>
                <a:cubicBezTo>
                  <a:pt x="1451159" y="510356"/>
                  <a:pt x="1450959" y="510071"/>
                  <a:pt x="1450888" y="510128"/>
                </a:cubicBezTo>
                <a:close/>
                <a:moveTo>
                  <a:pt x="1079413" y="510128"/>
                </a:moveTo>
                <a:cubicBezTo>
                  <a:pt x="1079341" y="510185"/>
                  <a:pt x="1079313" y="510242"/>
                  <a:pt x="1079327" y="510299"/>
                </a:cubicBezTo>
                <a:lnTo>
                  <a:pt x="1080013" y="511671"/>
                </a:lnTo>
                <a:lnTo>
                  <a:pt x="1080013" y="510985"/>
                </a:lnTo>
                <a:cubicBezTo>
                  <a:pt x="1079684" y="510356"/>
                  <a:pt x="1079484" y="510071"/>
                  <a:pt x="1079413" y="510128"/>
                </a:cubicBezTo>
                <a:close/>
                <a:moveTo>
                  <a:pt x="1905191" y="490411"/>
                </a:moveTo>
                <a:cubicBezTo>
                  <a:pt x="1902791" y="494612"/>
                  <a:pt x="1899533" y="500098"/>
                  <a:pt x="1895418" y="506870"/>
                </a:cubicBezTo>
                <a:cubicBezTo>
                  <a:pt x="1891303" y="513642"/>
                  <a:pt x="1888389" y="519129"/>
                  <a:pt x="1886674" y="523329"/>
                </a:cubicBezTo>
                <a:cubicBezTo>
                  <a:pt x="1882545" y="534231"/>
                  <a:pt x="1879316" y="543803"/>
                  <a:pt x="1876987" y="552047"/>
                </a:cubicBezTo>
                <a:cubicBezTo>
                  <a:pt x="1874659" y="560291"/>
                  <a:pt x="1871258" y="569692"/>
                  <a:pt x="1866786" y="580251"/>
                </a:cubicBezTo>
                <a:cubicBezTo>
                  <a:pt x="1873615" y="565192"/>
                  <a:pt x="1880188" y="550218"/>
                  <a:pt x="1886503" y="535331"/>
                </a:cubicBezTo>
                <a:cubicBezTo>
                  <a:pt x="1892818" y="520443"/>
                  <a:pt x="1899047" y="505470"/>
                  <a:pt x="1905191" y="490411"/>
                </a:cubicBezTo>
                <a:close/>
                <a:moveTo>
                  <a:pt x="5203758" y="454042"/>
                </a:moveTo>
                <a:cubicBezTo>
                  <a:pt x="5194245" y="467981"/>
                  <a:pt x="5186973" y="484231"/>
                  <a:pt x="5181942" y="502792"/>
                </a:cubicBezTo>
                <a:lnTo>
                  <a:pt x="5181737" y="504665"/>
                </a:lnTo>
                <a:lnTo>
                  <a:pt x="5171797" y="527517"/>
                </a:lnTo>
                <a:cubicBezTo>
                  <a:pt x="5169583" y="540727"/>
                  <a:pt x="5170053" y="553496"/>
                  <a:pt x="5173207" y="565825"/>
                </a:cubicBezTo>
                <a:lnTo>
                  <a:pt x="5180139" y="579943"/>
                </a:lnTo>
                <a:lnTo>
                  <a:pt x="5175986" y="557328"/>
                </a:lnTo>
                <a:lnTo>
                  <a:pt x="5181737" y="504665"/>
                </a:lnTo>
                <a:close/>
                <a:moveTo>
                  <a:pt x="3622608" y="454042"/>
                </a:moveTo>
                <a:cubicBezTo>
                  <a:pt x="3613095" y="467981"/>
                  <a:pt x="3605823" y="484231"/>
                  <a:pt x="3600792" y="502792"/>
                </a:cubicBezTo>
                <a:lnTo>
                  <a:pt x="3600587" y="504667"/>
                </a:lnTo>
                <a:lnTo>
                  <a:pt x="3590648" y="527517"/>
                </a:lnTo>
                <a:cubicBezTo>
                  <a:pt x="3588434" y="540727"/>
                  <a:pt x="3588903" y="553496"/>
                  <a:pt x="3592057" y="565825"/>
                </a:cubicBezTo>
                <a:lnTo>
                  <a:pt x="3598989" y="579942"/>
                </a:lnTo>
                <a:lnTo>
                  <a:pt x="3594836" y="557328"/>
                </a:lnTo>
                <a:lnTo>
                  <a:pt x="3600587" y="504667"/>
                </a:lnTo>
                <a:close/>
                <a:moveTo>
                  <a:pt x="2206486" y="452670"/>
                </a:moveTo>
                <a:lnTo>
                  <a:pt x="2206086" y="455351"/>
                </a:lnTo>
                <a:lnTo>
                  <a:pt x="2206089" y="455285"/>
                </a:lnTo>
                <a:cubicBezTo>
                  <a:pt x="2206189" y="454113"/>
                  <a:pt x="2206321" y="453241"/>
                  <a:pt x="2206486" y="452670"/>
                </a:cubicBezTo>
                <a:close/>
                <a:moveTo>
                  <a:pt x="5035868" y="450574"/>
                </a:moveTo>
                <a:cubicBezTo>
                  <a:pt x="5033924" y="455488"/>
                  <a:pt x="5032324" y="460059"/>
                  <a:pt x="5031067" y="464288"/>
                </a:cubicBezTo>
                <a:cubicBezTo>
                  <a:pt x="5029396" y="471073"/>
                  <a:pt x="5028281" y="477730"/>
                  <a:pt x="5027724" y="484259"/>
                </a:cubicBezTo>
                <a:cubicBezTo>
                  <a:pt x="5027167" y="490787"/>
                  <a:pt x="5026909" y="497616"/>
                  <a:pt x="5026952" y="504744"/>
                </a:cubicBezTo>
                <a:cubicBezTo>
                  <a:pt x="5026385" y="518344"/>
                  <a:pt x="5026842" y="531601"/>
                  <a:pt x="5028324" y="544515"/>
                </a:cubicBezTo>
                <a:cubicBezTo>
                  <a:pt x="5028010" y="540744"/>
                  <a:pt x="5027953" y="536973"/>
                  <a:pt x="5028152" y="533201"/>
                </a:cubicBezTo>
                <a:cubicBezTo>
                  <a:pt x="5028352" y="529430"/>
                  <a:pt x="5028638" y="525658"/>
                  <a:pt x="5029010" y="521887"/>
                </a:cubicBezTo>
                <a:cubicBezTo>
                  <a:pt x="5029753" y="515401"/>
                  <a:pt x="5030667" y="509001"/>
                  <a:pt x="5031753" y="502687"/>
                </a:cubicBezTo>
                <a:cubicBezTo>
                  <a:pt x="5032839" y="496373"/>
                  <a:pt x="5033753" y="489973"/>
                  <a:pt x="5034496" y="483487"/>
                </a:cubicBezTo>
                <a:cubicBezTo>
                  <a:pt x="5034767" y="477959"/>
                  <a:pt x="5034910" y="472388"/>
                  <a:pt x="5034925" y="466773"/>
                </a:cubicBezTo>
                <a:cubicBezTo>
                  <a:pt x="5034939" y="461159"/>
                  <a:pt x="5035253" y="455759"/>
                  <a:pt x="5035868" y="450574"/>
                </a:cubicBezTo>
                <a:close/>
                <a:moveTo>
                  <a:pt x="3049910" y="426632"/>
                </a:moveTo>
                <a:cubicBezTo>
                  <a:pt x="3049653" y="426746"/>
                  <a:pt x="3050339" y="428403"/>
                  <a:pt x="3051968" y="431604"/>
                </a:cubicBezTo>
                <a:cubicBezTo>
                  <a:pt x="3053598" y="434804"/>
                  <a:pt x="3055656" y="438862"/>
                  <a:pt x="3058144" y="443777"/>
                </a:cubicBezTo>
                <a:cubicBezTo>
                  <a:pt x="3055313" y="438905"/>
                  <a:pt x="3053083" y="434933"/>
                  <a:pt x="3051454" y="431861"/>
                </a:cubicBezTo>
                <a:cubicBezTo>
                  <a:pt x="3049824" y="428789"/>
                  <a:pt x="3049309" y="427046"/>
                  <a:pt x="3049910" y="426632"/>
                </a:cubicBezTo>
                <a:close/>
                <a:moveTo>
                  <a:pt x="1402085" y="426632"/>
                </a:moveTo>
                <a:cubicBezTo>
                  <a:pt x="1401828" y="426746"/>
                  <a:pt x="1402514" y="428403"/>
                  <a:pt x="1404144" y="431604"/>
                </a:cubicBezTo>
                <a:cubicBezTo>
                  <a:pt x="1405773" y="434804"/>
                  <a:pt x="1407832" y="438862"/>
                  <a:pt x="1410319" y="443777"/>
                </a:cubicBezTo>
                <a:cubicBezTo>
                  <a:pt x="1407488" y="438905"/>
                  <a:pt x="1405258" y="434933"/>
                  <a:pt x="1403629" y="431861"/>
                </a:cubicBezTo>
                <a:cubicBezTo>
                  <a:pt x="1401999" y="428789"/>
                  <a:pt x="1401485" y="427046"/>
                  <a:pt x="1402085" y="426632"/>
                </a:cubicBezTo>
                <a:close/>
                <a:moveTo>
                  <a:pt x="1030610" y="426632"/>
                </a:moveTo>
                <a:cubicBezTo>
                  <a:pt x="1030353" y="426746"/>
                  <a:pt x="1031039" y="428403"/>
                  <a:pt x="1032668" y="431604"/>
                </a:cubicBezTo>
                <a:cubicBezTo>
                  <a:pt x="1034298" y="434804"/>
                  <a:pt x="1036356" y="438862"/>
                  <a:pt x="1038844" y="443777"/>
                </a:cubicBezTo>
                <a:cubicBezTo>
                  <a:pt x="1036013" y="438905"/>
                  <a:pt x="1033783" y="434933"/>
                  <a:pt x="1032154" y="431861"/>
                </a:cubicBezTo>
                <a:cubicBezTo>
                  <a:pt x="1030524" y="428789"/>
                  <a:pt x="1030009" y="427046"/>
                  <a:pt x="1030610" y="426632"/>
                </a:cubicBezTo>
                <a:close/>
                <a:moveTo>
                  <a:pt x="4678362" y="386803"/>
                </a:moveTo>
                <a:cubicBezTo>
                  <a:pt x="4675044" y="391304"/>
                  <a:pt x="4672412" y="397220"/>
                  <a:pt x="4670467" y="404551"/>
                </a:cubicBezTo>
                <a:cubicBezTo>
                  <a:pt x="4668521" y="411882"/>
                  <a:pt x="4666576" y="418312"/>
                  <a:pt x="4664631" y="423843"/>
                </a:cubicBezTo>
                <a:cubicBezTo>
                  <a:pt x="4661899" y="430373"/>
                  <a:pt x="4659126" y="436861"/>
                  <a:pt x="4656312" y="443306"/>
                </a:cubicBezTo>
                <a:cubicBezTo>
                  <a:pt x="4653498" y="449751"/>
                  <a:pt x="4650557" y="456067"/>
                  <a:pt x="4647491" y="462254"/>
                </a:cubicBezTo>
                <a:cubicBezTo>
                  <a:pt x="4642157" y="473572"/>
                  <a:pt x="4637765" y="484890"/>
                  <a:pt x="4634313" y="496208"/>
                </a:cubicBezTo>
                <a:cubicBezTo>
                  <a:pt x="4630862" y="507526"/>
                  <a:pt x="4627496" y="518843"/>
                  <a:pt x="4624216" y="530161"/>
                </a:cubicBezTo>
                <a:cubicBezTo>
                  <a:pt x="4627681" y="519858"/>
                  <a:pt x="4631532" y="509598"/>
                  <a:pt x="4635768" y="499380"/>
                </a:cubicBezTo>
                <a:cubicBezTo>
                  <a:pt x="4640004" y="489163"/>
                  <a:pt x="4644368" y="479074"/>
                  <a:pt x="4648860" y="469114"/>
                </a:cubicBezTo>
                <a:cubicBezTo>
                  <a:pt x="4654586" y="457310"/>
                  <a:pt x="4660273" y="444906"/>
                  <a:pt x="4665921" y="431902"/>
                </a:cubicBezTo>
                <a:cubicBezTo>
                  <a:pt x="4671569" y="418898"/>
                  <a:pt x="4675716" y="406151"/>
                  <a:pt x="4678362" y="393662"/>
                </a:cubicBezTo>
                <a:cubicBezTo>
                  <a:pt x="4679392" y="391618"/>
                  <a:pt x="4679907" y="390046"/>
                  <a:pt x="4679907" y="388946"/>
                </a:cubicBezTo>
                <a:cubicBezTo>
                  <a:pt x="4679907" y="387846"/>
                  <a:pt x="4679392" y="387131"/>
                  <a:pt x="4678362" y="386803"/>
                </a:cubicBezTo>
                <a:close/>
                <a:moveTo>
                  <a:pt x="449262" y="386803"/>
                </a:moveTo>
                <a:cubicBezTo>
                  <a:pt x="445944" y="391304"/>
                  <a:pt x="443312" y="397220"/>
                  <a:pt x="441367" y="404551"/>
                </a:cubicBezTo>
                <a:cubicBezTo>
                  <a:pt x="439422" y="411882"/>
                  <a:pt x="437476" y="418312"/>
                  <a:pt x="435531" y="423843"/>
                </a:cubicBezTo>
                <a:cubicBezTo>
                  <a:pt x="432799" y="430373"/>
                  <a:pt x="430026" y="436861"/>
                  <a:pt x="427212" y="443306"/>
                </a:cubicBezTo>
                <a:cubicBezTo>
                  <a:pt x="424398" y="449751"/>
                  <a:pt x="421457" y="456067"/>
                  <a:pt x="418391" y="462254"/>
                </a:cubicBezTo>
                <a:cubicBezTo>
                  <a:pt x="413057" y="473572"/>
                  <a:pt x="408664" y="484890"/>
                  <a:pt x="405213" y="496208"/>
                </a:cubicBezTo>
                <a:cubicBezTo>
                  <a:pt x="401762" y="507526"/>
                  <a:pt x="398396" y="518843"/>
                  <a:pt x="395116" y="530161"/>
                </a:cubicBezTo>
                <a:cubicBezTo>
                  <a:pt x="398581" y="519858"/>
                  <a:pt x="402432" y="509598"/>
                  <a:pt x="406668" y="499380"/>
                </a:cubicBezTo>
                <a:cubicBezTo>
                  <a:pt x="410904" y="489163"/>
                  <a:pt x="415268" y="479074"/>
                  <a:pt x="419760" y="469114"/>
                </a:cubicBezTo>
                <a:cubicBezTo>
                  <a:pt x="425486" y="457310"/>
                  <a:pt x="431173" y="444906"/>
                  <a:pt x="436821" y="431902"/>
                </a:cubicBezTo>
                <a:cubicBezTo>
                  <a:pt x="442469" y="418898"/>
                  <a:pt x="446615" y="406151"/>
                  <a:pt x="449262" y="393662"/>
                </a:cubicBezTo>
                <a:cubicBezTo>
                  <a:pt x="450292" y="391618"/>
                  <a:pt x="450807" y="390046"/>
                  <a:pt x="450807" y="388946"/>
                </a:cubicBezTo>
                <a:cubicBezTo>
                  <a:pt x="450807" y="387846"/>
                  <a:pt x="450292" y="387131"/>
                  <a:pt x="449262" y="386803"/>
                </a:cubicBezTo>
                <a:close/>
                <a:moveTo>
                  <a:pt x="4563209" y="358680"/>
                </a:moveTo>
                <a:cubicBezTo>
                  <a:pt x="4559767" y="364595"/>
                  <a:pt x="4555297" y="372123"/>
                  <a:pt x="4549798" y="381264"/>
                </a:cubicBezTo>
                <a:cubicBezTo>
                  <a:pt x="4544299" y="390406"/>
                  <a:pt x="4539218" y="398595"/>
                  <a:pt x="4534557" y="405831"/>
                </a:cubicBezTo>
                <a:cubicBezTo>
                  <a:pt x="4529897" y="413067"/>
                  <a:pt x="4527103" y="416784"/>
                  <a:pt x="4526175" y="416983"/>
                </a:cubicBezTo>
                <a:cubicBezTo>
                  <a:pt x="4526604" y="416355"/>
                  <a:pt x="4530548" y="410238"/>
                  <a:pt x="4538005" y="398635"/>
                </a:cubicBezTo>
                <a:cubicBezTo>
                  <a:pt x="4545463" y="387031"/>
                  <a:pt x="4553865" y="373713"/>
                  <a:pt x="4563209" y="358680"/>
                </a:cubicBezTo>
                <a:close/>
                <a:moveTo>
                  <a:pt x="334109" y="358680"/>
                </a:moveTo>
                <a:cubicBezTo>
                  <a:pt x="330667" y="364595"/>
                  <a:pt x="326197" y="372123"/>
                  <a:pt x="320697" y="381264"/>
                </a:cubicBezTo>
                <a:cubicBezTo>
                  <a:pt x="315198" y="390406"/>
                  <a:pt x="310118" y="398595"/>
                  <a:pt x="305458" y="405831"/>
                </a:cubicBezTo>
                <a:cubicBezTo>
                  <a:pt x="300797" y="413067"/>
                  <a:pt x="298003" y="416784"/>
                  <a:pt x="297076" y="416983"/>
                </a:cubicBezTo>
                <a:cubicBezTo>
                  <a:pt x="297504" y="416355"/>
                  <a:pt x="301448" y="410238"/>
                  <a:pt x="308906" y="398635"/>
                </a:cubicBezTo>
                <a:cubicBezTo>
                  <a:pt x="316364" y="387031"/>
                  <a:pt x="324765" y="373713"/>
                  <a:pt x="334109" y="358680"/>
                </a:cubicBezTo>
                <a:close/>
                <a:moveTo>
                  <a:pt x="4567323" y="352506"/>
                </a:moveTo>
                <a:lnTo>
                  <a:pt x="4567323" y="353192"/>
                </a:lnTo>
                <a:lnTo>
                  <a:pt x="4564580" y="356622"/>
                </a:lnTo>
                <a:close/>
                <a:moveTo>
                  <a:pt x="338223" y="352506"/>
                </a:moveTo>
                <a:lnTo>
                  <a:pt x="338223" y="353192"/>
                </a:lnTo>
                <a:lnTo>
                  <a:pt x="335480" y="356622"/>
                </a:lnTo>
                <a:close/>
                <a:moveTo>
                  <a:pt x="738243" y="305245"/>
                </a:moveTo>
                <a:lnTo>
                  <a:pt x="729329" y="327191"/>
                </a:lnTo>
                <a:cubicBezTo>
                  <a:pt x="730386" y="327176"/>
                  <a:pt x="731186" y="326691"/>
                  <a:pt x="731729" y="325733"/>
                </a:cubicBezTo>
                <a:cubicBezTo>
                  <a:pt x="732272" y="324776"/>
                  <a:pt x="732386" y="323433"/>
                  <a:pt x="732072" y="321704"/>
                </a:cubicBezTo>
                <a:close/>
                <a:moveTo>
                  <a:pt x="3081473" y="304559"/>
                </a:moveTo>
                <a:cubicBezTo>
                  <a:pt x="3081445" y="304874"/>
                  <a:pt x="3081330" y="305102"/>
                  <a:pt x="3081130" y="305245"/>
                </a:cubicBezTo>
                <a:cubicBezTo>
                  <a:pt x="3080930" y="305388"/>
                  <a:pt x="3080815" y="305617"/>
                  <a:pt x="3080787" y="305931"/>
                </a:cubicBezTo>
                <a:cubicBezTo>
                  <a:pt x="3080815" y="305917"/>
                  <a:pt x="3080930" y="305774"/>
                  <a:pt x="3081130" y="305502"/>
                </a:cubicBezTo>
                <a:cubicBezTo>
                  <a:pt x="3081330" y="305231"/>
                  <a:pt x="3081445" y="304916"/>
                  <a:pt x="3081473" y="304559"/>
                </a:cubicBezTo>
                <a:close/>
                <a:moveTo>
                  <a:pt x="1433648" y="304559"/>
                </a:moveTo>
                <a:cubicBezTo>
                  <a:pt x="1433620" y="304874"/>
                  <a:pt x="1433505" y="305102"/>
                  <a:pt x="1433305" y="305245"/>
                </a:cubicBezTo>
                <a:cubicBezTo>
                  <a:pt x="1433105" y="305388"/>
                  <a:pt x="1432991" y="305617"/>
                  <a:pt x="1432962" y="305931"/>
                </a:cubicBezTo>
                <a:cubicBezTo>
                  <a:pt x="1432991" y="305917"/>
                  <a:pt x="1433105" y="305774"/>
                  <a:pt x="1433305" y="305502"/>
                </a:cubicBezTo>
                <a:cubicBezTo>
                  <a:pt x="1433505" y="305231"/>
                  <a:pt x="1433620" y="304916"/>
                  <a:pt x="1433648" y="304559"/>
                </a:cubicBezTo>
                <a:close/>
                <a:moveTo>
                  <a:pt x="1062173" y="304559"/>
                </a:moveTo>
                <a:cubicBezTo>
                  <a:pt x="1062144" y="304874"/>
                  <a:pt x="1062030" y="305102"/>
                  <a:pt x="1061830" y="305245"/>
                </a:cubicBezTo>
                <a:cubicBezTo>
                  <a:pt x="1061630" y="305388"/>
                  <a:pt x="1061515" y="305617"/>
                  <a:pt x="1061487" y="305931"/>
                </a:cubicBezTo>
                <a:cubicBezTo>
                  <a:pt x="1061515" y="305917"/>
                  <a:pt x="1061630" y="305774"/>
                  <a:pt x="1061830" y="305502"/>
                </a:cubicBezTo>
                <a:cubicBezTo>
                  <a:pt x="1062030" y="305231"/>
                  <a:pt x="1062144" y="304916"/>
                  <a:pt x="1062173" y="304559"/>
                </a:cubicBezTo>
                <a:close/>
                <a:moveTo>
                  <a:pt x="4924854" y="262690"/>
                </a:moveTo>
                <a:lnTo>
                  <a:pt x="4923482" y="266119"/>
                </a:lnTo>
                <a:lnTo>
                  <a:pt x="4924854" y="264062"/>
                </a:lnTo>
                <a:close/>
                <a:moveTo>
                  <a:pt x="4636538" y="260592"/>
                </a:moveTo>
                <a:lnTo>
                  <a:pt x="4635169" y="262650"/>
                </a:lnTo>
                <a:lnTo>
                  <a:pt x="4636538" y="261278"/>
                </a:lnTo>
                <a:close/>
                <a:moveTo>
                  <a:pt x="4640645" y="255791"/>
                </a:moveTo>
                <a:cubicBezTo>
                  <a:pt x="4640659" y="255819"/>
                  <a:pt x="4640631" y="255934"/>
                  <a:pt x="4640560" y="256134"/>
                </a:cubicBezTo>
                <a:lnTo>
                  <a:pt x="4640085" y="256405"/>
                </a:lnTo>
                <a:close/>
                <a:moveTo>
                  <a:pt x="411545" y="255791"/>
                </a:moveTo>
                <a:cubicBezTo>
                  <a:pt x="411560" y="255819"/>
                  <a:pt x="411531" y="255934"/>
                  <a:pt x="411460" y="256134"/>
                </a:cubicBezTo>
                <a:lnTo>
                  <a:pt x="410985" y="256405"/>
                </a:lnTo>
                <a:close/>
                <a:moveTo>
                  <a:pt x="4667377" y="227668"/>
                </a:moveTo>
                <a:cubicBezTo>
                  <a:pt x="4662929" y="231783"/>
                  <a:pt x="4658613" y="236070"/>
                  <a:pt x="4654430" y="240529"/>
                </a:cubicBezTo>
                <a:cubicBezTo>
                  <a:pt x="4650246" y="244987"/>
                  <a:pt x="4646108" y="249617"/>
                  <a:pt x="4642015" y="254419"/>
                </a:cubicBezTo>
                <a:lnTo>
                  <a:pt x="4640645" y="255791"/>
                </a:lnTo>
                <a:lnTo>
                  <a:pt x="4639961" y="256477"/>
                </a:lnTo>
                <a:lnTo>
                  <a:pt x="4640085" y="256405"/>
                </a:lnTo>
                <a:lnTo>
                  <a:pt x="4638848" y="257763"/>
                </a:lnTo>
                <a:lnTo>
                  <a:pt x="4636539" y="261277"/>
                </a:lnTo>
                <a:lnTo>
                  <a:pt x="4637222" y="260592"/>
                </a:lnTo>
                <a:lnTo>
                  <a:pt x="4637907" y="259220"/>
                </a:lnTo>
                <a:lnTo>
                  <a:pt x="4638592" y="258535"/>
                </a:lnTo>
                <a:lnTo>
                  <a:pt x="4639961" y="257163"/>
                </a:lnTo>
                <a:lnTo>
                  <a:pt x="4640645" y="256477"/>
                </a:lnTo>
                <a:lnTo>
                  <a:pt x="4642015" y="254419"/>
                </a:lnTo>
                <a:close/>
                <a:moveTo>
                  <a:pt x="438277" y="227668"/>
                </a:moveTo>
                <a:cubicBezTo>
                  <a:pt x="433829" y="231783"/>
                  <a:pt x="429513" y="236070"/>
                  <a:pt x="425329" y="240529"/>
                </a:cubicBezTo>
                <a:cubicBezTo>
                  <a:pt x="421146" y="244987"/>
                  <a:pt x="417008" y="249617"/>
                  <a:pt x="412915" y="254419"/>
                </a:cubicBezTo>
                <a:lnTo>
                  <a:pt x="411545" y="255791"/>
                </a:lnTo>
                <a:lnTo>
                  <a:pt x="410861" y="256477"/>
                </a:lnTo>
                <a:lnTo>
                  <a:pt x="410985" y="256405"/>
                </a:lnTo>
                <a:lnTo>
                  <a:pt x="409748" y="257763"/>
                </a:lnTo>
                <a:cubicBezTo>
                  <a:pt x="408935" y="258720"/>
                  <a:pt x="408165" y="259892"/>
                  <a:pt x="407438" y="261278"/>
                </a:cubicBezTo>
                <a:lnTo>
                  <a:pt x="407438" y="260592"/>
                </a:lnTo>
                <a:lnTo>
                  <a:pt x="406069" y="262650"/>
                </a:lnTo>
                <a:lnTo>
                  <a:pt x="408122" y="260592"/>
                </a:lnTo>
                <a:lnTo>
                  <a:pt x="408807" y="259220"/>
                </a:lnTo>
                <a:lnTo>
                  <a:pt x="409492" y="258535"/>
                </a:lnTo>
                <a:lnTo>
                  <a:pt x="410861" y="257163"/>
                </a:lnTo>
                <a:lnTo>
                  <a:pt x="411545" y="256477"/>
                </a:lnTo>
                <a:lnTo>
                  <a:pt x="412915" y="254419"/>
                </a:lnTo>
                <a:close/>
                <a:moveTo>
                  <a:pt x="3522926" y="222890"/>
                </a:moveTo>
                <a:cubicBezTo>
                  <a:pt x="3521525" y="224619"/>
                  <a:pt x="3520210" y="226306"/>
                  <a:pt x="3518979" y="227949"/>
                </a:cubicBezTo>
                <a:cubicBezTo>
                  <a:pt x="3517750" y="229592"/>
                  <a:pt x="3516777" y="231107"/>
                  <a:pt x="3516062" y="232493"/>
                </a:cubicBezTo>
                <a:cubicBezTo>
                  <a:pt x="3514075" y="236609"/>
                  <a:pt x="3512387" y="240724"/>
                  <a:pt x="3511000" y="244840"/>
                </a:cubicBezTo>
                <a:cubicBezTo>
                  <a:pt x="3509613" y="248956"/>
                  <a:pt x="3508097" y="253071"/>
                  <a:pt x="3506452" y="257187"/>
                </a:cubicBezTo>
                <a:lnTo>
                  <a:pt x="3516062" y="242096"/>
                </a:lnTo>
                <a:cubicBezTo>
                  <a:pt x="3517678" y="238981"/>
                  <a:pt x="3518908" y="235780"/>
                  <a:pt x="3519752" y="232493"/>
                </a:cubicBezTo>
                <a:cubicBezTo>
                  <a:pt x="3520596" y="229207"/>
                  <a:pt x="3521654" y="226006"/>
                  <a:pt x="3522926" y="222890"/>
                </a:cubicBezTo>
                <a:close/>
                <a:moveTo>
                  <a:pt x="723844" y="214719"/>
                </a:moveTo>
                <a:cubicBezTo>
                  <a:pt x="720330" y="223606"/>
                  <a:pt x="716730" y="232407"/>
                  <a:pt x="713044" y="241123"/>
                </a:cubicBezTo>
                <a:cubicBezTo>
                  <a:pt x="709359" y="249838"/>
                  <a:pt x="706102" y="258639"/>
                  <a:pt x="703274" y="267526"/>
                </a:cubicBezTo>
                <a:lnTo>
                  <a:pt x="671047" y="355994"/>
                </a:lnTo>
                <a:cubicBezTo>
                  <a:pt x="675532" y="345807"/>
                  <a:pt x="680104" y="335835"/>
                  <a:pt x="684760" y="326076"/>
                </a:cubicBezTo>
                <a:cubicBezTo>
                  <a:pt x="689417" y="316318"/>
                  <a:pt x="693988" y="306174"/>
                  <a:pt x="698474" y="295644"/>
                </a:cubicBezTo>
                <a:cubicBezTo>
                  <a:pt x="703816" y="282757"/>
                  <a:pt x="708388" y="269269"/>
                  <a:pt x="712187" y="255182"/>
                </a:cubicBezTo>
                <a:cubicBezTo>
                  <a:pt x="715987" y="241094"/>
                  <a:pt x="719873" y="227607"/>
                  <a:pt x="723844" y="214719"/>
                </a:cubicBezTo>
                <a:close/>
                <a:moveTo>
                  <a:pt x="5367643" y="202315"/>
                </a:moveTo>
                <a:lnTo>
                  <a:pt x="5367643" y="211918"/>
                </a:lnTo>
                <a:cubicBezTo>
                  <a:pt x="5367687" y="210532"/>
                  <a:pt x="5367771" y="209017"/>
                  <a:pt x="5367900" y="207374"/>
                </a:cubicBezTo>
                <a:cubicBezTo>
                  <a:pt x="5368029" y="205731"/>
                  <a:pt x="5367943" y="204044"/>
                  <a:pt x="5367643" y="202315"/>
                </a:cubicBezTo>
                <a:close/>
                <a:moveTo>
                  <a:pt x="3786494" y="202315"/>
                </a:moveTo>
                <a:lnTo>
                  <a:pt x="3786494" y="211918"/>
                </a:lnTo>
                <a:cubicBezTo>
                  <a:pt x="3786536" y="210532"/>
                  <a:pt x="3786622" y="209017"/>
                  <a:pt x="3786751" y="207374"/>
                </a:cubicBezTo>
                <a:cubicBezTo>
                  <a:pt x="3786879" y="205731"/>
                  <a:pt x="3786794" y="204044"/>
                  <a:pt x="3786494" y="202315"/>
                </a:cubicBezTo>
                <a:close/>
                <a:moveTo>
                  <a:pt x="2721572" y="194500"/>
                </a:moveTo>
                <a:cubicBezTo>
                  <a:pt x="2714444" y="209203"/>
                  <a:pt x="2706758" y="223820"/>
                  <a:pt x="2698516" y="238352"/>
                </a:cubicBezTo>
                <a:cubicBezTo>
                  <a:pt x="2690274" y="252883"/>
                  <a:pt x="2683103" y="267844"/>
                  <a:pt x="2677004" y="283235"/>
                </a:cubicBezTo>
                <a:cubicBezTo>
                  <a:pt x="2671232" y="298639"/>
                  <a:pt x="2665804" y="313860"/>
                  <a:pt x="2660719" y="328897"/>
                </a:cubicBezTo>
                <a:cubicBezTo>
                  <a:pt x="2655634" y="343934"/>
                  <a:pt x="2650548" y="359139"/>
                  <a:pt x="2645463" y="374511"/>
                </a:cubicBezTo>
                <a:cubicBezTo>
                  <a:pt x="2654377" y="350509"/>
                  <a:pt x="2663976" y="326504"/>
                  <a:pt x="2674261" y="302496"/>
                </a:cubicBezTo>
                <a:close/>
                <a:moveTo>
                  <a:pt x="2724314" y="188309"/>
                </a:moveTo>
                <a:cubicBezTo>
                  <a:pt x="2723957" y="188968"/>
                  <a:pt x="2723643" y="189541"/>
                  <a:pt x="2723372" y="190029"/>
                </a:cubicBezTo>
                <a:cubicBezTo>
                  <a:pt x="2723100" y="190516"/>
                  <a:pt x="2722957" y="191089"/>
                  <a:pt x="2722943" y="191748"/>
                </a:cubicBezTo>
                <a:close/>
                <a:moveTo>
                  <a:pt x="3557816" y="170074"/>
                </a:moveTo>
                <a:cubicBezTo>
                  <a:pt x="3555202" y="173847"/>
                  <a:pt x="3552201" y="177619"/>
                  <a:pt x="3548815" y="181392"/>
                </a:cubicBezTo>
                <a:cubicBezTo>
                  <a:pt x="3545429" y="185164"/>
                  <a:pt x="3542943" y="188937"/>
                  <a:pt x="3541357" y="192710"/>
                </a:cubicBezTo>
                <a:cubicBezTo>
                  <a:pt x="3539786" y="197168"/>
                  <a:pt x="3538814" y="201627"/>
                  <a:pt x="3538443" y="206085"/>
                </a:cubicBezTo>
                <a:cubicBezTo>
                  <a:pt x="3538071" y="210544"/>
                  <a:pt x="3537442" y="215002"/>
                  <a:pt x="3536557" y="219461"/>
                </a:cubicBezTo>
                <a:cubicBezTo>
                  <a:pt x="3537600" y="216746"/>
                  <a:pt x="3538771" y="214116"/>
                  <a:pt x="3540071" y="211573"/>
                </a:cubicBezTo>
                <a:cubicBezTo>
                  <a:pt x="3541371" y="209029"/>
                  <a:pt x="3542714" y="206400"/>
                  <a:pt x="3544100" y="203684"/>
                </a:cubicBezTo>
                <a:cubicBezTo>
                  <a:pt x="3547115" y="198211"/>
                  <a:pt x="3549658" y="192695"/>
                  <a:pt x="3551730" y="187136"/>
                </a:cubicBezTo>
                <a:cubicBezTo>
                  <a:pt x="3553802" y="181578"/>
                  <a:pt x="3555830" y="175890"/>
                  <a:pt x="3557816" y="170074"/>
                </a:cubicBezTo>
                <a:close/>
                <a:moveTo>
                  <a:pt x="792411" y="165342"/>
                </a:moveTo>
                <a:cubicBezTo>
                  <a:pt x="792383" y="165728"/>
                  <a:pt x="792268" y="166156"/>
                  <a:pt x="792068" y="166628"/>
                </a:cubicBezTo>
                <a:cubicBezTo>
                  <a:pt x="791868" y="167099"/>
                  <a:pt x="791754" y="167356"/>
                  <a:pt x="791726" y="167399"/>
                </a:cubicBezTo>
                <a:cubicBezTo>
                  <a:pt x="791754" y="167056"/>
                  <a:pt x="791868" y="166713"/>
                  <a:pt x="792068" y="166371"/>
                </a:cubicBezTo>
                <a:cubicBezTo>
                  <a:pt x="792268" y="166028"/>
                  <a:pt x="792383" y="165685"/>
                  <a:pt x="792411" y="165342"/>
                </a:cubicBezTo>
                <a:close/>
                <a:moveTo>
                  <a:pt x="4382843" y="156426"/>
                </a:moveTo>
                <a:cubicBezTo>
                  <a:pt x="4381086" y="161942"/>
                  <a:pt x="4379114" y="167370"/>
                  <a:pt x="4376928" y="172713"/>
                </a:cubicBezTo>
                <a:cubicBezTo>
                  <a:pt x="4374742" y="178056"/>
                  <a:pt x="4372599" y="183139"/>
                  <a:pt x="4370499" y="187964"/>
                </a:cubicBezTo>
                <a:cubicBezTo>
                  <a:pt x="4365784" y="199311"/>
                  <a:pt x="4361326" y="210837"/>
                  <a:pt x="4357126" y="222542"/>
                </a:cubicBezTo>
                <a:cubicBezTo>
                  <a:pt x="4352925" y="234247"/>
                  <a:pt x="4348468" y="245788"/>
                  <a:pt x="4343753" y="257163"/>
                </a:cubicBezTo>
                <a:cubicBezTo>
                  <a:pt x="4337609" y="271210"/>
                  <a:pt x="4331723" y="285300"/>
                  <a:pt x="4326093" y="299433"/>
                </a:cubicBezTo>
                <a:cubicBezTo>
                  <a:pt x="4320464" y="313566"/>
                  <a:pt x="4314921" y="327827"/>
                  <a:pt x="4309463" y="342217"/>
                </a:cubicBezTo>
                <a:cubicBezTo>
                  <a:pt x="4321693" y="311351"/>
                  <a:pt x="4334952" y="281170"/>
                  <a:pt x="4349239" y="251675"/>
                </a:cubicBezTo>
                <a:cubicBezTo>
                  <a:pt x="4356726" y="236216"/>
                  <a:pt x="4363184" y="220510"/>
                  <a:pt x="4368613" y="204559"/>
                </a:cubicBezTo>
                <a:cubicBezTo>
                  <a:pt x="4374043" y="188607"/>
                  <a:pt x="4378786" y="172563"/>
                  <a:pt x="4382843" y="156426"/>
                </a:cubicBezTo>
                <a:close/>
                <a:moveTo>
                  <a:pt x="153744" y="156426"/>
                </a:moveTo>
                <a:cubicBezTo>
                  <a:pt x="151986" y="161942"/>
                  <a:pt x="150014" y="167370"/>
                  <a:pt x="147828" y="172713"/>
                </a:cubicBezTo>
                <a:cubicBezTo>
                  <a:pt x="145642" y="178056"/>
                  <a:pt x="143499" y="183139"/>
                  <a:pt x="141399" y="187964"/>
                </a:cubicBezTo>
                <a:cubicBezTo>
                  <a:pt x="136684" y="199311"/>
                  <a:pt x="132226" y="210837"/>
                  <a:pt x="128026" y="222542"/>
                </a:cubicBezTo>
                <a:cubicBezTo>
                  <a:pt x="123825" y="234247"/>
                  <a:pt x="119368" y="245788"/>
                  <a:pt x="114653" y="257163"/>
                </a:cubicBezTo>
                <a:cubicBezTo>
                  <a:pt x="108509" y="271210"/>
                  <a:pt x="102623" y="285300"/>
                  <a:pt x="96993" y="299433"/>
                </a:cubicBezTo>
                <a:cubicBezTo>
                  <a:pt x="91364" y="313566"/>
                  <a:pt x="85821" y="327827"/>
                  <a:pt x="80363" y="342217"/>
                </a:cubicBezTo>
                <a:cubicBezTo>
                  <a:pt x="92593" y="311351"/>
                  <a:pt x="105852" y="281170"/>
                  <a:pt x="120139" y="251675"/>
                </a:cubicBezTo>
                <a:cubicBezTo>
                  <a:pt x="127626" y="236216"/>
                  <a:pt x="134084" y="220510"/>
                  <a:pt x="139513" y="204559"/>
                </a:cubicBezTo>
                <a:cubicBezTo>
                  <a:pt x="144942" y="188607"/>
                  <a:pt x="149686" y="172563"/>
                  <a:pt x="153744" y="156426"/>
                </a:cubicBezTo>
                <a:close/>
                <a:moveTo>
                  <a:pt x="3115095" y="130366"/>
                </a:moveTo>
                <a:cubicBezTo>
                  <a:pt x="3115524" y="129652"/>
                  <a:pt x="3114838" y="131595"/>
                  <a:pt x="3113036" y="136195"/>
                </a:cubicBezTo>
                <a:cubicBezTo>
                  <a:pt x="3111235" y="140796"/>
                  <a:pt x="3109863" y="144111"/>
                  <a:pt x="3108919" y="146139"/>
                </a:cubicBezTo>
                <a:cubicBezTo>
                  <a:pt x="3107189" y="150240"/>
                  <a:pt x="3105331" y="154212"/>
                  <a:pt x="3103344" y="158055"/>
                </a:cubicBezTo>
                <a:cubicBezTo>
                  <a:pt x="3101357" y="161898"/>
                  <a:pt x="3099327" y="165699"/>
                  <a:pt x="3097254" y="169457"/>
                </a:cubicBezTo>
                <a:close/>
                <a:moveTo>
                  <a:pt x="1467270" y="130366"/>
                </a:moveTo>
                <a:cubicBezTo>
                  <a:pt x="1467699" y="129652"/>
                  <a:pt x="1467012" y="131595"/>
                  <a:pt x="1465211" y="136195"/>
                </a:cubicBezTo>
                <a:cubicBezTo>
                  <a:pt x="1463410" y="140796"/>
                  <a:pt x="1462038" y="144111"/>
                  <a:pt x="1461094" y="146139"/>
                </a:cubicBezTo>
                <a:cubicBezTo>
                  <a:pt x="1459365" y="150240"/>
                  <a:pt x="1457506" y="154212"/>
                  <a:pt x="1455519" y="158055"/>
                </a:cubicBezTo>
                <a:cubicBezTo>
                  <a:pt x="1453532" y="161898"/>
                  <a:pt x="1451503" y="165699"/>
                  <a:pt x="1449430" y="169457"/>
                </a:cubicBezTo>
                <a:close/>
                <a:moveTo>
                  <a:pt x="1095795" y="130366"/>
                </a:moveTo>
                <a:cubicBezTo>
                  <a:pt x="1096224" y="129652"/>
                  <a:pt x="1095537" y="131595"/>
                  <a:pt x="1093736" y="136195"/>
                </a:cubicBezTo>
                <a:cubicBezTo>
                  <a:pt x="1091935" y="140796"/>
                  <a:pt x="1090563" y="144111"/>
                  <a:pt x="1089619" y="146139"/>
                </a:cubicBezTo>
                <a:cubicBezTo>
                  <a:pt x="1087890" y="150240"/>
                  <a:pt x="1086031" y="154212"/>
                  <a:pt x="1084044" y="158055"/>
                </a:cubicBezTo>
                <a:cubicBezTo>
                  <a:pt x="1082057" y="161898"/>
                  <a:pt x="1080027" y="165699"/>
                  <a:pt x="1077955" y="169457"/>
                </a:cubicBezTo>
                <a:close/>
                <a:moveTo>
                  <a:pt x="4270700" y="110400"/>
                </a:moveTo>
                <a:cubicBezTo>
                  <a:pt x="4262744" y="122104"/>
                  <a:pt x="4254143" y="135222"/>
                  <a:pt x="4244901" y="149755"/>
                </a:cubicBezTo>
                <a:cubicBezTo>
                  <a:pt x="4235659" y="164287"/>
                  <a:pt x="4228259" y="177920"/>
                  <a:pt x="4222701" y="190652"/>
                </a:cubicBezTo>
                <a:cubicBezTo>
                  <a:pt x="4218384" y="200628"/>
                  <a:pt x="4212772" y="214592"/>
                  <a:pt x="4205864" y="232544"/>
                </a:cubicBezTo>
                <a:cubicBezTo>
                  <a:pt x="4198956" y="250496"/>
                  <a:pt x="4191972" y="268830"/>
                  <a:pt x="4184912" y="287544"/>
                </a:cubicBezTo>
                <a:cubicBezTo>
                  <a:pt x="4177852" y="306259"/>
                  <a:pt x="4171935" y="321747"/>
                  <a:pt x="4167160" y="334009"/>
                </a:cubicBezTo>
                <a:cubicBezTo>
                  <a:pt x="4171774" y="323525"/>
                  <a:pt x="4177861" y="309739"/>
                  <a:pt x="4185420" y="292650"/>
                </a:cubicBezTo>
                <a:cubicBezTo>
                  <a:pt x="4192980" y="275562"/>
                  <a:pt x="4200387" y="259083"/>
                  <a:pt x="4207642" y="243214"/>
                </a:cubicBezTo>
                <a:cubicBezTo>
                  <a:pt x="4214897" y="227345"/>
                  <a:pt x="4220374" y="215997"/>
                  <a:pt x="4224073" y="209172"/>
                </a:cubicBezTo>
                <a:cubicBezTo>
                  <a:pt x="4232101" y="193224"/>
                  <a:pt x="4239701" y="176762"/>
                  <a:pt x="4246872" y="159786"/>
                </a:cubicBezTo>
                <a:cubicBezTo>
                  <a:pt x="4254044" y="142810"/>
                  <a:pt x="4261986" y="126348"/>
                  <a:pt x="4270700" y="110400"/>
                </a:cubicBezTo>
                <a:close/>
                <a:moveTo>
                  <a:pt x="2426002" y="102162"/>
                </a:moveTo>
                <a:cubicBezTo>
                  <a:pt x="2406408" y="123579"/>
                  <a:pt x="2388487" y="146754"/>
                  <a:pt x="2372238" y="171685"/>
                </a:cubicBezTo>
                <a:cubicBezTo>
                  <a:pt x="2355988" y="196617"/>
                  <a:pt x="2341668" y="222363"/>
                  <a:pt x="2329278" y="248924"/>
                </a:cubicBezTo>
                <a:cubicBezTo>
                  <a:pt x="2319002" y="270826"/>
                  <a:pt x="2309541" y="292858"/>
                  <a:pt x="2300895" y="315018"/>
                </a:cubicBezTo>
                <a:cubicBezTo>
                  <a:pt x="2292249" y="337178"/>
                  <a:pt x="2284331" y="359723"/>
                  <a:pt x="2277143" y="382655"/>
                </a:cubicBezTo>
                <a:cubicBezTo>
                  <a:pt x="2282345" y="367924"/>
                  <a:pt x="2288061" y="353494"/>
                  <a:pt x="2294292" y="339364"/>
                </a:cubicBezTo>
                <a:cubicBezTo>
                  <a:pt x="2300523" y="325233"/>
                  <a:pt x="2306926" y="311317"/>
                  <a:pt x="2313500" y="297615"/>
                </a:cubicBezTo>
                <a:cubicBezTo>
                  <a:pt x="2324733" y="274298"/>
                  <a:pt x="2336223" y="251324"/>
                  <a:pt x="2347971" y="228693"/>
                </a:cubicBezTo>
                <a:cubicBezTo>
                  <a:pt x="2359719" y="206061"/>
                  <a:pt x="2372238" y="183773"/>
                  <a:pt x="2385529" y="161827"/>
                </a:cubicBezTo>
                <a:cubicBezTo>
                  <a:pt x="2391031" y="152440"/>
                  <a:pt x="2397176" y="142582"/>
                  <a:pt x="2403965" y="132252"/>
                </a:cubicBezTo>
                <a:cubicBezTo>
                  <a:pt x="2410753" y="121922"/>
                  <a:pt x="2418099" y="111892"/>
                  <a:pt x="2426002" y="102162"/>
                </a:cubicBezTo>
                <a:close/>
                <a:moveTo>
                  <a:pt x="3261277" y="93997"/>
                </a:moveTo>
                <a:cubicBezTo>
                  <a:pt x="3254876" y="93844"/>
                  <a:pt x="3247005" y="97965"/>
                  <a:pt x="3237666" y="106363"/>
                </a:cubicBezTo>
                <a:cubicBezTo>
                  <a:pt x="3228326" y="114760"/>
                  <a:pt x="3219512" y="123854"/>
                  <a:pt x="3211224" y="133645"/>
                </a:cubicBezTo>
                <a:cubicBezTo>
                  <a:pt x="3202936" y="143435"/>
                  <a:pt x="3197167" y="150343"/>
                  <a:pt x="3193918" y="154369"/>
                </a:cubicBezTo>
                <a:cubicBezTo>
                  <a:pt x="3175135" y="176743"/>
                  <a:pt x="3156451" y="199889"/>
                  <a:pt x="3137865" y="223806"/>
                </a:cubicBezTo>
                <a:lnTo>
                  <a:pt x="3088479" y="294169"/>
                </a:lnTo>
                <a:lnTo>
                  <a:pt x="3090393" y="293586"/>
                </a:lnTo>
                <a:cubicBezTo>
                  <a:pt x="3090139" y="294077"/>
                  <a:pt x="3088208" y="297744"/>
                  <a:pt x="3084599" y="304585"/>
                </a:cubicBezTo>
                <a:cubicBezTo>
                  <a:pt x="3080990" y="311426"/>
                  <a:pt x="3077229" y="318495"/>
                  <a:pt x="3073315" y="325794"/>
                </a:cubicBezTo>
                <a:cubicBezTo>
                  <a:pt x="3069402" y="333092"/>
                  <a:pt x="3066860" y="337672"/>
                  <a:pt x="3065691" y="339535"/>
                </a:cubicBezTo>
                <a:cubicBezTo>
                  <a:pt x="3060903" y="348450"/>
                  <a:pt x="3056242" y="357366"/>
                  <a:pt x="3051711" y="366281"/>
                </a:cubicBezTo>
                <a:cubicBezTo>
                  <a:pt x="3047179" y="375197"/>
                  <a:pt x="3042691" y="384112"/>
                  <a:pt x="3038245" y="393027"/>
                </a:cubicBezTo>
                <a:cubicBezTo>
                  <a:pt x="3040675" y="391827"/>
                  <a:pt x="3046107" y="389427"/>
                  <a:pt x="3054541" y="385827"/>
                </a:cubicBezTo>
                <a:cubicBezTo>
                  <a:pt x="3062976" y="382226"/>
                  <a:pt x="3068064" y="380512"/>
                  <a:pt x="3069808" y="380683"/>
                </a:cubicBezTo>
                <a:cubicBezTo>
                  <a:pt x="3069351" y="381226"/>
                  <a:pt x="3066835" y="382712"/>
                  <a:pt x="3062261" y="385141"/>
                </a:cubicBezTo>
                <a:cubicBezTo>
                  <a:pt x="3057686" y="387570"/>
                  <a:pt x="3053798" y="389741"/>
                  <a:pt x="3050596" y="391656"/>
                </a:cubicBezTo>
                <a:cubicBezTo>
                  <a:pt x="3085329" y="376897"/>
                  <a:pt x="3116878" y="356866"/>
                  <a:pt x="3145243" y="331563"/>
                </a:cubicBezTo>
                <a:cubicBezTo>
                  <a:pt x="3159425" y="318911"/>
                  <a:pt x="3172689" y="305477"/>
                  <a:pt x="3185033" y="291261"/>
                </a:cubicBezTo>
                <a:lnTo>
                  <a:pt x="3196994" y="275560"/>
                </a:lnTo>
                <a:lnTo>
                  <a:pt x="3173330" y="302502"/>
                </a:lnTo>
                <a:cubicBezTo>
                  <a:pt x="3168168" y="307688"/>
                  <a:pt x="3162879" y="312917"/>
                  <a:pt x="3157464" y="318189"/>
                </a:cubicBezTo>
                <a:cubicBezTo>
                  <a:pt x="3152049" y="323462"/>
                  <a:pt x="3146598" y="328519"/>
                  <a:pt x="3141110" y="333363"/>
                </a:cubicBezTo>
                <a:cubicBezTo>
                  <a:pt x="3138099" y="335506"/>
                  <a:pt x="3134225" y="338078"/>
                  <a:pt x="3129489" y="341078"/>
                </a:cubicBezTo>
                <a:cubicBezTo>
                  <a:pt x="3124753" y="344078"/>
                  <a:pt x="3120870" y="346993"/>
                  <a:pt x="3117839" y="349822"/>
                </a:cubicBezTo>
                <a:cubicBezTo>
                  <a:pt x="3121212" y="346050"/>
                  <a:pt x="3125437" y="342450"/>
                  <a:pt x="3130513" y="339021"/>
                </a:cubicBezTo>
                <a:cubicBezTo>
                  <a:pt x="3135589" y="335592"/>
                  <a:pt x="3139803" y="332334"/>
                  <a:pt x="3143154" y="329248"/>
                </a:cubicBezTo>
                <a:cubicBezTo>
                  <a:pt x="3147276" y="325805"/>
                  <a:pt x="3151360" y="322233"/>
                  <a:pt x="3155403" y="318532"/>
                </a:cubicBezTo>
                <a:cubicBezTo>
                  <a:pt x="3159448" y="314832"/>
                  <a:pt x="3163364" y="311089"/>
                  <a:pt x="3167154" y="307302"/>
                </a:cubicBezTo>
                <a:cubicBezTo>
                  <a:pt x="3175417" y="298401"/>
                  <a:pt x="3183424" y="289286"/>
                  <a:pt x="3191173" y="279956"/>
                </a:cubicBezTo>
                <a:cubicBezTo>
                  <a:pt x="3198922" y="270626"/>
                  <a:pt x="3206242" y="260997"/>
                  <a:pt x="3213134" y="251067"/>
                </a:cubicBezTo>
                <a:cubicBezTo>
                  <a:pt x="3227002" y="232036"/>
                  <a:pt x="3239412" y="211290"/>
                  <a:pt x="3250364" y="188830"/>
                </a:cubicBezTo>
                <a:cubicBezTo>
                  <a:pt x="3261316" y="166371"/>
                  <a:pt x="3267893" y="143225"/>
                  <a:pt x="3270095" y="119393"/>
                </a:cubicBezTo>
                <a:cubicBezTo>
                  <a:pt x="3269751" y="120136"/>
                  <a:pt x="3269580" y="120536"/>
                  <a:pt x="3269580" y="120593"/>
                </a:cubicBezTo>
                <a:cubicBezTo>
                  <a:pt x="3269580" y="120650"/>
                  <a:pt x="3269751" y="120022"/>
                  <a:pt x="3270095" y="118707"/>
                </a:cubicBezTo>
                <a:lnTo>
                  <a:pt x="3270095" y="118022"/>
                </a:lnTo>
                <a:cubicBezTo>
                  <a:pt x="3270618" y="102159"/>
                  <a:pt x="3267679" y="94151"/>
                  <a:pt x="3261277" y="93997"/>
                </a:cubicBezTo>
                <a:close/>
                <a:moveTo>
                  <a:pt x="1613453" y="93997"/>
                </a:moveTo>
                <a:cubicBezTo>
                  <a:pt x="1607051" y="93844"/>
                  <a:pt x="1599180" y="97965"/>
                  <a:pt x="1589841" y="106363"/>
                </a:cubicBezTo>
                <a:cubicBezTo>
                  <a:pt x="1580501" y="114760"/>
                  <a:pt x="1571687" y="123854"/>
                  <a:pt x="1563399" y="133645"/>
                </a:cubicBezTo>
                <a:cubicBezTo>
                  <a:pt x="1555111" y="143435"/>
                  <a:pt x="1549342" y="150343"/>
                  <a:pt x="1546093" y="154369"/>
                </a:cubicBezTo>
                <a:cubicBezTo>
                  <a:pt x="1527310" y="176743"/>
                  <a:pt x="1508626" y="199889"/>
                  <a:pt x="1490040" y="223806"/>
                </a:cubicBezTo>
                <a:lnTo>
                  <a:pt x="1440654" y="294169"/>
                </a:lnTo>
                <a:lnTo>
                  <a:pt x="1442568" y="293586"/>
                </a:lnTo>
                <a:cubicBezTo>
                  <a:pt x="1442314" y="294077"/>
                  <a:pt x="1440383" y="297744"/>
                  <a:pt x="1436774" y="304585"/>
                </a:cubicBezTo>
                <a:cubicBezTo>
                  <a:pt x="1433165" y="311426"/>
                  <a:pt x="1429404" y="318495"/>
                  <a:pt x="1425491" y="325794"/>
                </a:cubicBezTo>
                <a:cubicBezTo>
                  <a:pt x="1421577" y="333092"/>
                  <a:pt x="1419036" y="337672"/>
                  <a:pt x="1417867" y="339535"/>
                </a:cubicBezTo>
                <a:cubicBezTo>
                  <a:pt x="1413078" y="348450"/>
                  <a:pt x="1408418" y="357366"/>
                  <a:pt x="1403886" y="366281"/>
                </a:cubicBezTo>
                <a:cubicBezTo>
                  <a:pt x="1399355" y="375197"/>
                  <a:pt x="1394866" y="384112"/>
                  <a:pt x="1390420" y="393027"/>
                </a:cubicBezTo>
                <a:cubicBezTo>
                  <a:pt x="1392850" y="391827"/>
                  <a:pt x="1398282" y="389427"/>
                  <a:pt x="1406717" y="385827"/>
                </a:cubicBezTo>
                <a:cubicBezTo>
                  <a:pt x="1415151" y="382226"/>
                  <a:pt x="1420239" y="380512"/>
                  <a:pt x="1421983" y="380683"/>
                </a:cubicBezTo>
                <a:cubicBezTo>
                  <a:pt x="1421526" y="381226"/>
                  <a:pt x="1419010" y="382712"/>
                  <a:pt x="1414436" y="385141"/>
                </a:cubicBezTo>
                <a:cubicBezTo>
                  <a:pt x="1409861" y="387570"/>
                  <a:pt x="1405973" y="389741"/>
                  <a:pt x="1402771" y="391656"/>
                </a:cubicBezTo>
                <a:cubicBezTo>
                  <a:pt x="1437504" y="376897"/>
                  <a:pt x="1469053" y="356866"/>
                  <a:pt x="1497418" y="331563"/>
                </a:cubicBezTo>
                <a:cubicBezTo>
                  <a:pt x="1511600" y="318911"/>
                  <a:pt x="1524864" y="305477"/>
                  <a:pt x="1537208" y="291261"/>
                </a:cubicBezTo>
                <a:lnTo>
                  <a:pt x="1549171" y="275558"/>
                </a:lnTo>
                <a:lnTo>
                  <a:pt x="1525505" y="302502"/>
                </a:lnTo>
                <a:cubicBezTo>
                  <a:pt x="1520343" y="307688"/>
                  <a:pt x="1515055" y="312917"/>
                  <a:pt x="1509640" y="318189"/>
                </a:cubicBezTo>
                <a:cubicBezTo>
                  <a:pt x="1504224" y="323462"/>
                  <a:pt x="1498773" y="328519"/>
                  <a:pt x="1493285" y="333363"/>
                </a:cubicBezTo>
                <a:cubicBezTo>
                  <a:pt x="1490274" y="335506"/>
                  <a:pt x="1486401" y="338078"/>
                  <a:pt x="1481664" y="341078"/>
                </a:cubicBezTo>
                <a:cubicBezTo>
                  <a:pt x="1476928" y="344078"/>
                  <a:pt x="1473045" y="346993"/>
                  <a:pt x="1470014" y="349822"/>
                </a:cubicBezTo>
                <a:cubicBezTo>
                  <a:pt x="1473388" y="346050"/>
                  <a:pt x="1477612" y="342450"/>
                  <a:pt x="1482688" y="339021"/>
                </a:cubicBezTo>
                <a:cubicBezTo>
                  <a:pt x="1487764" y="335592"/>
                  <a:pt x="1491978" y="332334"/>
                  <a:pt x="1495329" y="329248"/>
                </a:cubicBezTo>
                <a:cubicBezTo>
                  <a:pt x="1499451" y="325805"/>
                  <a:pt x="1503535" y="322233"/>
                  <a:pt x="1507579" y="318532"/>
                </a:cubicBezTo>
                <a:cubicBezTo>
                  <a:pt x="1511623" y="314832"/>
                  <a:pt x="1515539" y="311089"/>
                  <a:pt x="1519329" y="307302"/>
                </a:cubicBezTo>
                <a:cubicBezTo>
                  <a:pt x="1527592" y="298401"/>
                  <a:pt x="1535599" y="289286"/>
                  <a:pt x="1543348" y="279956"/>
                </a:cubicBezTo>
                <a:cubicBezTo>
                  <a:pt x="1551097" y="270626"/>
                  <a:pt x="1558417" y="260997"/>
                  <a:pt x="1565309" y="251067"/>
                </a:cubicBezTo>
                <a:cubicBezTo>
                  <a:pt x="1579177" y="232036"/>
                  <a:pt x="1591587" y="211290"/>
                  <a:pt x="1602539" y="188830"/>
                </a:cubicBezTo>
                <a:cubicBezTo>
                  <a:pt x="1613491" y="166371"/>
                  <a:pt x="1620068" y="143225"/>
                  <a:pt x="1622270" y="119393"/>
                </a:cubicBezTo>
                <a:cubicBezTo>
                  <a:pt x="1621926" y="120136"/>
                  <a:pt x="1621755" y="120536"/>
                  <a:pt x="1621755" y="120593"/>
                </a:cubicBezTo>
                <a:cubicBezTo>
                  <a:pt x="1621755" y="120650"/>
                  <a:pt x="1621926" y="120022"/>
                  <a:pt x="1622270" y="118707"/>
                </a:cubicBezTo>
                <a:lnTo>
                  <a:pt x="1622270" y="118022"/>
                </a:lnTo>
                <a:cubicBezTo>
                  <a:pt x="1622794" y="102159"/>
                  <a:pt x="1619855" y="94151"/>
                  <a:pt x="1613453" y="93997"/>
                </a:cubicBezTo>
                <a:close/>
                <a:moveTo>
                  <a:pt x="1241978" y="93997"/>
                </a:moveTo>
                <a:cubicBezTo>
                  <a:pt x="1235576" y="93844"/>
                  <a:pt x="1227705" y="97965"/>
                  <a:pt x="1218366" y="106363"/>
                </a:cubicBezTo>
                <a:cubicBezTo>
                  <a:pt x="1209026" y="114760"/>
                  <a:pt x="1200212" y="123854"/>
                  <a:pt x="1191924" y="133645"/>
                </a:cubicBezTo>
                <a:cubicBezTo>
                  <a:pt x="1183636" y="143435"/>
                  <a:pt x="1177867" y="150343"/>
                  <a:pt x="1174618" y="154369"/>
                </a:cubicBezTo>
                <a:cubicBezTo>
                  <a:pt x="1155835" y="176743"/>
                  <a:pt x="1137151" y="199889"/>
                  <a:pt x="1118565" y="223806"/>
                </a:cubicBezTo>
                <a:lnTo>
                  <a:pt x="1069179" y="294169"/>
                </a:lnTo>
                <a:lnTo>
                  <a:pt x="1071093" y="293586"/>
                </a:lnTo>
                <a:cubicBezTo>
                  <a:pt x="1070839" y="294077"/>
                  <a:pt x="1068908" y="297744"/>
                  <a:pt x="1065299" y="304585"/>
                </a:cubicBezTo>
                <a:cubicBezTo>
                  <a:pt x="1061690" y="311426"/>
                  <a:pt x="1057929" y="318495"/>
                  <a:pt x="1054015" y="325794"/>
                </a:cubicBezTo>
                <a:cubicBezTo>
                  <a:pt x="1050102" y="333092"/>
                  <a:pt x="1047560" y="337672"/>
                  <a:pt x="1046391" y="339535"/>
                </a:cubicBezTo>
                <a:cubicBezTo>
                  <a:pt x="1041603" y="348450"/>
                  <a:pt x="1036943" y="357366"/>
                  <a:pt x="1032411" y="366281"/>
                </a:cubicBezTo>
                <a:cubicBezTo>
                  <a:pt x="1027880" y="375197"/>
                  <a:pt x="1023391" y="384112"/>
                  <a:pt x="1018945" y="393027"/>
                </a:cubicBezTo>
                <a:cubicBezTo>
                  <a:pt x="1021375" y="391827"/>
                  <a:pt x="1026807" y="389427"/>
                  <a:pt x="1035242" y="385827"/>
                </a:cubicBezTo>
                <a:cubicBezTo>
                  <a:pt x="1043675" y="382226"/>
                  <a:pt x="1048764" y="380512"/>
                  <a:pt x="1050508" y="380683"/>
                </a:cubicBezTo>
                <a:cubicBezTo>
                  <a:pt x="1050051" y="381226"/>
                  <a:pt x="1047535" y="382712"/>
                  <a:pt x="1042961" y="385141"/>
                </a:cubicBezTo>
                <a:cubicBezTo>
                  <a:pt x="1038386" y="387570"/>
                  <a:pt x="1034498" y="389741"/>
                  <a:pt x="1031296" y="391656"/>
                </a:cubicBezTo>
                <a:cubicBezTo>
                  <a:pt x="1066029" y="376897"/>
                  <a:pt x="1097578" y="356866"/>
                  <a:pt x="1125943" y="331563"/>
                </a:cubicBezTo>
                <a:cubicBezTo>
                  <a:pt x="1140125" y="318911"/>
                  <a:pt x="1153389" y="305477"/>
                  <a:pt x="1165733" y="291261"/>
                </a:cubicBezTo>
                <a:lnTo>
                  <a:pt x="1177696" y="275558"/>
                </a:lnTo>
                <a:lnTo>
                  <a:pt x="1154030" y="302502"/>
                </a:lnTo>
                <a:cubicBezTo>
                  <a:pt x="1148868" y="307688"/>
                  <a:pt x="1143579" y="312917"/>
                  <a:pt x="1138164" y="318189"/>
                </a:cubicBezTo>
                <a:cubicBezTo>
                  <a:pt x="1132749" y="323462"/>
                  <a:pt x="1127298" y="328519"/>
                  <a:pt x="1121810" y="333363"/>
                </a:cubicBezTo>
                <a:cubicBezTo>
                  <a:pt x="1118799" y="335506"/>
                  <a:pt x="1114925" y="338078"/>
                  <a:pt x="1110189" y="341078"/>
                </a:cubicBezTo>
                <a:cubicBezTo>
                  <a:pt x="1105453" y="344078"/>
                  <a:pt x="1101570" y="346993"/>
                  <a:pt x="1098539" y="349822"/>
                </a:cubicBezTo>
                <a:cubicBezTo>
                  <a:pt x="1101913" y="346050"/>
                  <a:pt x="1106137" y="342450"/>
                  <a:pt x="1111213" y="339021"/>
                </a:cubicBezTo>
                <a:cubicBezTo>
                  <a:pt x="1116289" y="335592"/>
                  <a:pt x="1120503" y="332334"/>
                  <a:pt x="1123854" y="329248"/>
                </a:cubicBezTo>
                <a:cubicBezTo>
                  <a:pt x="1127976" y="325805"/>
                  <a:pt x="1132060" y="322233"/>
                  <a:pt x="1136104" y="318532"/>
                </a:cubicBezTo>
                <a:cubicBezTo>
                  <a:pt x="1140148" y="314832"/>
                  <a:pt x="1144064" y="311089"/>
                  <a:pt x="1147854" y="307302"/>
                </a:cubicBezTo>
                <a:cubicBezTo>
                  <a:pt x="1156118" y="298401"/>
                  <a:pt x="1164124" y="289286"/>
                  <a:pt x="1171873" y="279956"/>
                </a:cubicBezTo>
                <a:cubicBezTo>
                  <a:pt x="1179622" y="270626"/>
                  <a:pt x="1186943" y="260997"/>
                  <a:pt x="1193834" y="251067"/>
                </a:cubicBezTo>
                <a:cubicBezTo>
                  <a:pt x="1207702" y="232036"/>
                  <a:pt x="1220112" y="211290"/>
                  <a:pt x="1231064" y="188830"/>
                </a:cubicBezTo>
                <a:cubicBezTo>
                  <a:pt x="1242016" y="166371"/>
                  <a:pt x="1248593" y="143225"/>
                  <a:pt x="1250795" y="119393"/>
                </a:cubicBezTo>
                <a:cubicBezTo>
                  <a:pt x="1250451" y="120136"/>
                  <a:pt x="1250280" y="120536"/>
                  <a:pt x="1250280" y="120593"/>
                </a:cubicBezTo>
                <a:cubicBezTo>
                  <a:pt x="1250280" y="120650"/>
                  <a:pt x="1250451" y="120022"/>
                  <a:pt x="1250795" y="118707"/>
                </a:cubicBezTo>
                <a:lnTo>
                  <a:pt x="1250795" y="118022"/>
                </a:lnTo>
                <a:cubicBezTo>
                  <a:pt x="1251319" y="102159"/>
                  <a:pt x="1248379" y="94151"/>
                  <a:pt x="1241978" y="93997"/>
                </a:cubicBezTo>
                <a:close/>
                <a:moveTo>
                  <a:pt x="5020857" y="83721"/>
                </a:moveTo>
                <a:cubicBezTo>
                  <a:pt x="5010232" y="92535"/>
                  <a:pt x="5000804" y="102506"/>
                  <a:pt x="4992576" y="113635"/>
                </a:cubicBezTo>
                <a:cubicBezTo>
                  <a:pt x="4984347" y="124763"/>
                  <a:pt x="4977318" y="135592"/>
                  <a:pt x="4971488" y="146120"/>
                </a:cubicBezTo>
                <a:cubicBezTo>
                  <a:pt x="4960815" y="164234"/>
                  <a:pt x="4950614" y="182520"/>
                  <a:pt x="4940884" y="200977"/>
                </a:cubicBezTo>
                <a:cubicBezTo>
                  <a:pt x="4931154" y="219434"/>
                  <a:pt x="4922153" y="238405"/>
                  <a:pt x="4913881" y="257890"/>
                </a:cubicBezTo>
                <a:cubicBezTo>
                  <a:pt x="4904222" y="280304"/>
                  <a:pt x="4895936" y="303533"/>
                  <a:pt x="4889020" y="327575"/>
                </a:cubicBezTo>
                <a:cubicBezTo>
                  <a:pt x="4882105" y="351618"/>
                  <a:pt x="4876905" y="375703"/>
                  <a:pt x="4873419" y="399831"/>
                </a:cubicBezTo>
                <a:cubicBezTo>
                  <a:pt x="4871990" y="410845"/>
                  <a:pt x="4870562" y="422074"/>
                  <a:pt x="4869133" y="433517"/>
                </a:cubicBezTo>
                <a:cubicBezTo>
                  <a:pt x="4867704" y="444959"/>
                  <a:pt x="4866618" y="456359"/>
                  <a:pt x="4865875" y="467716"/>
                </a:cubicBezTo>
                <a:lnTo>
                  <a:pt x="4865875" y="470459"/>
                </a:lnTo>
                <a:lnTo>
                  <a:pt x="4867247" y="458116"/>
                </a:lnTo>
                <a:cubicBezTo>
                  <a:pt x="4867990" y="446802"/>
                  <a:pt x="4869418" y="435488"/>
                  <a:pt x="4871533" y="424174"/>
                </a:cubicBezTo>
                <a:cubicBezTo>
                  <a:pt x="4873647" y="412860"/>
                  <a:pt x="4876105" y="401546"/>
                  <a:pt x="4878905" y="390231"/>
                </a:cubicBezTo>
                <a:cubicBezTo>
                  <a:pt x="4884392" y="367860"/>
                  <a:pt x="4890564" y="345403"/>
                  <a:pt x="4897422" y="322861"/>
                </a:cubicBezTo>
                <a:cubicBezTo>
                  <a:pt x="4904280" y="300318"/>
                  <a:pt x="4911824" y="278204"/>
                  <a:pt x="4920053" y="256519"/>
                </a:cubicBezTo>
                <a:cubicBezTo>
                  <a:pt x="4927883" y="236276"/>
                  <a:pt x="4936398" y="216419"/>
                  <a:pt x="4945599" y="196948"/>
                </a:cubicBezTo>
                <a:cubicBezTo>
                  <a:pt x="4954800" y="177477"/>
                  <a:pt x="4965030" y="158477"/>
                  <a:pt x="4976289" y="139949"/>
                </a:cubicBezTo>
                <a:cubicBezTo>
                  <a:pt x="4981790" y="130192"/>
                  <a:pt x="4988276" y="120392"/>
                  <a:pt x="4995747" y="110549"/>
                </a:cubicBezTo>
                <a:cubicBezTo>
                  <a:pt x="5003219" y="100706"/>
                  <a:pt x="5011588" y="91764"/>
                  <a:pt x="5020857" y="83721"/>
                </a:cubicBezTo>
                <a:close/>
                <a:moveTo>
                  <a:pt x="2529532" y="77474"/>
                </a:moveTo>
                <a:cubicBezTo>
                  <a:pt x="2528741" y="82960"/>
                  <a:pt x="2527613" y="87761"/>
                  <a:pt x="2526145" y="91875"/>
                </a:cubicBezTo>
                <a:cubicBezTo>
                  <a:pt x="2526258" y="92447"/>
                  <a:pt x="2526033" y="93361"/>
                  <a:pt x="2525468" y="94619"/>
                </a:cubicBezTo>
                <a:cubicBezTo>
                  <a:pt x="2525553" y="92190"/>
                  <a:pt x="2526061" y="89504"/>
                  <a:pt x="2526992" y="86561"/>
                </a:cubicBezTo>
                <a:cubicBezTo>
                  <a:pt x="2527923" y="83617"/>
                  <a:pt x="2528770" y="80588"/>
                  <a:pt x="2529532" y="77474"/>
                </a:cubicBezTo>
                <a:close/>
                <a:moveTo>
                  <a:pt x="5101018" y="76178"/>
                </a:moveTo>
                <a:lnTo>
                  <a:pt x="5103076" y="78235"/>
                </a:lnTo>
                <a:cubicBezTo>
                  <a:pt x="5103033" y="78235"/>
                  <a:pt x="5102776" y="78064"/>
                  <a:pt x="5102304" y="77721"/>
                </a:cubicBezTo>
                <a:cubicBezTo>
                  <a:pt x="5101833" y="77378"/>
                  <a:pt x="5101405" y="76864"/>
                  <a:pt x="5101018" y="76178"/>
                </a:cubicBezTo>
                <a:close/>
                <a:moveTo>
                  <a:pt x="5032438" y="74807"/>
                </a:moveTo>
                <a:cubicBezTo>
                  <a:pt x="5031066" y="75535"/>
                  <a:pt x="5029696" y="76478"/>
                  <a:pt x="5028328" y="77635"/>
                </a:cubicBezTo>
                <a:cubicBezTo>
                  <a:pt x="5026960" y="78792"/>
                  <a:pt x="5025598" y="79907"/>
                  <a:pt x="5024243" y="80978"/>
                </a:cubicBezTo>
                <a:close/>
                <a:moveTo>
                  <a:pt x="5098276" y="70693"/>
                </a:moveTo>
                <a:lnTo>
                  <a:pt x="5101018" y="76178"/>
                </a:lnTo>
                <a:cubicBezTo>
                  <a:pt x="5100304" y="75135"/>
                  <a:pt x="5099676" y="74135"/>
                  <a:pt x="5099133" y="73178"/>
                </a:cubicBezTo>
                <a:cubicBezTo>
                  <a:pt x="5098590" y="72221"/>
                  <a:pt x="5098304" y="71393"/>
                  <a:pt x="5098276" y="70693"/>
                </a:cubicBezTo>
                <a:close/>
                <a:moveTo>
                  <a:pt x="2473335" y="69244"/>
                </a:moveTo>
                <a:cubicBezTo>
                  <a:pt x="2464817" y="76174"/>
                  <a:pt x="2456986" y="83746"/>
                  <a:pt x="2449840" y="91961"/>
                </a:cubicBezTo>
                <a:cubicBezTo>
                  <a:pt x="2442694" y="100177"/>
                  <a:pt x="2435892" y="108606"/>
                  <a:pt x="2429432" y="117250"/>
                </a:cubicBezTo>
                <a:cubicBezTo>
                  <a:pt x="2433548" y="112064"/>
                  <a:pt x="2437835" y="106834"/>
                  <a:pt x="2442294" y="101562"/>
                </a:cubicBezTo>
                <a:cubicBezTo>
                  <a:pt x="2446753" y="96290"/>
                  <a:pt x="2451384" y="91233"/>
                  <a:pt x="2456185" y="86389"/>
                </a:cubicBezTo>
                <a:cubicBezTo>
                  <a:pt x="2458615" y="83917"/>
                  <a:pt x="2461302" y="81146"/>
                  <a:pt x="2464246" y="78074"/>
                </a:cubicBezTo>
                <a:cubicBezTo>
                  <a:pt x="2467190" y="75002"/>
                  <a:pt x="2470220" y="72059"/>
                  <a:pt x="2473335" y="69244"/>
                </a:cubicBezTo>
                <a:close/>
                <a:moveTo>
                  <a:pt x="3908514" y="60472"/>
                </a:moveTo>
                <a:lnTo>
                  <a:pt x="3907708" y="60717"/>
                </a:lnTo>
                <a:lnTo>
                  <a:pt x="3908252" y="60507"/>
                </a:lnTo>
                <a:close/>
                <a:moveTo>
                  <a:pt x="5489665" y="60472"/>
                </a:moveTo>
                <a:lnTo>
                  <a:pt x="5488853" y="60718"/>
                </a:lnTo>
                <a:lnTo>
                  <a:pt x="5489401" y="60507"/>
                </a:lnTo>
                <a:close/>
                <a:moveTo>
                  <a:pt x="1783866" y="56985"/>
                </a:moveTo>
                <a:cubicBezTo>
                  <a:pt x="1776062" y="70730"/>
                  <a:pt x="1767828" y="84560"/>
                  <a:pt x="1759166" y="98476"/>
                </a:cubicBezTo>
                <a:cubicBezTo>
                  <a:pt x="1750503" y="112392"/>
                  <a:pt x="1742956" y="126223"/>
                  <a:pt x="1736524" y="139967"/>
                </a:cubicBezTo>
                <a:cubicBezTo>
                  <a:pt x="1729691" y="155255"/>
                  <a:pt x="1723287" y="170114"/>
                  <a:pt x="1717312" y="184544"/>
                </a:cubicBezTo>
                <a:cubicBezTo>
                  <a:pt x="1711337" y="198975"/>
                  <a:pt x="1705619" y="213834"/>
                  <a:pt x="1700159" y="229121"/>
                </a:cubicBezTo>
                <a:cubicBezTo>
                  <a:pt x="1701589" y="225349"/>
                  <a:pt x="1703189" y="221577"/>
                  <a:pt x="1704962" y="217805"/>
                </a:cubicBezTo>
                <a:cubicBezTo>
                  <a:pt x="1706734" y="214034"/>
                  <a:pt x="1708336" y="210262"/>
                  <a:pt x="1709765" y="206490"/>
                </a:cubicBezTo>
                <a:cubicBezTo>
                  <a:pt x="1710057" y="205973"/>
                  <a:pt x="1712065" y="202358"/>
                  <a:pt x="1715788" y="195644"/>
                </a:cubicBezTo>
                <a:cubicBezTo>
                  <a:pt x="1719510" y="188930"/>
                  <a:pt x="1723195" y="182216"/>
                  <a:pt x="1726842" y="175502"/>
                </a:cubicBezTo>
                <a:cubicBezTo>
                  <a:pt x="1730488" y="168788"/>
                  <a:pt x="1732343" y="165172"/>
                  <a:pt x="1732407" y="164656"/>
                </a:cubicBezTo>
                <a:cubicBezTo>
                  <a:pt x="1738658" y="147731"/>
                  <a:pt x="1744223" y="133956"/>
                  <a:pt x="1749103" y="123330"/>
                </a:cubicBezTo>
                <a:cubicBezTo>
                  <a:pt x="1753982" y="112705"/>
                  <a:pt x="1759089" y="102536"/>
                  <a:pt x="1764426" y="92825"/>
                </a:cubicBezTo>
                <a:cubicBezTo>
                  <a:pt x="1769763" y="83114"/>
                  <a:pt x="1776242" y="71167"/>
                  <a:pt x="1783866" y="56985"/>
                </a:cubicBezTo>
                <a:close/>
                <a:moveTo>
                  <a:pt x="3582505" y="51499"/>
                </a:moveTo>
                <a:cubicBezTo>
                  <a:pt x="3588492" y="50969"/>
                  <a:pt x="3594521" y="52017"/>
                  <a:pt x="3600593" y="54643"/>
                </a:cubicBezTo>
                <a:cubicBezTo>
                  <a:pt x="3606665" y="57268"/>
                  <a:pt x="3611837" y="60534"/>
                  <a:pt x="3616109" y="64442"/>
                </a:cubicBezTo>
                <a:cubicBezTo>
                  <a:pt x="3618581" y="66828"/>
                  <a:pt x="3620496" y="68743"/>
                  <a:pt x="3621853" y="70186"/>
                </a:cubicBezTo>
                <a:cubicBezTo>
                  <a:pt x="3623210" y="71629"/>
                  <a:pt x="3625639" y="72687"/>
                  <a:pt x="3629140" y="73359"/>
                </a:cubicBezTo>
                <a:cubicBezTo>
                  <a:pt x="3630983" y="73630"/>
                  <a:pt x="3633297" y="73602"/>
                  <a:pt x="3636083" y="73273"/>
                </a:cubicBezTo>
                <a:cubicBezTo>
                  <a:pt x="3638869" y="72944"/>
                  <a:pt x="3641355" y="72744"/>
                  <a:pt x="3643541" y="72673"/>
                </a:cubicBezTo>
                <a:cubicBezTo>
                  <a:pt x="3652114" y="71958"/>
                  <a:pt x="3660686" y="71501"/>
                  <a:pt x="3669259" y="71301"/>
                </a:cubicBezTo>
                <a:cubicBezTo>
                  <a:pt x="3677831" y="71101"/>
                  <a:pt x="3686404" y="71329"/>
                  <a:pt x="3694976" y="71987"/>
                </a:cubicBezTo>
                <a:cubicBezTo>
                  <a:pt x="3696548" y="72058"/>
                  <a:pt x="3698720" y="72258"/>
                  <a:pt x="3701492" y="72587"/>
                </a:cubicBezTo>
                <a:cubicBezTo>
                  <a:pt x="3704263" y="72916"/>
                  <a:pt x="3706435" y="72944"/>
                  <a:pt x="3708007" y="72673"/>
                </a:cubicBezTo>
                <a:cubicBezTo>
                  <a:pt x="3709207" y="72487"/>
                  <a:pt x="3709893" y="71830"/>
                  <a:pt x="3710064" y="70701"/>
                </a:cubicBezTo>
                <a:cubicBezTo>
                  <a:pt x="3710236" y="69572"/>
                  <a:pt x="3710921" y="69086"/>
                  <a:pt x="3712121" y="69243"/>
                </a:cubicBezTo>
                <a:cubicBezTo>
                  <a:pt x="3713836" y="69529"/>
                  <a:pt x="3715207" y="69986"/>
                  <a:pt x="3716236" y="70615"/>
                </a:cubicBezTo>
                <a:cubicBezTo>
                  <a:pt x="3717265" y="71244"/>
                  <a:pt x="3717951" y="72387"/>
                  <a:pt x="3718293" y="74044"/>
                </a:cubicBezTo>
                <a:lnTo>
                  <a:pt x="3718293" y="74730"/>
                </a:lnTo>
                <a:cubicBezTo>
                  <a:pt x="3718265" y="81047"/>
                  <a:pt x="3713864" y="85219"/>
                  <a:pt x="3705092" y="87249"/>
                </a:cubicBezTo>
                <a:cubicBezTo>
                  <a:pt x="3696320" y="89278"/>
                  <a:pt x="3689518" y="90364"/>
                  <a:pt x="3684689" y="90507"/>
                </a:cubicBezTo>
                <a:cubicBezTo>
                  <a:pt x="3679589" y="91007"/>
                  <a:pt x="3675388" y="92236"/>
                  <a:pt x="3672088" y="94194"/>
                </a:cubicBezTo>
                <a:cubicBezTo>
                  <a:pt x="3668787" y="96151"/>
                  <a:pt x="3664072" y="97895"/>
                  <a:pt x="3657943" y="99424"/>
                </a:cubicBezTo>
                <a:cubicBezTo>
                  <a:pt x="3651771" y="100810"/>
                  <a:pt x="3645599" y="102153"/>
                  <a:pt x="3639426" y="103454"/>
                </a:cubicBezTo>
                <a:cubicBezTo>
                  <a:pt x="3633254" y="104754"/>
                  <a:pt x="3627082" y="105926"/>
                  <a:pt x="3620910" y="106969"/>
                </a:cubicBezTo>
                <a:cubicBezTo>
                  <a:pt x="3619267" y="107240"/>
                  <a:pt x="3616895" y="107383"/>
                  <a:pt x="3613795" y="107398"/>
                </a:cubicBezTo>
                <a:cubicBezTo>
                  <a:pt x="3610694" y="107412"/>
                  <a:pt x="3608494" y="107726"/>
                  <a:pt x="3607194" y="108341"/>
                </a:cubicBezTo>
                <a:cubicBezTo>
                  <a:pt x="3605108" y="110284"/>
                  <a:pt x="3604479" y="111885"/>
                  <a:pt x="3605308" y="113142"/>
                </a:cubicBezTo>
                <a:cubicBezTo>
                  <a:pt x="3606137" y="114400"/>
                  <a:pt x="3606537" y="116000"/>
                  <a:pt x="3606508" y="117944"/>
                </a:cubicBezTo>
                <a:cubicBezTo>
                  <a:pt x="3604251" y="125546"/>
                  <a:pt x="3601050" y="133148"/>
                  <a:pt x="3596907" y="140751"/>
                </a:cubicBezTo>
                <a:cubicBezTo>
                  <a:pt x="3592764" y="148353"/>
                  <a:pt x="3588877" y="155612"/>
                  <a:pt x="3585248" y="162529"/>
                </a:cubicBezTo>
                <a:cubicBezTo>
                  <a:pt x="3578776" y="174861"/>
                  <a:pt x="3572518" y="187236"/>
                  <a:pt x="3566475" y="199655"/>
                </a:cubicBezTo>
                <a:cubicBezTo>
                  <a:pt x="3560431" y="212073"/>
                  <a:pt x="3554344" y="224619"/>
                  <a:pt x="3548215" y="237295"/>
                </a:cubicBezTo>
                <a:cubicBezTo>
                  <a:pt x="3542615" y="248655"/>
                  <a:pt x="3537709" y="260230"/>
                  <a:pt x="3533495" y="272020"/>
                </a:cubicBezTo>
                <a:cubicBezTo>
                  <a:pt x="3529282" y="283809"/>
                  <a:pt x="3524386" y="295556"/>
                  <a:pt x="3518808" y="307259"/>
                </a:cubicBezTo>
                <a:cubicBezTo>
                  <a:pt x="3512330" y="320306"/>
                  <a:pt x="3506238" y="333482"/>
                  <a:pt x="3500532" y="346786"/>
                </a:cubicBezTo>
                <a:cubicBezTo>
                  <a:pt x="3494826" y="360090"/>
                  <a:pt x="3489249" y="373437"/>
                  <a:pt x="3483800" y="386827"/>
                </a:cubicBezTo>
                <a:cubicBezTo>
                  <a:pt x="3479524" y="397130"/>
                  <a:pt x="3475892" y="407562"/>
                  <a:pt x="3472903" y="418122"/>
                </a:cubicBezTo>
                <a:cubicBezTo>
                  <a:pt x="3469914" y="428682"/>
                  <a:pt x="3466454" y="439286"/>
                  <a:pt x="3462521" y="449932"/>
                </a:cubicBezTo>
                <a:cubicBezTo>
                  <a:pt x="3456014" y="465737"/>
                  <a:pt x="3449979" y="481798"/>
                  <a:pt x="3444416" y="498115"/>
                </a:cubicBezTo>
                <a:cubicBezTo>
                  <a:pt x="3438854" y="514433"/>
                  <a:pt x="3433677" y="530832"/>
                  <a:pt x="3428886" y="547313"/>
                </a:cubicBezTo>
                <a:cubicBezTo>
                  <a:pt x="3445046" y="545520"/>
                  <a:pt x="3461291" y="544154"/>
                  <a:pt x="3477619" y="543214"/>
                </a:cubicBezTo>
                <a:cubicBezTo>
                  <a:pt x="3493948" y="542273"/>
                  <a:pt x="3510186" y="542275"/>
                  <a:pt x="3526334" y="543218"/>
                </a:cubicBezTo>
                <a:cubicBezTo>
                  <a:pt x="3528151" y="543289"/>
                  <a:pt x="3530310" y="543488"/>
                  <a:pt x="3532810" y="543815"/>
                </a:cubicBezTo>
                <a:cubicBezTo>
                  <a:pt x="3535311" y="544142"/>
                  <a:pt x="3537474" y="544170"/>
                  <a:pt x="3539300" y="543900"/>
                </a:cubicBezTo>
                <a:cubicBezTo>
                  <a:pt x="3540528" y="543714"/>
                  <a:pt x="3541329" y="543058"/>
                  <a:pt x="3541700" y="541930"/>
                </a:cubicBezTo>
                <a:cubicBezTo>
                  <a:pt x="3542071" y="540802"/>
                  <a:pt x="3542872" y="540317"/>
                  <a:pt x="3544100" y="540474"/>
                </a:cubicBezTo>
                <a:cubicBezTo>
                  <a:pt x="3547643" y="541049"/>
                  <a:pt x="3549473" y="543329"/>
                  <a:pt x="3549587" y="547313"/>
                </a:cubicBezTo>
                <a:cubicBezTo>
                  <a:pt x="3548746" y="552659"/>
                  <a:pt x="3544444" y="556299"/>
                  <a:pt x="3536678" y="558233"/>
                </a:cubicBezTo>
                <a:cubicBezTo>
                  <a:pt x="3528913" y="560166"/>
                  <a:pt x="3522728" y="561076"/>
                  <a:pt x="3518122" y="560963"/>
                </a:cubicBezTo>
                <a:cubicBezTo>
                  <a:pt x="3515419" y="561263"/>
                  <a:pt x="3513102" y="561520"/>
                  <a:pt x="3511172" y="561734"/>
                </a:cubicBezTo>
                <a:cubicBezTo>
                  <a:pt x="3509241" y="561949"/>
                  <a:pt x="3507439" y="562377"/>
                  <a:pt x="3505766" y="563020"/>
                </a:cubicBezTo>
                <a:cubicBezTo>
                  <a:pt x="3504064" y="564120"/>
                  <a:pt x="3502148" y="565349"/>
                  <a:pt x="3500017" y="566706"/>
                </a:cubicBezTo>
                <a:cubicBezTo>
                  <a:pt x="3497886" y="568064"/>
                  <a:pt x="3495455" y="569121"/>
                  <a:pt x="3492724" y="569878"/>
                </a:cubicBezTo>
                <a:lnTo>
                  <a:pt x="3457029" y="577422"/>
                </a:lnTo>
                <a:cubicBezTo>
                  <a:pt x="3447605" y="579536"/>
                  <a:pt x="3438658" y="581651"/>
                  <a:pt x="3430187" y="583766"/>
                </a:cubicBezTo>
                <a:cubicBezTo>
                  <a:pt x="3421716" y="585880"/>
                  <a:pt x="3412610" y="587652"/>
                  <a:pt x="3402867" y="589081"/>
                </a:cubicBezTo>
                <a:cubicBezTo>
                  <a:pt x="3397389" y="589823"/>
                  <a:pt x="3391911" y="590738"/>
                  <a:pt x="3386433" y="591824"/>
                </a:cubicBezTo>
                <a:cubicBezTo>
                  <a:pt x="3380954" y="592910"/>
                  <a:pt x="3375474" y="593824"/>
                  <a:pt x="3369993" y="594567"/>
                </a:cubicBezTo>
                <a:cubicBezTo>
                  <a:pt x="3366635" y="595324"/>
                  <a:pt x="3363578" y="596381"/>
                  <a:pt x="3360820" y="597739"/>
                </a:cubicBezTo>
                <a:cubicBezTo>
                  <a:pt x="3358063" y="599096"/>
                  <a:pt x="3355177" y="600325"/>
                  <a:pt x="3352162" y="601425"/>
                </a:cubicBezTo>
                <a:cubicBezTo>
                  <a:pt x="3343032" y="604511"/>
                  <a:pt x="3332317" y="606740"/>
                  <a:pt x="3320015" y="608111"/>
                </a:cubicBezTo>
                <a:cubicBezTo>
                  <a:pt x="3307714" y="609483"/>
                  <a:pt x="3297169" y="607940"/>
                  <a:pt x="3288383" y="603482"/>
                </a:cubicBezTo>
                <a:cubicBezTo>
                  <a:pt x="3281968" y="599310"/>
                  <a:pt x="3278167" y="593938"/>
                  <a:pt x="3276981" y="587366"/>
                </a:cubicBezTo>
                <a:cubicBezTo>
                  <a:pt x="3275795" y="580794"/>
                  <a:pt x="3278681" y="575422"/>
                  <a:pt x="3285639" y="571250"/>
                </a:cubicBezTo>
                <a:cubicBezTo>
                  <a:pt x="3289568" y="569349"/>
                  <a:pt x="3294055" y="568178"/>
                  <a:pt x="3299098" y="567735"/>
                </a:cubicBezTo>
                <a:cubicBezTo>
                  <a:pt x="3304142" y="567292"/>
                  <a:pt x="3308800" y="566635"/>
                  <a:pt x="3313071" y="565763"/>
                </a:cubicBezTo>
                <a:cubicBezTo>
                  <a:pt x="3324416" y="563877"/>
                  <a:pt x="3335674" y="562164"/>
                  <a:pt x="3346846" y="560626"/>
                </a:cubicBezTo>
                <a:cubicBezTo>
                  <a:pt x="3358018" y="559087"/>
                  <a:pt x="3368932" y="556697"/>
                  <a:pt x="3379586" y="553455"/>
                </a:cubicBezTo>
                <a:cubicBezTo>
                  <a:pt x="3373518" y="538246"/>
                  <a:pt x="3372803" y="522771"/>
                  <a:pt x="3377441" y="507029"/>
                </a:cubicBezTo>
                <a:cubicBezTo>
                  <a:pt x="3382080" y="491286"/>
                  <a:pt x="3387360" y="476141"/>
                  <a:pt x="3393281" y="461592"/>
                </a:cubicBezTo>
                <a:cubicBezTo>
                  <a:pt x="3396376" y="452690"/>
                  <a:pt x="3399771" y="443916"/>
                  <a:pt x="3403466" y="435270"/>
                </a:cubicBezTo>
                <a:cubicBezTo>
                  <a:pt x="3407160" y="426625"/>
                  <a:pt x="3411069" y="418022"/>
                  <a:pt x="3415191" y="409462"/>
                </a:cubicBezTo>
                <a:cubicBezTo>
                  <a:pt x="3418843" y="400860"/>
                  <a:pt x="3421982" y="392171"/>
                  <a:pt x="3424607" y="383397"/>
                </a:cubicBezTo>
                <a:cubicBezTo>
                  <a:pt x="3427233" y="374623"/>
                  <a:pt x="3430032" y="365934"/>
                  <a:pt x="3433004" y="357332"/>
                </a:cubicBezTo>
                <a:cubicBezTo>
                  <a:pt x="3440355" y="337469"/>
                  <a:pt x="3448478" y="317863"/>
                  <a:pt x="3457373" y="298514"/>
                </a:cubicBezTo>
                <a:cubicBezTo>
                  <a:pt x="3466268" y="279165"/>
                  <a:pt x="3475077" y="259902"/>
                  <a:pt x="3483800" y="240724"/>
                </a:cubicBezTo>
                <a:cubicBezTo>
                  <a:pt x="3492654" y="221161"/>
                  <a:pt x="3501374" y="201641"/>
                  <a:pt x="3509958" y="182164"/>
                </a:cubicBezTo>
                <a:cubicBezTo>
                  <a:pt x="3518542" y="162686"/>
                  <a:pt x="3527408" y="143337"/>
                  <a:pt x="3536557" y="124117"/>
                </a:cubicBezTo>
                <a:cubicBezTo>
                  <a:pt x="3533263" y="124832"/>
                  <a:pt x="3530309" y="125803"/>
                  <a:pt x="3527693" y="127032"/>
                </a:cubicBezTo>
                <a:cubicBezTo>
                  <a:pt x="3525078" y="128261"/>
                  <a:pt x="3522116" y="129576"/>
                  <a:pt x="3518808" y="130976"/>
                </a:cubicBezTo>
                <a:cubicBezTo>
                  <a:pt x="3513717" y="132991"/>
                  <a:pt x="3507596" y="134449"/>
                  <a:pt x="3500446" y="135349"/>
                </a:cubicBezTo>
                <a:cubicBezTo>
                  <a:pt x="3493296" y="136249"/>
                  <a:pt x="3486832" y="136850"/>
                  <a:pt x="3481054" y="137150"/>
                </a:cubicBezTo>
                <a:cubicBezTo>
                  <a:pt x="3472474" y="137535"/>
                  <a:pt x="3463722" y="135392"/>
                  <a:pt x="3454799" y="130719"/>
                </a:cubicBezTo>
                <a:cubicBezTo>
                  <a:pt x="3445875" y="126046"/>
                  <a:pt x="3442958" y="118587"/>
                  <a:pt x="3446047" y="108341"/>
                </a:cubicBezTo>
                <a:cubicBezTo>
                  <a:pt x="3447019" y="106026"/>
                  <a:pt x="3448163" y="104311"/>
                  <a:pt x="3449479" y="103196"/>
                </a:cubicBezTo>
                <a:cubicBezTo>
                  <a:pt x="3450794" y="102082"/>
                  <a:pt x="3452625" y="101053"/>
                  <a:pt x="3454970" y="100110"/>
                </a:cubicBezTo>
                <a:cubicBezTo>
                  <a:pt x="3459246" y="98166"/>
                  <a:pt x="3464080" y="96909"/>
                  <a:pt x="3469471" y="96337"/>
                </a:cubicBezTo>
                <a:cubicBezTo>
                  <a:pt x="3474862" y="95765"/>
                  <a:pt x="3479868" y="95194"/>
                  <a:pt x="3484487" y="94622"/>
                </a:cubicBezTo>
                <a:cubicBezTo>
                  <a:pt x="3490979" y="93179"/>
                  <a:pt x="3497386" y="91779"/>
                  <a:pt x="3503707" y="90421"/>
                </a:cubicBezTo>
                <a:cubicBezTo>
                  <a:pt x="3510027" y="89063"/>
                  <a:pt x="3516434" y="88177"/>
                  <a:pt x="3522926" y="87763"/>
                </a:cubicBezTo>
                <a:cubicBezTo>
                  <a:pt x="3527582" y="87406"/>
                  <a:pt x="3531904" y="86748"/>
                  <a:pt x="3535891" y="85791"/>
                </a:cubicBezTo>
                <a:cubicBezTo>
                  <a:pt x="3539878" y="84834"/>
                  <a:pt x="3544215" y="83662"/>
                  <a:pt x="3548901" y="82276"/>
                </a:cubicBezTo>
                <a:cubicBezTo>
                  <a:pt x="3553359" y="81104"/>
                  <a:pt x="3556273" y="80018"/>
                  <a:pt x="3557645" y="79017"/>
                </a:cubicBezTo>
                <a:cubicBezTo>
                  <a:pt x="3559017" y="78017"/>
                  <a:pt x="3560902" y="75902"/>
                  <a:pt x="3563303" y="72673"/>
                </a:cubicBezTo>
                <a:cubicBezTo>
                  <a:pt x="3564703" y="71229"/>
                  <a:pt x="3566018" y="69486"/>
                  <a:pt x="3567246" y="67443"/>
                </a:cubicBezTo>
                <a:cubicBezTo>
                  <a:pt x="3568475" y="65400"/>
                  <a:pt x="3569446" y="63485"/>
                  <a:pt x="3570161" y="61700"/>
                </a:cubicBezTo>
                <a:cubicBezTo>
                  <a:pt x="3570032" y="61672"/>
                  <a:pt x="3569775" y="61219"/>
                  <a:pt x="3569389" y="60340"/>
                </a:cubicBezTo>
                <a:cubicBezTo>
                  <a:pt x="3569003" y="59462"/>
                  <a:pt x="3569261" y="58328"/>
                  <a:pt x="3570161" y="56940"/>
                </a:cubicBezTo>
                <a:cubicBezTo>
                  <a:pt x="3571832" y="54970"/>
                  <a:pt x="3573633" y="53638"/>
                  <a:pt x="3575561" y="52944"/>
                </a:cubicBezTo>
                <a:cubicBezTo>
                  <a:pt x="3577490" y="52250"/>
                  <a:pt x="3579805" y="51768"/>
                  <a:pt x="3582505" y="51499"/>
                </a:cubicBezTo>
                <a:close/>
                <a:moveTo>
                  <a:pt x="2519983" y="50115"/>
                </a:moveTo>
                <a:lnTo>
                  <a:pt x="2520726" y="50818"/>
                </a:lnTo>
                <a:lnTo>
                  <a:pt x="2516697" y="50832"/>
                </a:lnTo>
                <a:close/>
                <a:moveTo>
                  <a:pt x="2749427" y="41196"/>
                </a:moveTo>
                <a:cubicBezTo>
                  <a:pt x="2755212" y="41229"/>
                  <a:pt x="2760783" y="42363"/>
                  <a:pt x="2766140" y="44598"/>
                </a:cubicBezTo>
                <a:cubicBezTo>
                  <a:pt x="2773482" y="47036"/>
                  <a:pt x="2779882" y="51025"/>
                  <a:pt x="2785338" y="56566"/>
                </a:cubicBezTo>
                <a:cubicBezTo>
                  <a:pt x="2790795" y="62107"/>
                  <a:pt x="2792395" y="68851"/>
                  <a:pt x="2790138" y="76798"/>
                </a:cubicBezTo>
                <a:cubicBezTo>
                  <a:pt x="2788253" y="80886"/>
                  <a:pt x="2785681" y="84888"/>
                  <a:pt x="2782424" y="88804"/>
                </a:cubicBezTo>
                <a:cubicBezTo>
                  <a:pt x="2779167" y="92720"/>
                  <a:pt x="2776253" y="96722"/>
                  <a:pt x="2773682" y="100809"/>
                </a:cubicBezTo>
                <a:cubicBezTo>
                  <a:pt x="2771768" y="105368"/>
                  <a:pt x="2770111" y="110485"/>
                  <a:pt x="2768711" y="116159"/>
                </a:cubicBezTo>
                <a:cubicBezTo>
                  <a:pt x="2767311" y="121833"/>
                  <a:pt x="2765311" y="127464"/>
                  <a:pt x="2762711" y="133052"/>
                </a:cubicBezTo>
                <a:cubicBezTo>
                  <a:pt x="2759640" y="139941"/>
                  <a:pt x="2756526" y="146915"/>
                  <a:pt x="2753369" y="153976"/>
                </a:cubicBezTo>
                <a:cubicBezTo>
                  <a:pt x="2750212" y="161036"/>
                  <a:pt x="2746927" y="168010"/>
                  <a:pt x="2743513" y="174899"/>
                </a:cubicBezTo>
                <a:cubicBezTo>
                  <a:pt x="2737456" y="186604"/>
                  <a:pt x="2731914" y="198524"/>
                  <a:pt x="2726886" y="210658"/>
                </a:cubicBezTo>
                <a:cubicBezTo>
                  <a:pt x="2721857" y="222792"/>
                  <a:pt x="2716658" y="234883"/>
                  <a:pt x="2711287" y="246931"/>
                </a:cubicBezTo>
                <a:cubicBezTo>
                  <a:pt x="2708130" y="254106"/>
                  <a:pt x="2705873" y="261195"/>
                  <a:pt x="2704516" y="268198"/>
                </a:cubicBezTo>
                <a:cubicBezTo>
                  <a:pt x="2703159" y="275201"/>
                  <a:pt x="2701073" y="282290"/>
                  <a:pt x="2698259" y="289465"/>
                </a:cubicBezTo>
                <a:cubicBezTo>
                  <a:pt x="2696231" y="294968"/>
                  <a:pt x="2694116" y="300426"/>
                  <a:pt x="2691917" y="305839"/>
                </a:cubicBezTo>
                <a:cubicBezTo>
                  <a:pt x="2689717" y="311253"/>
                  <a:pt x="2687260" y="316532"/>
                  <a:pt x="2684546" y="321677"/>
                </a:cubicBezTo>
                <a:cubicBezTo>
                  <a:pt x="2693716" y="321463"/>
                  <a:pt x="2702630" y="320352"/>
                  <a:pt x="2711287" y="318342"/>
                </a:cubicBezTo>
                <a:cubicBezTo>
                  <a:pt x="2719943" y="316333"/>
                  <a:pt x="2728857" y="314709"/>
                  <a:pt x="2738028" y="313469"/>
                </a:cubicBezTo>
                <a:lnTo>
                  <a:pt x="2769568" y="311417"/>
                </a:lnTo>
                <a:cubicBezTo>
                  <a:pt x="2774639" y="311245"/>
                  <a:pt x="2780439" y="311245"/>
                  <a:pt x="2786967" y="311416"/>
                </a:cubicBezTo>
                <a:cubicBezTo>
                  <a:pt x="2793495" y="311586"/>
                  <a:pt x="2799123" y="310901"/>
                  <a:pt x="2803851" y="309359"/>
                </a:cubicBezTo>
                <a:cubicBezTo>
                  <a:pt x="2807987" y="307153"/>
                  <a:pt x="2811906" y="302190"/>
                  <a:pt x="2815609" y="294470"/>
                </a:cubicBezTo>
                <a:cubicBezTo>
                  <a:pt x="2819313" y="286750"/>
                  <a:pt x="2822673" y="278535"/>
                  <a:pt x="2825691" y="269824"/>
                </a:cubicBezTo>
                <a:cubicBezTo>
                  <a:pt x="2828709" y="261113"/>
                  <a:pt x="2831257" y="254168"/>
                  <a:pt x="2833335" y="248989"/>
                </a:cubicBezTo>
                <a:lnTo>
                  <a:pt x="2861447" y="183494"/>
                </a:lnTo>
                <a:lnTo>
                  <a:pt x="2911501" y="70683"/>
                </a:lnTo>
                <a:cubicBezTo>
                  <a:pt x="2913357" y="64979"/>
                  <a:pt x="2915129" y="60393"/>
                  <a:pt x="2916814" y="56925"/>
                </a:cubicBezTo>
                <a:cubicBezTo>
                  <a:pt x="2918500" y="53457"/>
                  <a:pt x="2923357" y="52311"/>
                  <a:pt x="2931385" y="53486"/>
                </a:cubicBezTo>
                <a:cubicBezTo>
                  <a:pt x="2940156" y="54776"/>
                  <a:pt x="2948326" y="58559"/>
                  <a:pt x="2955897" y="64836"/>
                </a:cubicBezTo>
                <a:cubicBezTo>
                  <a:pt x="2963468" y="71113"/>
                  <a:pt x="2969239" y="78335"/>
                  <a:pt x="2973210" y="86504"/>
                </a:cubicBezTo>
                <a:cubicBezTo>
                  <a:pt x="2977125" y="95790"/>
                  <a:pt x="2977525" y="103357"/>
                  <a:pt x="2974411" y="109204"/>
                </a:cubicBezTo>
                <a:cubicBezTo>
                  <a:pt x="2971297" y="115050"/>
                  <a:pt x="2967925" y="121241"/>
                  <a:pt x="2964297" y="127776"/>
                </a:cubicBezTo>
                <a:cubicBezTo>
                  <a:pt x="2963040" y="131559"/>
                  <a:pt x="2961954" y="135515"/>
                  <a:pt x="2961040" y="139642"/>
                </a:cubicBezTo>
                <a:cubicBezTo>
                  <a:pt x="2960126" y="143769"/>
                  <a:pt x="2958697" y="148068"/>
                  <a:pt x="2956754" y="152539"/>
                </a:cubicBezTo>
                <a:lnTo>
                  <a:pt x="2940298" y="184182"/>
                </a:lnTo>
                <a:lnTo>
                  <a:pt x="2907387" y="249529"/>
                </a:lnTo>
                <a:cubicBezTo>
                  <a:pt x="2902430" y="259088"/>
                  <a:pt x="2897602" y="268517"/>
                  <a:pt x="2892902" y="277817"/>
                </a:cubicBezTo>
                <a:cubicBezTo>
                  <a:pt x="2888202" y="287117"/>
                  <a:pt x="2884574" y="296717"/>
                  <a:pt x="2882017" y="306617"/>
                </a:cubicBezTo>
                <a:cubicBezTo>
                  <a:pt x="2888988" y="306759"/>
                  <a:pt x="2896302" y="307160"/>
                  <a:pt x="2903958" y="307817"/>
                </a:cubicBezTo>
                <a:cubicBezTo>
                  <a:pt x="2911615" y="308474"/>
                  <a:pt x="2918929" y="308531"/>
                  <a:pt x="2925900" y="307988"/>
                </a:cubicBezTo>
                <a:cubicBezTo>
                  <a:pt x="2927271" y="307731"/>
                  <a:pt x="2928643" y="307731"/>
                  <a:pt x="2930014" y="307988"/>
                </a:cubicBezTo>
                <a:cubicBezTo>
                  <a:pt x="2931385" y="308245"/>
                  <a:pt x="2932756" y="308245"/>
                  <a:pt x="2934127" y="307988"/>
                </a:cubicBezTo>
                <a:cubicBezTo>
                  <a:pt x="2934142" y="307802"/>
                  <a:pt x="2934456" y="307145"/>
                  <a:pt x="2935070" y="306016"/>
                </a:cubicBezTo>
                <a:cubicBezTo>
                  <a:pt x="2935685" y="304887"/>
                  <a:pt x="2936513" y="304401"/>
                  <a:pt x="2937556" y="304559"/>
                </a:cubicBezTo>
                <a:cubicBezTo>
                  <a:pt x="2939727" y="305116"/>
                  <a:pt x="2941555" y="305888"/>
                  <a:pt x="2943041" y="306874"/>
                </a:cubicBezTo>
                <a:cubicBezTo>
                  <a:pt x="2944527" y="307860"/>
                  <a:pt x="2944984" y="309831"/>
                  <a:pt x="2944413" y="312789"/>
                </a:cubicBezTo>
                <a:cubicBezTo>
                  <a:pt x="2942970" y="316146"/>
                  <a:pt x="2940027" y="318518"/>
                  <a:pt x="2935585" y="319904"/>
                </a:cubicBezTo>
                <a:cubicBezTo>
                  <a:pt x="2931142" y="321290"/>
                  <a:pt x="2927685" y="322119"/>
                  <a:pt x="2925214" y="322390"/>
                </a:cubicBezTo>
                <a:cubicBezTo>
                  <a:pt x="2919686" y="323590"/>
                  <a:pt x="2914115" y="324276"/>
                  <a:pt x="2908501" y="324447"/>
                </a:cubicBezTo>
                <a:cubicBezTo>
                  <a:pt x="2902887" y="324619"/>
                  <a:pt x="2897487" y="325305"/>
                  <a:pt x="2892302" y="326505"/>
                </a:cubicBezTo>
                <a:cubicBezTo>
                  <a:pt x="2889659" y="327148"/>
                  <a:pt x="2887059" y="327919"/>
                  <a:pt x="2884503" y="328819"/>
                </a:cubicBezTo>
                <a:cubicBezTo>
                  <a:pt x="2881946" y="329719"/>
                  <a:pt x="2878832" y="331005"/>
                  <a:pt x="2875160" y="332677"/>
                </a:cubicBezTo>
                <a:cubicBezTo>
                  <a:pt x="2869346" y="336394"/>
                  <a:pt x="2864347" y="342676"/>
                  <a:pt x="2860162" y="351526"/>
                </a:cubicBezTo>
                <a:cubicBezTo>
                  <a:pt x="2855976" y="360375"/>
                  <a:pt x="2852519" y="368008"/>
                  <a:pt x="2849791" y="374425"/>
                </a:cubicBezTo>
                <a:lnTo>
                  <a:pt x="2827164" y="429289"/>
                </a:lnTo>
                <a:cubicBezTo>
                  <a:pt x="2822550" y="439505"/>
                  <a:pt x="2818750" y="449592"/>
                  <a:pt x="2815765" y="459550"/>
                </a:cubicBezTo>
                <a:cubicBezTo>
                  <a:pt x="2812779" y="469508"/>
                  <a:pt x="2809494" y="479767"/>
                  <a:pt x="2805908" y="490325"/>
                </a:cubicBezTo>
                <a:cubicBezTo>
                  <a:pt x="2797595" y="511914"/>
                  <a:pt x="2789195" y="533545"/>
                  <a:pt x="2780710" y="555219"/>
                </a:cubicBezTo>
                <a:cubicBezTo>
                  <a:pt x="2772225" y="576893"/>
                  <a:pt x="2764169" y="598696"/>
                  <a:pt x="2756541" y="620627"/>
                </a:cubicBezTo>
                <a:cubicBezTo>
                  <a:pt x="2752884" y="633329"/>
                  <a:pt x="2747855" y="643930"/>
                  <a:pt x="2741456" y="652431"/>
                </a:cubicBezTo>
                <a:cubicBezTo>
                  <a:pt x="2735056" y="660932"/>
                  <a:pt x="2724543" y="661075"/>
                  <a:pt x="2709915" y="652860"/>
                </a:cubicBezTo>
                <a:cubicBezTo>
                  <a:pt x="2703359" y="648674"/>
                  <a:pt x="2698645" y="643502"/>
                  <a:pt x="2695774" y="637344"/>
                </a:cubicBezTo>
                <a:cubicBezTo>
                  <a:pt x="2692902" y="631186"/>
                  <a:pt x="2692131" y="624471"/>
                  <a:pt x="2693460" y="617198"/>
                </a:cubicBezTo>
                <a:cubicBezTo>
                  <a:pt x="2696002" y="605154"/>
                  <a:pt x="2699316" y="593067"/>
                  <a:pt x="2703402" y="580937"/>
                </a:cubicBezTo>
                <a:cubicBezTo>
                  <a:pt x="2707487" y="568807"/>
                  <a:pt x="2711487" y="556891"/>
                  <a:pt x="2715401" y="545189"/>
                </a:cubicBezTo>
                <a:cubicBezTo>
                  <a:pt x="2720215" y="530816"/>
                  <a:pt x="2725328" y="516700"/>
                  <a:pt x="2730742" y="502841"/>
                </a:cubicBezTo>
                <a:cubicBezTo>
                  <a:pt x="2736156" y="488982"/>
                  <a:pt x="2741784" y="475209"/>
                  <a:pt x="2747627" y="461522"/>
                </a:cubicBezTo>
                <a:cubicBezTo>
                  <a:pt x="2755641" y="442205"/>
                  <a:pt x="2763097" y="422545"/>
                  <a:pt x="2769997" y="402543"/>
                </a:cubicBezTo>
                <a:cubicBezTo>
                  <a:pt x="2776896" y="382540"/>
                  <a:pt x="2784524" y="362881"/>
                  <a:pt x="2792881" y="343564"/>
                </a:cubicBezTo>
                <a:cubicBezTo>
                  <a:pt x="2786824" y="344764"/>
                  <a:pt x="2780939" y="346307"/>
                  <a:pt x="2775225" y="348193"/>
                </a:cubicBezTo>
                <a:cubicBezTo>
                  <a:pt x="2769511" y="350079"/>
                  <a:pt x="2763283" y="351279"/>
                  <a:pt x="2756541" y="351794"/>
                </a:cubicBezTo>
                <a:cubicBezTo>
                  <a:pt x="2742142" y="353280"/>
                  <a:pt x="2727743" y="355108"/>
                  <a:pt x="2713344" y="357280"/>
                </a:cubicBezTo>
                <a:cubicBezTo>
                  <a:pt x="2705858" y="357823"/>
                  <a:pt x="2697174" y="358966"/>
                  <a:pt x="2687289" y="360709"/>
                </a:cubicBezTo>
                <a:cubicBezTo>
                  <a:pt x="2677404" y="362452"/>
                  <a:pt x="2670090" y="365653"/>
                  <a:pt x="2665347" y="370310"/>
                </a:cubicBezTo>
                <a:cubicBezTo>
                  <a:pt x="2662319" y="374439"/>
                  <a:pt x="2659805" y="379897"/>
                  <a:pt x="2657805" y="386684"/>
                </a:cubicBezTo>
                <a:cubicBezTo>
                  <a:pt x="2655805" y="393470"/>
                  <a:pt x="2653977" y="399443"/>
                  <a:pt x="2652320" y="404600"/>
                </a:cubicBezTo>
                <a:lnTo>
                  <a:pt x="2647520" y="423803"/>
                </a:lnTo>
                <a:cubicBezTo>
                  <a:pt x="2645306" y="434418"/>
                  <a:pt x="2642363" y="444905"/>
                  <a:pt x="2638692" y="455264"/>
                </a:cubicBezTo>
                <a:cubicBezTo>
                  <a:pt x="2635021" y="465622"/>
                  <a:pt x="2631564" y="475938"/>
                  <a:pt x="2628321" y="486210"/>
                </a:cubicBezTo>
                <a:cubicBezTo>
                  <a:pt x="2624522" y="497869"/>
                  <a:pt x="2620808" y="509528"/>
                  <a:pt x="2617179" y="521186"/>
                </a:cubicBezTo>
                <a:cubicBezTo>
                  <a:pt x="2613551" y="532845"/>
                  <a:pt x="2610180" y="544504"/>
                  <a:pt x="2607066" y="556162"/>
                </a:cubicBezTo>
                <a:cubicBezTo>
                  <a:pt x="2605409" y="563977"/>
                  <a:pt x="2603409" y="573378"/>
                  <a:pt x="2601066" y="584366"/>
                </a:cubicBezTo>
                <a:cubicBezTo>
                  <a:pt x="2598723" y="595353"/>
                  <a:pt x="2593638" y="602182"/>
                  <a:pt x="2585810" y="604854"/>
                </a:cubicBezTo>
                <a:cubicBezTo>
                  <a:pt x="2576697" y="605783"/>
                  <a:pt x="2567840" y="602039"/>
                  <a:pt x="2559241" y="593624"/>
                </a:cubicBezTo>
                <a:cubicBezTo>
                  <a:pt x="2550641" y="585209"/>
                  <a:pt x="2545556" y="576836"/>
                  <a:pt x="2543985" y="568506"/>
                </a:cubicBezTo>
                <a:cubicBezTo>
                  <a:pt x="2542885" y="561220"/>
                  <a:pt x="2543370" y="553847"/>
                  <a:pt x="2545442" y="546389"/>
                </a:cubicBezTo>
                <a:cubicBezTo>
                  <a:pt x="2547513" y="538931"/>
                  <a:pt x="2549542" y="531902"/>
                  <a:pt x="2551527" y="525301"/>
                </a:cubicBezTo>
                <a:cubicBezTo>
                  <a:pt x="2558898" y="498969"/>
                  <a:pt x="2566954" y="472937"/>
                  <a:pt x="2575697" y="447206"/>
                </a:cubicBezTo>
                <a:cubicBezTo>
                  <a:pt x="2584439" y="421474"/>
                  <a:pt x="2592838" y="395613"/>
                  <a:pt x="2600895" y="369625"/>
                </a:cubicBezTo>
                <a:cubicBezTo>
                  <a:pt x="2595309" y="368196"/>
                  <a:pt x="2589339" y="365224"/>
                  <a:pt x="2582982" y="360709"/>
                </a:cubicBezTo>
                <a:cubicBezTo>
                  <a:pt x="2576625" y="356194"/>
                  <a:pt x="2574597" y="350479"/>
                  <a:pt x="2576897" y="343564"/>
                </a:cubicBezTo>
                <a:cubicBezTo>
                  <a:pt x="2578553" y="340557"/>
                  <a:pt x="2581411" y="338363"/>
                  <a:pt x="2585467" y="336981"/>
                </a:cubicBezTo>
                <a:cubicBezTo>
                  <a:pt x="2589524" y="335599"/>
                  <a:pt x="2593067" y="334601"/>
                  <a:pt x="2596095" y="333988"/>
                </a:cubicBezTo>
                <a:cubicBezTo>
                  <a:pt x="2602066" y="332720"/>
                  <a:pt x="2606580" y="331837"/>
                  <a:pt x="2609637" y="331338"/>
                </a:cubicBezTo>
                <a:cubicBezTo>
                  <a:pt x="2612694" y="330839"/>
                  <a:pt x="2615494" y="328075"/>
                  <a:pt x="2618037" y="323045"/>
                </a:cubicBezTo>
                <a:cubicBezTo>
                  <a:pt x="2620079" y="318912"/>
                  <a:pt x="2621993" y="314691"/>
                  <a:pt x="2623779" y="310380"/>
                </a:cubicBezTo>
                <a:cubicBezTo>
                  <a:pt x="2625564" y="306069"/>
                  <a:pt x="2627307" y="301842"/>
                  <a:pt x="2629007" y="297697"/>
                </a:cubicBezTo>
                <a:cubicBezTo>
                  <a:pt x="2632464" y="288450"/>
                  <a:pt x="2636007" y="279331"/>
                  <a:pt x="2639635" y="270342"/>
                </a:cubicBezTo>
                <a:cubicBezTo>
                  <a:pt x="2643263" y="261352"/>
                  <a:pt x="2646806" y="252405"/>
                  <a:pt x="2650263" y="243501"/>
                </a:cubicBezTo>
                <a:cubicBezTo>
                  <a:pt x="2662090" y="213945"/>
                  <a:pt x="2674089" y="184561"/>
                  <a:pt x="2686260" y="155348"/>
                </a:cubicBezTo>
                <a:cubicBezTo>
                  <a:pt x="2698430" y="126135"/>
                  <a:pt x="2711801" y="97436"/>
                  <a:pt x="2726371" y="69252"/>
                </a:cubicBezTo>
                <a:cubicBezTo>
                  <a:pt x="2727757" y="67180"/>
                  <a:pt x="2729100" y="64979"/>
                  <a:pt x="2730400" y="62649"/>
                </a:cubicBezTo>
                <a:cubicBezTo>
                  <a:pt x="2731699" y="60320"/>
                  <a:pt x="2732871" y="57947"/>
                  <a:pt x="2733913" y="55532"/>
                </a:cubicBezTo>
                <a:cubicBezTo>
                  <a:pt x="2734056" y="55775"/>
                  <a:pt x="2734456" y="54604"/>
                  <a:pt x="2735114" y="52019"/>
                </a:cubicBezTo>
                <a:cubicBezTo>
                  <a:pt x="2735771" y="49433"/>
                  <a:pt x="2735828" y="48088"/>
                  <a:pt x="2735285" y="47984"/>
                </a:cubicBezTo>
                <a:cubicBezTo>
                  <a:pt x="2738928" y="43426"/>
                  <a:pt x="2743642" y="41163"/>
                  <a:pt x="2749427" y="41196"/>
                </a:cubicBezTo>
                <a:close/>
                <a:moveTo>
                  <a:pt x="161017" y="40955"/>
                </a:moveTo>
                <a:cubicBezTo>
                  <a:pt x="172082" y="41769"/>
                  <a:pt x="181985" y="46656"/>
                  <a:pt x="190728" y="55614"/>
                </a:cubicBezTo>
                <a:cubicBezTo>
                  <a:pt x="196162" y="61772"/>
                  <a:pt x="200526" y="69344"/>
                  <a:pt x="203820" y="78330"/>
                </a:cubicBezTo>
                <a:cubicBezTo>
                  <a:pt x="207114" y="87316"/>
                  <a:pt x="209596" y="95743"/>
                  <a:pt x="211265" y="103612"/>
                </a:cubicBezTo>
                <a:cubicBezTo>
                  <a:pt x="213409" y="114475"/>
                  <a:pt x="213410" y="125949"/>
                  <a:pt x="211269" y="138034"/>
                </a:cubicBezTo>
                <a:cubicBezTo>
                  <a:pt x="209128" y="150119"/>
                  <a:pt x="206388" y="161272"/>
                  <a:pt x="203050" y="171491"/>
                </a:cubicBezTo>
                <a:cubicBezTo>
                  <a:pt x="199984" y="181465"/>
                  <a:pt x="196875" y="191516"/>
                  <a:pt x="193723" y="201645"/>
                </a:cubicBezTo>
                <a:cubicBezTo>
                  <a:pt x="190571" y="211774"/>
                  <a:pt x="187291" y="221819"/>
                  <a:pt x="183882" y="231779"/>
                </a:cubicBezTo>
                <a:cubicBezTo>
                  <a:pt x="180759" y="241351"/>
                  <a:pt x="177422" y="250838"/>
                  <a:pt x="173871" y="260239"/>
                </a:cubicBezTo>
                <a:cubicBezTo>
                  <a:pt x="170319" y="269641"/>
                  <a:pt x="166811" y="279127"/>
                  <a:pt x="163345" y="288700"/>
                </a:cubicBezTo>
                <a:cubicBezTo>
                  <a:pt x="160701" y="296215"/>
                  <a:pt x="158444" y="303645"/>
                  <a:pt x="156572" y="310989"/>
                </a:cubicBezTo>
                <a:cubicBezTo>
                  <a:pt x="154701" y="318332"/>
                  <a:pt x="152615" y="325762"/>
                  <a:pt x="150314" y="333277"/>
                </a:cubicBezTo>
                <a:cubicBezTo>
                  <a:pt x="168024" y="305272"/>
                  <a:pt x="186724" y="277443"/>
                  <a:pt x="206413" y="249790"/>
                </a:cubicBezTo>
                <a:cubicBezTo>
                  <a:pt x="226103" y="222137"/>
                  <a:pt x="247391" y="196037"/>
                  <a:pt x="270278" y="171491"/>
                </a:cubicBezTo>
                <a:cubicBezTo>
                  <a:pt x="278123" y="162359"/>
                  <a:pt x="288584" y="150416"/>
                  <a:pt x="301662" y="135663"/>
                </a:cubicBezTo>
                <a:cubicBezTo>
                  <a:pt x="314741" y="120909"/>
                  <a:pt x="328654" y="110042"/>
                  <a:pt x="343402" y="103061"/>
                </a:cubicBezTo>
                <a:cubicBezTo>
                  <a:pt x="358150" y="96081"/>
                  <a:pt x="371952" y="99686"/>
                  <a:pt x="384808" y="113875"/>
                </a:cubicBezTo>
                <a:cubicBezTo>
                  <a:pt x="393478" y="124855"/>
                  <a:pt x="399070" y="137479"/>
                  <a:pt x="401582" y="151749"/>
                </a:cubicBezTo>
                <a:cubicBezTo>
                  <a:pt x="404095" y="166019"/>
                  <a:pt x="402838" y="179687"/>
                  <a:pt x="397812" y="192754"/>
                </a:cubicBezTo>
                <a:cubicBezTo>
                  <a:pt x="392721" y="204286"/>
                  <a:pt x="386647" y="215441"/>
                  <a:pt x="379589" y="226219"/>
                </a:cubicBezTo>
                <a:cubicBezTo>
                  <a:pt x="372530" y="236997"/>
                  <a:pt x="366285" y="247994"/>
                  <a:pt x="360852" y="259211"/>
                </a:cubicBezTo>
                <a:cubicBezTo>
                  <a:pt x="347115" y="289599"/>
                  <a:pt x="333251" y="320033"/>
                  <a:pt x="319260" y="350513"/>
                </a:cubicBezTo>
                <a:cubicBezTo>
                  <a:pt x="305270" y="380993"/>
                  <a:pt x="293303" y="412295"/>
                  <a:pt x="283359" y="444420"/>
                </a:cubicBezTo>
                <a:cubicBezTo>
                  <a:pt x="295647" y="423114"/>
                  <a:pt x="308277" y="401936"/>
                  <a:pt x="321250" y="380887"/>
                </a:cubicBezTo>
                <a:cubicBezTo>
                  <a:pt x="334223" y="359837"/>
                  <a:pt x="347882" y="339174"/>
                  <a:pt x="362226" y="318896"/>
                </a:cubicBezTo>
                <a:cubicBezTo>
                  <a:pt x="358726" y="323683"/>
                  <a:pt x="355097" y="328513"/>
                  <a:pt x="351339" y="333386"/>
                </a:cubicBezTo>
                <a:cubicBezTo>
                  <a:pt x="347582" y="338259"/>
                  <a:pt x="344124" y="343261"/>
                  <a:pt x="340967" y="348391"/>
                </a:cubicBezTo>
                <a:cubicBezTo>
                  <a:pt x="347282" y="338573"/>
                  <a:pt x="352825" y="330085"/>
                  <a:pt x="357597" y="322926"/>
                </a:cubicBezTo>
                <a:cubicBezTo>
                  <a:pt x="362369" y="315766"/>
                  <a:pt x="365513" y="311222"/>
                  <a:pt x="367027" y="309293"/>
                </a:cubicBezTo>
                <a:cubicBezTo>
                  <a:pt x="378931" y="292745"/>
                  <a:pt x="391433" y="276626"/>
                  <a:pt x="404533" y="260936"/>
                </a:cubicBezTo>
                <a:cubicBezTo>
                  <a:pt x="417634" y="245247"/>
                  <a:pt x="431857" y="230502"/>
                  <a:pt x="447202" y="216702"/>
                </a:cubicBezTo>
                <a:cubicBezTo>
                  <a:pt x="455512" y="208748"/>
                  <a:pt x="464981" y="201392"/>
                  <a:pt x="475607" y="194635"/>
                </a:cubicBezTo>
                <a:cubicBezTo>
                  <a:pt x="486233" y="187878"/>
                  <a:pt x="497587" y="184286"/>
                  <a:pt x="509668" y="183858"/>
                </a:cubicBezTo>
                <a:cubicBezTo>
                  <a:pt x="523763" y="184057"/>
                  <a:pt x="535118" y="189133"/>
                  <a:pt x="543735" y="199086"/>
                </a:cubicBezTo>
                <a:cubicBezTo>
                  <a:pt x="552351" y="209040"/>
                  <a:pt x="557886" y="220625"/>
                  <a:pt x="560340" y="233841"/>
                </a:cubicBezTo>
                <a:cubicBezTo>
                  <a:pt x="563578" y="253741"/>
                  <a:pt x="562363" y="273159"/>
                  <a:pt x="556694" y="292094"/>
                </a:cubicBezTo>
                <a:cubicBezTo>
                  <a:pt x="551026" y="311029"/>
                  <a:pt x="543416" y="329430"/>
                  <a:pt x="533866" y="347298"/>
                </a:cubicBezTo>
                <a:cubicBezTo>
                  <a:pt x="524316" y="365166"/>
                  <a:pt x="515337" y="382450"/>
                  <a:pt x="506929" y="399149"/>
                </a:cubicBezTo>
                <a:cubicBezTo>
                  <a:pt x="507643" y="397749"/>
                  <a:pt x="508441" y="396606"/>
                  <a:pt x="509326" y="395720"/>
                </a:cubicBezTo>
                <a:cubicBezTo>
                  <a:pt x="510210" y="394834"/>
                  <a:pt x="511009" y="394376"/>
                  <a:pt x="511723" y="394348"/>
                </a:cubicBezTo>
                <a:cubicBezTo>
                  <a:pt x="511739" y="394873"/>
                  <a:pt x="510333" y="398777"/>
                  <a:pt x="507505" y="406059"/>
                </a:cubicBezTo>
                <a:cubicBezTo>
                  <a:pt x="504676" y="413342"/>
                  <a:pt x="501695" y="420853"/>
                  <a:pt x="498562" y="428593"/>
                </a:cubicBezTo>
                <a:cubicBezTo>
                  <a:pt x="495428" y="436333"/>
                  <a:pt x="493412" y="441152"/>
                  <a:pt x="492514" y="443049"/>
                </a:cubicBezTo>
                <a:cubicBezTo>
                  <a:pt x="488424" y="452666"/>
                  <a:pt x="484419" y="462240"/>
                  <a:pt x="480500" y="471772"/>
                </a:cubicBezTo>
                <a:cubicBezTo>
                  <a:pt x="476581" y="481303"/>
                  <a:pt x="472576" y="490706"/>
                  <a:pt x="468485" y="499980"/>
                </a:cubicBezTo>
                <a:cubicBezTo>
                  <a:pt x="461148" y="517814"/>
                  <a:pt x="454196" y="535820"/>
                  <a:pt x="447631" y="553997"/>
                </a:cubicBezTo>
                <a:cubicBezTo>
                  <a:pt x="441066" y="572174"/>
                  <a:pt x="435660" y="590523"/>
                  <a:pt x="431412" y="609042"/>
                </a:cubicBezTo>
                <a:cubicBezTo>
                  <a:pt x="428710" y="618617"/>
                  <a:pt x="427082" y="629306"/>
                  <a:pt x="426528" y="641109"/>
                </a:cubicBezTo>
                <a:cubicBezTo>
                  <a:pt x="425973" y="652913"/>
                  <a:pt x="430348" y="661887"/>
                  <a:pt x="439650" y="668032"/>
                </a:cubicBezTo>
                <a:cubicBezTo>
                  <a:pt x="449777" y="672958"/>
                  <a:pt x="461448" y="675101"/>
                  <a:pt x="474663" y="674459"/>
                </a:cubicBezTo>
                <a:cubicBezTo>
                  <a:pt x="487878" y="673817"/>
                  <a:pt x="499546" y="671675"/>
                  <a:pt x="509668" y="668032"/>
                </a:cubicBezTo>
                <a:cubicBezTo>
                  <a:pt x="514020" y="666131"/>
                  <a:pt x="520552" y="663245"/>
                  <a:pt x="529266" y="659373"/>
                </a:cubicBezTo>
                <a:cubicBezTo>
                  <a:pt x="537980" y="655500"/>
                  <a:pt x="543308" y="655873"/>
                  <a:pt x="545249" y="660489"/>
                </a:cubicBezTo>
                <a:cubicBezTo>
                  <a:pt x="545821" y="666389"/>
                  <a:pt x="542792" y="672927"/>
                  <a:pt x="536163" y="680104"/>
                </a:cubicBezTo>
                <a:cubicBezTo>
                  <a:pt x="529533" y="687280"/>
                  <a:pt x="524104" y="692615"/>
                  <a:pt x="519875" y="696109"/>
                </a:cubicBezTo>
                <a:cubicBezTo>
                  <a:pt x="514017" y="700914"/>
                  <a:pt x="507730" y="704993"/>
                  <a:pt x="501015" y="708344"/>
                </a:cubicBezTo>
                <a:cubicBezTo>
                  <a:pt x="494300" y="711695"/>
                  <a:pt x="487328" y="714233"/>
                  <a:pt x="480098" y="715959"/>
                </a:cubicBezTo>
                <a:cubicBezTo>
                  <a:pt x="465096" y="719956"/>
                  <a:pt x="451724" y="719501"/>
                  <a:pt x="439983" y="714594"/>
                </a:cubicBezTo>
                <a:cubicBezTo>
                  <a:pt x="428242" y="709686"/>
                  <a:pt x="417622" y="701015"/>
                  <a:pt x="408122" y="688580"/>
                </a:cubicBezTo>
                <a:cubicBezTo>
                  <a:pt x="389031" y="662604"/>
                  <a:pt x="379273" y="635037"/>
                  <a:pt x="378848" y="605879"/>
                </a:cubicBezTo>
                <a:cubicBezTo>
                  <a:pt x="378422" y="576721"/>
                  <a:pt x="382704" y="547604"/>
                  <a:pt x="391693" y="518529"/>
                </a:cubicBezTo>
                <a:cubicBezTo>
                  <a:pt x="391664" y="518000"/>
                  <a:pt x="391892" y="515628"/>
                  <a:pt x="392377" y="511414"/>
                </a:cubicBezTo>
                <a:cubicBezTo>
                  <a:pt x="392862" y="507199"/>
                  <a:pt x="393775" y="504313"/>
                  <a:pt x="395116" y="502755"/>
                </a:cubicBezTo>
                <a:cubicBezTo>
                  <a:pt x="395101" y="503284"/>
                  <a:pt x="394959" y="504627"/>
                  <a:pt x="394688" y="506785"/>
                </a:cubicBezTo>
                <a:cubicBezTo>
                  <a:pt x="394417" y="508942"/>
                  <a:pt x="394103" y="510799"/>
                  <a:pt x="393746" y="512357"/>
                </a:cubicBezTo>
                <a:lnTo>
                  <a:pt x="397117" y="500012"/>
                </a:lnTo>
                <a:cubicBezTo>
                  <a:pt x="397004" y="500584"/>
                  <a:pt x="396554" y="500812"/>
                  <a:pt x="395766" y="500698"/>
                </a:cubicBezTo>
                <a:cubicBezTo>
                  <a:pt x="395079" y="496226"/>
                  <a:pt x="395966" y="490768"/>
                  <a:pt x="398425" y="484325"/>
                </a:cubicBezTo>
                <a:cubicBezTo>
                  <a:pt x="400885" y="477881"/>
                  <a:pt x="402963" y="472595"/>
                  <a:pt x="404660" y="468465"/>
                </a:cubicBezTo>
                <a:lnTo>
                  <a:pt x="419748" y="434175"/>
                </a:lnTo>
                <a:cubicBezTo>
                  <a:pt x="424177" y="424274"/>
                  <a:pt x="428349" y="414416"/>
                  <a:pt x="432264" y="404600"/>
                </a:cubicBezTo>
                <a:cubicBezTo>
                  <a:pt x="436179" y="394785"/>
                  <a:pt x="440008" y="384755"/>
                  <a:pt x="443751" y="374511"/>
                </a:cubicBezTo>
                <a:cubicBezTo>
                  <a:pt x="447664" y="363226"/>
                  <a:pt x="452353" y="352192"/>
                  <a:pt x="457818" y="341410"/>
                </a:cubicBezTo>
                <a:cubicBezTo>
                  <a:pt x="463282" y="330629"/>
                  <a:pt x="468673" y="319916"/>
                  <a:pt x="473989" y="309274"/>
                </a:cubicBezTo>
                <a:cubicBezTo>
                  <a:pt x="474824" y="307742"/>
                  <a:pt x="476587" y="304101"/>
                  <a:pt x="479277" y="298352"/>
                </a:cubicBezTo>
                <a:cubicBezTo>
                  <a:pt x="481968" y="292603"/>
                  <a:pt x="484696" y="287083"/>
                  <a:pt x="487463" y="281791"/>
                </a:cubicBezTo>
                <a:cubicBezTo>
                  <a:pt x="490230" y="276500"/>
                  <a:pt x="492145" y="273773"/>
                  <a:pt x="493209" y="273613"/>
                </a:cubicBezTo>
                <a:cubicBezTo>
                  <a:pt x="493080" y="273941"/>
                  <a:pt x="492651" y="275341"/>
                  <a:pt x="491922" y="277813"/>
                </a:cubicBezTo>
                <a:cubicBezTo>
                  <a:pt x="491192" y="280285"/>
                  <a:pt x="490935" y="281856"/>
                  <a:pt x="491149" y="282528"/>
                </a:cubicBezTo>
                <a:cubicBezTo>
                  <a:pt x="495849" y="270984"/>
                  <a:pt x="500166" y="259096"/>
                  <a:pt x="504101" y="246866"/>
                </a:cubicBezTo>
                <a:lnTo>
                  <a:pt x="499386" y="256467"/>
                </a:lnTo>
                <a:cubicBezTo>
                  <a:pt x="500010" y="251324"/>
                  <a:pt x="501827" y="244809"/>
                  <a:pt x="504839" y="236922"/>
                </a:cubicBezTo>
                <a:cubicBezTo>
                  <a:pt x="507851" y="229035"/>
                  <a:pt x="506258" y="223892"/>
                  <a:pt x="500060" y="221492"/>
                </a:cubicBezTo>
                <a:cubicBezTo>
                  <a:pt x="493917" y="220780"/>
                  <a:pt x="487343" y="223238"/>
                  <a:pt x="480337" y="228866"/>
                </a:cubicBezTo>
                <a:cubicBezTo>
                  <a:pt x="473331" y="234494"/>
                  <a:pt x="467783" y="239351"/>
                  <a:pt x="463693" y="243437"/>
                </a:cubicBezTo>
                <a:cubicBezTo>
                  <a:pt x="448391" y="257568"/>
                  <a:pt x="434379" y="272684"/>
                  <a:pt x="421657" y="288786"/>
                </a:cubicBezTo>
                <a:cubicBezTo>
                  <a:pt x="408935" y="304888"/>
                  <a:pt x="396652" y="321547"/>
                  <a:pt x="384808" y="338764"/>
                </a:cubicBezTo>
                <a:cubicBezTo>
                  <a:pt x="379104" y="347036"/>
                  <a:pt x="373400" y="355180"/>
                  <a:pt x="367693" y="363195"/>
                </a:cubicBezTo>
                <a:cubicBezTo>
                  <a:pt x="361986" y="371210"/>
                  <a:pt x="355590" y="378840"/>
                  <a:pt x="348504" y="386084"/>
                </a:cubicBezTo>
                <a:cubicBezTo>
                  <a:pt x="344158" y="390427"/>
                  <a:pt x="340327" y="395799"/>
                  <a:pt x="337010" y="402200"/>
                </a:cubicBezTo>
                <a:cubicBezTo>
                  <a:pt x="333694" y="408601"/>
                  <a:pt x="330206" y="414659"/>
                  <a:pt x="326546" y="420374"/>
                </a:cubicBezTo>
                <a:cubicBezTo>
                  <a:pt x="320413" y="430332"/>
                  <a:pt x="314495" y="440248"/>
                  <a:pt x="308791" y="450120"/>
                </a:cubicBezTo>
                <a:cubicBezTo>
                  <a:pt x="303087" y="459993"/>
                  <a:pt x="297340" y="469737"/>
                  <a:pt x="291550" y="479352"/>
                </a:cubicBezTo>
                <a:cubicBezTo>
                  <a:pt x="287233" y="486496"/>
                  <a:pt x="282658" y="493640"/>
                  <a:pt x="277826" y="500784"/>
                </a:cubicBezTo>
                <a:cubicBezTo>
                  <a:pt x="272994" y="507927"/>
                  <a:pt x="269106" y="515414"/>
                  <a:pt x="266161" y="523244"/>
                </a:cubicBezTo>
                <a:cubicBezTo>
                  <a:pt x="263001" y="533574"/>
                  <a:pt x="258855" y="541203"/>
                  <a:pt x="253723" y="546132"/>
                </a:cubicBezTo>
                <a:cubicBezTo>
                  <a:pt x="248591" y="551061"/>
                  <a:pt x="240843" y="548918"/>
                  <a:pt x="230478" y="539703"/>
                </a:cubicBezTo>
                <a:cubicBezTo>
                  <a:pt x="220502" y="529630"/>
                  <a:pt x="214727" y="518400"/>
                  <a:pt x="213154" y="506013"/>
                </a:cubicBezTo>
                <a:cubicBezTo>
                  <a:pt x="211582" y="493626"/>
                  <a:pt x="212324" y="480853"/>
                  <a:pt x="215382" y="467694"/>
                </a:cubicBezTo>
                <a:cubicBezTo>
                  <a:pt x="223502" y="428818"/>
                  <a:pt x="236425" y="390841"/>
                  <a:pt x="254152" y="353765"/>
                </a:cubicBezTo>
                <a:cubicBezTo>
                  <a:pt x="271879" y="316689"/>
                  <a:pt x="290978" y="281285"/>
                  <a:pt x="311450" y="247552"/>
                </a:cubicBezTo>
                <a:cubicBezTo>
                  <a:pt x="320056" y="233072"/>
                  <a:pt x="328061" y="217996"/>
                  <a:pt x="335466" y="202326"/>
                </a:cubicBezTo>
                <a:cubicBezTo>
                  <a:pt x="342872" y="186655"/>
                  <a:pt x="349505" y="170881"/>
                  <a:pt x="355366" y="155002"/>
                </a:cubicBezTo>
                <a:cubicBezTo>
                  <a:pt x="356695" y="151982"/>
                  <a:pt x="357981" y="148575"/>
                  <a:pt x="359223" y="144782"/>
                </a:cubicBezTo>
                <a:cubicBezTo>
                  <a:pt x="360465" y="140989"/>
                  <a:pt x="359865" y="138441"/>
                  <a:pt x="357425" y="137138"/>
                </a:cubicBezTo>
                <a:cubicBezTo>
                  <a:pt x="353551" y="136299"/>
                  <a:pt x="348604" y="137817"/>
                  <a:pt x="342586" y="141694"/>
                </a:cubicBezTo>
                <a:cubicBezTo>
                  <a:pt x="336567" y="145571"/>
                  <a:pt x="332136" y="148633"/>
                  <a:pt x="329291" y="150880"/>
                </a:cubicBezTo>
                <a:cubicBezTo>
                  <a:pt x="313665" y="162744"/>
                  <a:pt x="299455" y="176094"/>
                  <a:pt x="286661" y="190930"/>
                </a:cubicBezTo>
                <a:cubicBezTo>
                  <a:pt x="273866" y="205766"/>
                  <a:pt x="261543" y="220982"/>
                  <a:pt x="249692" y="236579"/>
                </a:cubicBezTo>
                <a:cubicBezTo>
                  <a:pt x="237726" y="252367"/>
                  <a:pt x="226152" y="268455"/>
                  <a:pt x="214969" y="284842"/>
                </a:cubicBezTo>
                <a:cubicBezTo>
                  <a:pt x="203786" y="301230"/>
                  <a:pt x="192739" y="317832"/>
                  <a:pt x="181829" y="334649"/>
                </a:cubicBezTo>
                <a:cubicBezTo>
                  <a:pt x="170214" y="352151"/>
                  <a:pt x="158851" y="369782"/>
                  <a:pt x="147738" y="387541"/>
                </a:cubicBezTo>
                <a:cubicBezTo>
                  <a:pt x="136626" y="405300"/>
                  <a:pt x="125598" y="423103"/>
                  <a:pt x="114653" y="440948"/>
                </a:cubicBezTo>
                <a:cubicBezTo>
                  <a:pt x="109381" y="449463"/>
                  <a:pt x="104151" y="457978"/>
                  <a:pt x="98965" y="466494"/>
                </a:cubicBezTo>
                <a:cubicBezTo>
                  <a:pt x="93779" y="475009"/>
                  <a:pt x="89407" y="483867"/>
                  <a:pt x="85849" y="493068"/>
                </a:cubicBezTo>
                <a:cubicBezTo>
                  <a:pt x="82120" y="501655"/>
                  <a:pt x="78605" y="510371"/>
                  <a:pt x="75305" y="519215"/>
                </a:cubicBezTo>
                <a:cubicBezTo>
                  <a:pt x="72004" y="528059"/>
                  <a:pt x="68661" y="536945"/>
                  <a:pt x="65275" y="545875"/>
                </a:cubicBezTo>
                <a:cubicBezTo>
                  <a:pt x="63303" y="551647"/>
                  <a:pt x="61246" y="558105"/>
                  <a:pt x="59103" y="565249"/>
                </a:cubicBezTo>
                <a:cubicBezTo>
                  <a:pt x="56960" y="572393"/>
                  <a:pt x="54217" y="578508"/>
                  <a:pt x="50873" y="583594"/>
                </a:cubicBezTo>
                <a:cubicBezTo>
                  <a:pt x="46101" y="589681"/>
                  <a:pt x="40043" y="592767"/>
                  <a:pt x="32700" y="592852"/>
                </a:cubicBezTo>
                <a:cubicBezTo>
                  <a:pt x="25356" y="592938"/>
                  <a:pt x="18612" y="590538"/>
                  <a:pt x="12468" y="585652"/>
                </a:cubicBezTo>
                <a:cubicBezTo>
                  <a:pt x="7411" y="581437"/>
                  <a:pt x="3982" y="576322"/>
                  <a:pt x="2182" y="570307"/>
                </a:cubicBezTo>
                <a:cubicBezTo>
                  <a:pt x="381" y="564292"/>
                  <a:pt x="-305" y="557977"/>
                  <a:pt x="124" y="551362"/>
                </a:cubicBezTo>
                <a:cubicBezTo>
                  <a:pt x="1496" y="532316"/>
                  <a:pt x="5439" y="513142"/>
                  <a:pt x="11954" y="493840"/>
                </a:cubicBezTo>
                <a:cubicBezTo>
                  <a:pt x="18469" y="474538"/>
                  <a:pt x="25499" y="456221"/>
                  <a:pt x="33042" y="438890"/>
                </a:cubicBezTo>
                <a:cubicBezTo>
                  <a:pt x="40301" y="421817"/>
                  <a:pt x="47559" y="404872"/>
                  <a:pt x="54817" y="388055"/>
                </a:cubicBezTo>
                <a:cubicBezTo>
                  <a:pt x="62075" y="371239"/>
                  <a:pt x="68990" y="354123"/>
                  <a:pt x="75562" y="336706"/>
                </a:cubicBezTo>
                <a:cubicBezTo>
                  <a:pt x="89235" y="301219"/>
                  <a:pt x="104066" y="265908"/>
                  <a:pt x="120054" y="230775"/>
                </a:cubicBezTo>
                <a:cubicBezTo>
                  <a:pt x="136041" y="195642"/>
                  <a:pt x="149328" y="159640"/>
                  <a:pt x="159915" y="122770"/>
                </a:cubicBezTo>
                <a:lnTo>
                  <a:pt x="159915" y="129612"/>
                </a:lnTo>
                <a:lnTo>
                  <a:pt x="164031" y="104296"/>
                </a:lnTo>
                <a:cubicBezTo>
                  <a:pt x="165742" y="95628"/>
                  <a:pt x="165570" y="88287"/>
                  <a:pt x="163513" y="82273"/>
                </a:cubicBezTo>
                <a:cubicBezTo>
                  <a:pt x="161455" y="76259"/>
                  <a:pt x="155456" y="74231"/>
                  <a:pt x="145514" y="76188"/>
                </a:cubicBezTo>
                <a:cubicBezTo>
                  <a:pt x="137984" y="78374"/>
                  <a:pt x="131098" y="81888"/>
                  <a:pt x="124854" y="86731"/>
                </a:cubicBezTo>
                <a:cubicBezTo>
                  <a:pt x="118610" y="91574"/>
                  <a:pt x="112924" y="96973"/>
                  <a:pt x="107795" y="102928"/>
                </a:cubicBezTo>
                <a:cubicBezTo>
                  <a:pt x="95451" y="116087"/>
                  <a:pt x="84649" y="130676"/>
                  <a:pt x="75391" y="146696"/>
                </a:cubicBezTo>
                <a:cubicBezTo>
                  <a:pt x="66133" y="162715"/>
                  <a:pt x="58417" y="179208"/>
                  <a:pt x="52245" y="196175"/>
                </a:cubicBezTo>
                <a:cubicBezTo>
                  <a:pt x="50859" y="199824"/>
                  <a:pt x="49687" y="203815"/>
                  <a:pt x="48730" y="208149"/>
                </a:cubicBezTo>
                <a:cubicBezTo>
                  <a:pt x="47773" y="212482"/>
                  <a:pt x="47116" y="215790"/>
                  <a:pt x="46759" y="218070"/>
                </a:cubicBezTo>
                <a:cubicBezTo>
                  <a:pt x="46616" y="220796"/>
                  <a:pt x="46558" y="223394"/>
                  <a:pt x="46587" y="225865"/>
                </a:cubicBezTo>
                <a:cubicBezTo>
                  <a:pt x="46616" y="228336"/>
                  <a:pt x="45530" y="230764"/>
                  <a:pt x="43329" y="233150"/>
                </a:cubicBezTo>
                <a:cubicBezTo>
                  <a:pt x="39129" y="236365"/>
                  <a:pt x="35014" y="237136"/>
                  <a:pt x="30985" y="235465"/>
                </a:cubicBezTo>
                <a:cubicBezTo>
                  <a:pt x="26956" y="233793"/>
                  <a:pt x="23527" y="230964"/>
                  <a:pt x="20698" y="226978"/>
                </a:cubicBezTo>
                <a:cubicBezTo>
                  <a:pt x="15397" y="218406"/>
                  <a:pt x="12626" y="208507"/>
                  <a:pt x="12383" y="197279"/>
                </a:cubicBezTo>
                <a:cubicBezTo>
                  <a:pt x="12140" y="186051"/>
                  <a:pt x="13311" y="175623"/>
                  <a:pt x="15897" y="165995"/>
                </a:cubicBezTo>
                <a:cubicBezTo>
                  <a:pt x="18541" y="157921"/>
                  <a:pt x="22170" y="150537"/>
                  <a:pt x="26785" y="143845"/>
                </a:cubicBezTo>
                <a:cubicBezTo>
                  <a:pt x="31399" y="137152"/>
                  <a:pt x="35543" y="130127"/>
                  <a:pt x="39215" y="122770"/>
                </a:cubicBezTo>
                <a:cubicBezTo>
                  <a:pt x="40086" y="120361"/>
                  <a:pt x="40743" y="117824"/>
                  <a:pt x="41187" y="115158"/>
                </a:cubicBezTo>
                <a:cubicBezTo>
                  <a:pt x="41629" y="112492"/>
                  <a:pt x="42801" y="109784"/>
                  <a:pt x="44701" y="107033"/>
                </a:cubicBezTo>
                <a:lnTo>
                  <a:pt x="51559" y="97448"/>
                </a:lnTo>
                <a:cubicBezTo>
                  <a:pt x="58989" y="89332"/>
                  <a:pt x="66761" y="81560"/>
                  <a:pt x="74876" y="74130"/>
                </a:cubicBezTo>
                <a:cubicBezTo>
                  <a:pt x="82734" y="67615"/>
                  <a:pt x="91021" y="61957"/>
                  <a:pt x="99737" y="57157"/>
                </a:cubicBezTo>
                <a:cubicBezTo>
                  <a:pt x="108452" y="52356"/>
                  <a:pt x="117767" y="48413"/>
                  <a:pt x="127683" y="45327"/>
                </a:cubicBezTo>
                <a:cubicBezTo>
                  <a:pt x="138841" y="41598"/>
                  <a:pt x="149953" y="40140"/>
                  <a:pt x="161017" y="40955"/>
                </a:cubicBezTo>
                <a:close/>
                <a:moveTo>
                  <a:pt x="783937" y="38640"/>
                </a:moveTo>
                <a:cubicBezTo>
                  <a:pt x="787151" y="38755"/>
                  <a:pt x="790461" y="39383"/>
                  <a:pt x="793868" y="40526"/>
                </a:cubicBezTo>
                <a:cubicBezTo>
                  <a:pt x="800682" y="42812"/>
                  <a:pt x="806596" y="45784"/>
                  <a:pt x="811610" y="49442"/>
                </a:cubicBezTo>
                <a:cubicBezTo>
                  <a:pt x="814253" y="51513"/>
                  <a:pt x="816510" y="53714"/>
                  <a:pt x="818381" y="56042"/>
                </a:cubicBezTo>
                <a:cubicBezTo>
                  <a:pt x="820252" y="58371"/>
                  <a:pt x="822338" y="60743"/>
                  <a:pt x="824638" y="63158"/>
                </a:cubicBezTo>
                <a:cubicBezTo>
                  <a:pt x="826009" y="65101"/>
                  <a:pt x="826695" y="67387"/>
                  <a:pt x="826695" y="70016"/>
                </a:cubicBezTo>
                <a:lnTo>
                  <a:pt x="839723" y="67958"/>
                </a:lnTo>
                <a:cubicBezTo>
                  <a:pt x="855494" y="66315"/>
                  <a:pt x="871264" y="64801"/>
                  <a:pt x="887034" y="63415"/>
                </a:cubicBezTo>
                <a:cubicBezTo>
                  <a:pt x="902805" y="62029"/>
                  <a:pt x="918575" y="60343"/>
                  <a:pt x="934346" y="58357"/>
                </a:cubicBezTo>
                <a:cubicBezTo>
                  <a:pt x="949102" y="56528"/>
                  <a:pt x="963987" y="54699"/>
                  <a:pt x="979000" y="52871"/>
                </a:cubicBezTo>
                <a:cubicBezTo>
                  <a:pt x="994014" y="51042"/>
                  <a:pt x="1009070" y="49899"/>
                  <a:pt x="1024169" y="49442"/>
                </a:cubicBezTo>
                <a:cubicBezTo>
                  <a:pt x="1025955" y="49456"/>
                  <a:pt x="1027869" y="49427"/>
                  <a:pt x="1029912" y="49356"/>
                </a:cubicBezTo>
                <a:cubicBezTo>
                  <a:pt x="1031955" y="49284"/>
                  <a:pt x="1033697" y="49084"/>
                  <a:pt x="1035140" y="48756"/>
                </a:cubicBezTo>
                <a:cubicBezTo>
                  <a:pt x="1036226" y="48641"/>
                  <a:pt x="1037311" y="48184"/>
                  <a:pt x="1038397" y="47384"/>
                </a:cubicBezTo>
                <a:cubicBezTo>
                  <a:pt x="1039483" y="46584"/>
                  <a:pt x="1040225" y="46127"/>
                  <a:pt x="1040626" y="46013"/>
                </a:cubicBezTo>
                <a:cubicBezTo>
                  <a:pt x="1042425" y="45898"/>
                  <a:pt x="1044139" y="46127"/>
                  <a:pt x="1045768" y="46698"/>
                </a:cubicBezTo>
                <a:cubicBezTo>
                  <a:pt x="1047397" y="47270"/>
                  <a:pt x="1048426" y="48870"/>
                  <a:pt x="1048855" y="51499"/>
                </a:cubicBezTo>
                <a:cubicBezTo>
                  <a:pt x="1048527" y="57871"/>
                  <a:pt x="1044041" y="62443"/>
                  <a:pt x="1035397" y="65215"/>
                </a:cubicBezTo>
                <a:cubicBezTo>
                  <a:pt x="1026754" y="67987"/>
                  <a:pt x="1020039" y="69816"/>
                  <a:pt x="1015251" y="70701"/>
                </a:cubicBezTo>
                <a:cubicBezTo>
                  <a:pt x="1012151" y="71287"/>
                  <a:pt x="1009093" y="71659"/>
                  <a:pt x="1006078" y="71816"/>
                </a:cubicBezTo>
                <a:cubicBezTo>
                  <a:pt x="1003064" y="71973"/>
                  <a:pt x="1000178" y="72516"/>
                  <a:pt x="997420" y="73445"/>
                </a:cubicBezTo>
                <a:cubicBezTo>
                  <a:pt x="995477" y="72073"/>
                  <a:pt x="993191" y="72073"/>
                  <a:pt x="990562" y="73445"/>
                </a:cubicBezTo>
                <a:cubicBezTo>
                  <a:pt x="990877" y="74145"/>
                  <a:pt x="990934" y="74802"/>
                  <a:pt x="990734" y="75416"/>
                </a:cubicBezTo>
                <a:cubicBezTo>
                  <a:pt x="990534" y="76031"/>
                  <a:pt x="990248" y="76516"/>
                  <a:pt x="989876" y="76874"/>
                </a:cubicBezTo>
                <a:cubicBezTo>
                  <a:pt x="983990" y="79603"/>
                  <a:pt x="977761" y="81860"/>
                  <a:pt x="971188" y="83646"/>
                </a:cubicBezTo>
                <a:cubicBezTo>
                  <a:pt x="964616" y="85432"/>
                  <a:pt x="958044" y="86832"/>
                  <a:pt x="951472" y="87846"/>
                </a:cubicBezTo>
                <a:cubicBezTo>
                  <a:pt x="944614" y="89289"/>
                  <a:pt x="937756" y="90861"/>
                  <a:pt x="930898" y="92561"/>
                </a:cubicBezTo>
                <a:cubicBezTo>
                  <a:pt x="924040" y="94262"/>
                  <a:pt x="917182" y="95662"/>
                  <a:pt x="910324" y="96762"/>
                </a:cubicBezTo>
                <a:cubicBezTo>
                  <a:pt x="907552" y="97048"/>
                  <a:pt x="904694" y="97333"/>
                  <a:pt x="901751" y="97619"/>
                </a:cubicBezTo>
                <a:cubicBezTo>
                  <a:pt x="898808" y="97905"/>
                  <a:pt x="895950" y="98533"/>
                  <a:pt x="893179" y="99505"/>
                </a:cubicBezTo>
                <a:cubicBezTo>
                  <a:pt x="890050" y="100519"/>
                  <a:pt x="888078" y="101405"/>
                  <a:pt x="887264" y="102162"/>
                </a:cubicBezTo>
                <a:cubicBezTo>
                  <a:pt x="886449" y="102920"/>
                  <a:pt x="884992" y="103634"/>
                  <a:pt x="882892" y="104306"/>
                </a:cubicBezTo>
                <a:cubicBezTo>
                  <a:pt x="876691" y="106577"/>
                  <a:pt x="870404" y="108035"/>
                  <a:pt x="864032" y="108678"/>
                </a:cubicBezTo>
                <a:cubicBezTo>
                  <a:pt x="857660" y="109321"/>
                  <a:pt x="851373" y="109921"/>
                  <a:pt x="845173" y="110478"/>
                </a:cubicBezTo>
                <a:cubicBezTo>
                  <a:pt x="841715" y="111178"/>
                  <a:pt x="838172" y="112007"/>
                  <a:pt x="834543" y="112964"/>
                </a:cubicBezTo>
                <a:cubicBezTo>
                  <a:pt x="830914" y="113921"/>
                  <a:pt x="827370" y="114921"/>
                  <a:pt x="823913" y="115964"/>
                </a:cubicBezTo>
                <a:lnTo>
                  <a:pt x="811568" y="118022"/>
                </a:lnTo>
                <a:cubicBezTo>
                  <a:pt x="811540" y="119065"/>
                  <a:pt x="811254" y="120065"/>
                  <a:pt x="810711" y="121022"/>
                </a:cubicBezTo>
                <a:cubicBezTo>
                  <a:pt x="810168" y="121979"/>
                  <a:pt x="809540" y="122808"/>
                  <a:pt x="808825" y="123508"/>
                </a:cubicBezTo>
                <a:cubicBezTo>
                  <a:pt x="808797" y="122508"/>
                  <a:pt x="808854" y="121593"/>
                  <a:pt x="808997" y="120765"/>
                </a:cubicBezTo>
                <a:cubicBezTo>
                  <a:pt x="809140" y="119936"/>
                  <a:pt x="809540" y="119022"/>
                  <a:pt x="810197" y="118022"/>
                </a:cubicBezTo>
                <a:cubicBezTo>
                  <a:pt x="807939" y="119407"/>
                  <a:pt x="805425" y="124351"/>
                  <a:pt x="802653" y="132852"/>
                </a:cubicBezTo>
                <a:cubicBezTo>
                  <a:pt x="799881" y="141353"/>
                  <a:pt x="798052" y="147154"/>
                  <a:pt x="797167" y="150254"/>
                </a:cubicBezTo>
                <a:lnTo>
                  <a:pt x="782765" y="186602"/>
                </a:lnTo>
                <a:cubicBezTo>
                  <a:pt x="779321" y="195488"/>
                  <a:pt x="775921" y="204290"/>
                  <a:pt x="772563" y="213005"/>
                </a:cubicBezTo>
                <a:cubicBezTo>
                  <a:pt x="769206" y="221720"/>
                  <a:pt x="765977" y="230521"/>
                  <a:pt x="762877" y="239408"/>
                </a:cubicBezTo>
                <a:cubicBezTo>
                  <a:pt x="767148" y="227692"/>
                  <a:pt x="771635" y="215805"/>
                  <a:pt x="776335" y="203747"/>
                </a:cubicBezTo>
                <a:cubicBezTo>
                  <a:pt x="781036" y="191688"/>
                  <a:pt x="785008" y="181858"/>
                  <a:pt x="788251" y="174257"/>
                </a:cubicBezTo>
                <a:cubicBezTo>
                  <a:pt x="783099" y="186940"/>
                  <a:pt x="776411" y="204475"/>
                  <a:pt x="768185" y="226861"/>
                </a:cubicBezTo>
                <a:cubicBezTo>
                  <a:pt x="759960" y="249246"/>
                  <a:pt x="752306" y="270337"/>
                  <a:pt x="745224" y="290132"/>
                </a:cubicBezTo>
                <a:cubicBezTo>
                  <a:pt x="738141" y="309927"/>
                  <a:pt x="733739" y="322280"/>
                  <a:pt x="732016" y="327191"/>
                </a:cubicBezTo>
                <a:cubicBezTo>
                  <a:pt x="747117" y="325533"/>
                  <a:pt x="762176" y="324047"/>
                  <a:pt x="777193" y="322733"/>
                </a:cubicBezTo>
                <a:cubicBezTo>
                  <a:pt x="792209" y="321419"/>
                  <a:pt x="807096" y="319933"/>
                  <a:pt x="821855" y="318275"/>
                </a:cubicBezTo>
                <a:cubicBezTo>
                  <a:pt x="829714" y="317218"/>
                  <a:pt x="837486" y="316246"/>
                  <a:pt x="845173" y="315361"/>
                </a:cubicBezTo>
                <a:cubicBezTo>
                  <a:pt x="852859" y="314475"/>
                  <a:pt x="860632" y="313846"/>
                  <a:pt x="868490" y="313475"/>
                </a:cubicBezTo>
                <a:lnTo>
                  <a:pt x="877405" y="313475"/>
                </a:lnTo>
                <a:cubicBezTo>
                  <a:pt x="878448" y="312989"/>
                  <a:pt x="879448" y="312246"/>
                  <a:pt x="880406" y="311246"/>
                </a:cubicBezTo>
                <a:cubicBezTo>
                  <a:pt x="881363" y="310246"/>
                  <a:pt x="882191" y="309846"/>
                  <a:pt x="882892" y="310046"/>
                </a:cubicBezTo>
                <a:cubicBezTo>
                  <a:pt x="886863" y="311517"/>
                  <a:pt x="888692" y="313546"/>
                  <a:pt x="888378" y="316132"/>
                </a:cubicBezTo>
                <a:cubicBezTo>
                  <a:pt x="888064" y="318718"/>
                  <a:pt x="886463" y="321261"/>
                  <a:pt x="883578" y="323762"/>
                </a:cubicBezTo>
                <a:cubicBezTo>
                  <a:pt x="878920" y="327205"/>
                  <a:pt x="873490" y="329062"/>
                  <a:pt x="867290" y="329334"/>
                </a:cubicBezTo>
                <a:cubicBezTo>
                  <a:pt x="861089" y="329605"/>
                  <a:pt x="855317" y="330262"/>
                  <a:pt x="849973" y="331305"/>
                </a:cubicBezTo>
                <a:cubicBezTo>
                  <a:pt x="847587" y="331963"/>
                  <a:pt x="846187" y="332706"/>
                  <a:pt x="845773" y="333534"/>
                </a:cubicBezTo>
                <a:cubicBezTo>
                  <a:pt x="845358" y="334363"/>
                  <a:pt x="843787" y="335449"/>
                  <a:pt x="841058" y="336792"/>
                </a:cubicBezTo>
                <a:cubicBezTo>
                  <a:pt x="837786" y="338764"/>
                  <a:pt x="833871" y="340135"/>
                  <a:pt x="829314" y="340907"/>
                </a:cubicBezTo>
                <a:cubicBezTo>
                  <a:pt x="824756" y="341678"/>
                  <a:pt x="820669" y="342364"/>
                  <a:pt x="817055" y="342964"/>
                </a:cubicBezTo>
                <a:cubicBezTo>
                  <a:pt x="810568" y="343693"/>
                  <a:pt x="804167" y="344636"/>
                  <a:pt x="797852" y="345793"/>
                </a:cubicBezTo>
                <a:cubicBezTo>
                  <a:pt x="791537" y="346950"/>
                  <a:pt x="785136" y="348065"/>
                  <a:pt x="778650" y="349136"/>
                </a:cubicBezTo>
                <a:cubicBezTo>
                  <a:pt x="774092" y="349993"/>
                  <a:pt x="770006" y="351365"/>
                  <a:pt x="766391" y="353251"/>
                </a:cubicBezTo>
                <a:cubicBezTo>
                  <a:pt x="762777" y="355137"/>
                  <a:pt x="758176" y="356509"/>
                  <a:pt x="752590" y="357366"/>
                </a:cubicBezTo>
                <a:cubicBezTo>
                  <a:pt x="747760" y="357852"/>
                  <a:pt x="741989" y="358252"/>
                  <a:pt x="735273" y="358566"/>
                </a:cubicBezTo>
                <a:cubicBezTo>
                  <a:pt x="728558" y="358880"/>
                  <a:pt x="723129" y="360309"/>
                  <a:pt x="718985" y="362852"/>
                </a:cubicBezTo>
                <a:cubicBezTo>
                  <a:pt x="716914" y="365153"/>
                  <a:pt x="715056" y="369467"/>
                  <a:pt x="713413" y="375797"/>
                </a:cubicBezTo>
                <a:cubicBezTo>
                  <a:pt x="711770" y="382126"/>
                  <a:pt x="710427" y="386955"/>
                  <a:pt x="709384" y="390284"/>
                </a:cubicBezTo>
                <a:lnTo>
                  <a:pt x="701155" y="415659"/>
                </a:lnTo>
                <a:cubicBezTo>
                  <a:pt x="695982" y="432418"/>
                  <a:pt x="690553" y="448963"/>
                  <a:pt x="684867" y="465294"/>
                </a:cubicBezTo>
                <a:cubicBezTo>
                  <a:pt x="679180" y="481624"/>
                  <a:pt x="673408" y="497998"/>
                  <a:pt x="667550" y="514414"/>
                </a:cubicBezTo>
                <a:cubicBezTo>
                  <a:pt x="660807" y="532245"/>
                  <a:pt x="654406" y="550076"/>
                  <a:pt x="648348" y="567906"/>
                </a:cubicBezTo>
                <a:cubicBezTo>
                  <a:pt x="646134" y="574021"/>
                  <a:pt x="643876" y="579965"/>
                  <a:pt x="641576" y="585737"/>
                </a:cubicBezTo>
                <a:cubicBezTo>
                  <a:pt x="639275" y="591509"/>
                  <a:pt x="637875" y="597453"/>
                  <a:pt x="637375" y="603568"/>
                </a:cubicBezTo>
                <a:cubicBezTo>
                  <a:pt x="637447" y="603882"/>
                  <a:pt x="637990" y="602054"/>
                  <a:pt x="639004" y="598082"/>
                </a:cubicBezTo>
                <a:cubicBezTo>
                  <a:pt x="640018" y="594110"/>
                  <a:pt x="641076" y="592281"/>
                  <a:pt x="642176" y="592595"/>
                </a:cubicBezTo>
                <a:cubicBezTo>
                  <a:pt x="643033" y="593867"/>
                  <a:pt x="643204" y="595953"/>
                  <a:pt x="642690" y="598853"/>
                </a:cubicBezTo>
                <a:cubicBezTo>
                  <a:pt x="642176" y="601754"/>
                  <a:pt x="642004" y="604011"/>
                  <a:pt x="642176" y="605625"/>
                </a:cubicBezTo>
                <a:cubicBezTo>
                  <a:pt x="657392" y="602439"/>
                  <a:pt x="672565" y="596810"/>
                  <a:pt x="687696" y="588738"/>
                </a:cubicBezTo>
                <a:cubicBezTo>
                  <a:pt x="702826" y="580665"/>
                  <a:pt x="717142" y="572807"/>
                  <a:pt x="730644" y="565163"/>
                </a:cubicBezTo>
                <a:cubicBezTo>
                  <a:pt x="743646" y="558219"/>
                  <a:pt x="756561" y="551019"/>
                  <a:pt x="769392" y="543561"/>
                </a:cubicBezTo>
                <a:cubicBezTo>
                  <a:pt x="782222" y="536102"/>
                  <a:pt x="795138" y="528902"/>
                  <a:pt x="808139" y="521958"/>
                </a:cubicBezTo>
                <a:cubicBezTo>
                  <a:pt x="814454" y="518815"/>
                  <a:pt x="818969" y="518072"/>
                  <a:pt x="821684" y="519729"/>
                </a:cubicBezTo>
                <a:cubicBezTo>
                  <a:pt x="824398" y="521386"/>
                  <a:pt x="824456" y="525787"/>
                  <a:pt x="821855" y="532931"/>
                </a:cubicBezTo>
                <a:cubicBezTo>
                  <a:pt x="819226" y="539517"/>
                  <a:pt x="815226" y="545889"/>
                  <a:pt x="809854" y="552047"/>
                </a:cubicBezTo>
                <a:cubicBezTo>
                  <a:pt x="804482" y="558205"/>
                  <a:pt x="799110" y="563720"/>
                  <a:pt x="793738" y="568592"/>
                </a:cubicBezTo>
                <a:cubicBezTo>
                  <a:pt x="786251" y="575465"/>
                  <a:pt x="778764" y="582294"/>
                  <a:pt x="771278" y="589080"/>
                </a:cubicBezTo>
                <a:cubicBezTo>
                  <a:pt x="763791" y="595866"/>
                  <a:pt x="755962" y="602522"/>
                  <a:pt x="747789" y="609049"/>
                </a:cubicBezTo>
                <a:cubicBezTo>
                  <a:pt x="736693" y="617671"/>
                  <a:pt x="724290" y="626370"/>
                  <a:pt x="710579" y="635146"/>
                </a:cubicBezTo>
                <a:cubicBezTo>
                  <a:pt x="696868" y="643923"/>
                  <a:pt x="682586" y="650340"/>
                  <a:pt x="667733" y="654397"/>
                </a:cubicBezTo>
                <a:cubicBezTo>
                  <a:pt x="652881" y="658455"/>
                  <a:pt x="638196" y="657716"/>
                  <a:pt x="623677" y="652181"/>
                </a:cubicBezTo>
                <a:cubicBezTo>
                  <a:pt x="609651" y="646534"/>
                  <a:pt x="597293" y="637803"/>
                  <a:pt x="586605" y="625989"/>
                </a:cubicBezTo>
                <a:cubicBezTo>
                  <a:pt x="575917" y="614175"/>
                  <a:pt x="570923" y="600301"/>
                  <a:pt x="571624" y="584366"/>
                </a:cubicBezTo>
                <a:cubicBezTo>
                  <a:pt x="572466" y="577979"/>
                  <a:pt x="574378" y="572236"/>
                  <a:pt x="577360" y="567135"/>
                </a:cubicBezTo>
                <a:cubicBezTo>
                  <a:pt x="580342" y="562034"/>
                  <a:pt x="583453" y="556805"/>
                  <a:pt x="586692" y="551447"/>
                </a:cubicBezTo>
                <a:cubicBezTo>
                  <a:pt x="587534" y="548675"/>
                  <a:pt x="589104" y="543075"/>
                  <a:pt x="591401" y="534645"/>
                </a:cubicBezTo>
                <a:cubicBezTo>
                  <a:pt x="593698" y="526216"/>
                  <a:pt x="595781" y="521301"/>
                  <a:pt x="597651" y="519900"/>
                </a:cubicBezTo>
                <a:cubicBezTo>
                  <a:pt x="597579" y="520143"/>
                  <a:pt x="597208" y="521372"/>
                  <a:pt x="596538" y="523587"/>
                </a:cubicBezTo>
                <a:cubicBezTo>
                  <a:pt x="595867" y="525801"/>
                  <a:pt x="595325" y="527544"/>
                  <a:pt x="594911" y="528816"/>
                </a:cubicBezTo>
                <a:lnTo>
                  <a:pt x="598336" y="518529"/>
                </a:lnTo>
                <a:cubicBezTo>
                  <a:pt x="598122" y="517800"/>
                  <a:pt x="598378" y="515828"/>
                  <a:pt x="599106" y="512614"/>
                </a:cubicBezTo>
                <a:cubicBezTo>
                  <a:pt x="599834" y="509399"/>
                  <a:pt x="600262" y="507256"/>
                  <a:pt x="600390" y="506184"/>
                </a:cubicBezTo>
                <a:lnTo>
                  <a:pt x="607924" y="486982"/>
                </a:lnTo>
                <a:cubicBezTo>
                  <a:pt x="610364" y="480838"/>
                  <a:pt x="612847" y="474781"/>
                  <a:pt x="615373" y="468808"/>
                </a:cubicBezTo>
                <a:cubicBezTo>
                  <a:pt x="617898" y="462836"/>
                  <a:pt x="620210" y="456778"/>
                  <a:pt x="622307" y="450635"/>
                </a:cubicBezTo>
                <a:cubicBezTo>
                  <a:pt x="626886" y="438605"/>
                  <a:pt x="630913" y="426489"/>
                  <a:pt x="634390" y="414287"/>
                </a:cubicBezTo>
                <a:cubicBezTo>
                  <a:pt x="637866" y="402086"/>
                  <a:pt x="642085" y="389970"/>
                  <a:pt x="647048" y="377940"/>
                </a:cubicBezTo>
                <a:cubicBezTo>
                  <a:pt x="640471" y="377699"/>
                  <a:pt x="633894" y="375362"/>
                  <a:pt x="627316" y="370929"/>
                </a:cubicBezTo>
                <a:cubicBezTo>
                  <a:pt x="620739" y="366497"/>
                  <a:pt x="616599" y="361417"/>
                  <a:pt x="614898" y="355689"/>
                </a:cubicBezTo>
                <a:cubicBezTo>
                  <a:pt x="613196" y="349962"/>
                  <a:pt x="616371" y="345034"/>
                  <a:pt x="624421" y="340907"/>
                </a:cubicBezTo>
                <a:cubicBezTo>
                  <a:pt x="625221" y="341021"/>
                  <a:pt x="625678" y="340792"/>
                  <a:pt x="625792" y="340221"/>
                </a:cubicBezTo>
                <a:cubicBezTo>
                  <a:pt x="630364" y="338949"/>
                  <a:pt x="635278" y="338235"/>
                  <a:pt x="640534" y="338078"/>
                </a:cubicBezTo>
                <a:cubicBezTo>
                  <a:pt x="645791" y="337921"/>
                  <a:pt x="650705" y="337721"/>
                  <a:pt x="655276" y="337478"/>
                </a:cubicBezTo>
                <a:cubicBezTo>
                  <a:pt x="657348" y="337078"/>
                  <a:pt x="659376" y="336506"/>
                  <a:pt x="661362" y="335763"/>
                </a:cubicBezTo>
                <a:cubicBezTo>
                  <a:pt x="663347" y="335020"/>
                  <a:pt x="665205" y="334449"/>
                  <a:pt x="666933" y="334049"/>
                </a:cubicBezTo>
                <a:cubicBezTo>
                  <a:pt x="667261" y="333806"/>
                  <a:pt x="667633" y="332920"/>
                  <a:pt x="668047" y="331391"/>
                </a:cubicBezTo>
                <a:cubicBezTo>
                  <a:pt x="668461" y="329862"/>
                  <a:pt x="669004" y="329148"/>
                  <a:pt x="669676" y="329248"/>
                </a:cubicBezTo>
                <a:cubicBezTo>
                  <a:pt x="669633" y="329462"/>
                  <a:pt x="669376" y="330405"/>
                  <a:pt x="668904" y="332077"/>
                </a:cubicBezTo>
                <a:cubicBezTo>
                  <a:pt x="668433" y="333749"/>
                  <a:pt x="668004" y="334863"/>
                  <a:pt x="667618" y="335420"/>
                </a:cubicBezTo>
                <a:cubicBezTo>
                  <a:pt x="669418" y="334463"/>
                  <a:pt x="671304" y="330891"/>
                  <a:pt x="673275" y="324705"/>
                </a:cubicBezTo>
                <a:cubicBezTo>
                  <a:pt x="675247" y="318518"/>
                  <a:pt x="676789" y="313403"/>
                  <a:pt x="677904" y="309360"/>
                </a:cubicBezTo>
                <a:cubicBezTo>
                  <a:pt x="677104" y="311417"/>
                  <a:pt x="675961" y="313475"/>
                  <a:pt x="674475" y="315532"/>
                </a:cubicBezTo>
                <a:cubicBezTo>
                  <a:pt x="674918" y="314707"/>
                  <a:pt x="677932" y="305984"/>
                  <a:pt x="683518" y="289364"/>
                </a:cubicBezTo>
                <a:cubicBezTo>
                  <a:pt x="689103" y="272745"/>
                  <a:pt x="695631" y="253178"/>
                  <a:pt x="703102" y="230664"/>
                </a:cubicBezTo>
                <a:cubicBezTo>
                  <a:pt x="710573" y="208151"/>
                  <a:pt x="717358" y="187641"/>
                  <a:pt x="723458" y="169135"/>
                </a:cubicBezTo>
                <a:cubicBezTo>
                  <a:pt x="729558" y="150629"/>
                  <a:pt x="733343" y="139078"/>
                  <a:pt x="734815" y="134481"/>
                </a:cubicBezTo>
                <a:cubicBezTo>
                  <a:pt x="727103" y="135747"/>
                  <a:pt x="718452" y="135806"/>
                  <a:pt x="708861" y="134659"/>
                </a:cubicBezTo>
                <a:cubicBezTo>
                  <a:pt x="699270" y="133511"/>
                  <a:pt x="691126" y="130421"/>
                  <a:pt x="684430" y="125388"/>
                </a:cubicBezTo>
                <a:cubicBezTo>
                  <a:pt x="677734" y="120354"/>
                  <a:pt x="674873" y="112641"/>
                  <a:pt x="675847" y="102248"/>
                </a:cubicBezTo>
                <a:cubicBezTo>
                  <a:pt x="676147" y="98519"/>
                  <a:pt x="677261" y="95519"/>
                  <a:pt x="679189" y="93247"/>
                </a:cubicBezTo>
                <a:cubicBezTo>
                  <a:pt x="681118" y="90975"/>
                  <a:pt x="684118" y="89175"/>
                  <a:pt x="688189" y="87846"/>
                </a:cubicBezTo>
                <a:cubicBezTo>
                  <a:pt x="698460" y="85303"/>
                  <a:pt x="710830" y="84217"/>
                  <a:pt x="725301" y="84589"/>
                </a:cubicBezTo>
                <a:cubicBezTo>
                  <a:pt x="739772" y="84960"/>
                  <a:pt x="750257" y="81474"/>
                  <a:pt x="756756" y="74130"/>
                </a:cubicBezTo>
                <a:cubicBezTo>
                  <a:pt x="760370" y="67644"/>
                  <a:pt x="762399" y="61072"/>
                  <a:pt x="762842" y="54414"/>
                </a:cubicBezTo>
                <a:cubicBezTo>
                  <a:pt x="763284" y="47756"/>
                  <a:pt x="767198" y="42898"/>
                  <a:pt x="774584" y="39840"/>
                </a:cubicBezTo>
                <a:cubicBezTo>
                  <a:pt x="777605" y="38926"/>
                  <a:pt x="780723" y="38526"/>
                  <a:pt x="783937" y="38640"/>
                </a:cubicBezTo>
                <a:close/>
                <a:moveTo>
                  <a:pt x="3125089" y="29157"/>
                </a:moveTo>
                <a:cubicBezTo>
                  <a:pt x="3128129" y="30086"/>
                  <a:pt x="3130878" y="32075"/>
                  <a:pt x="3133336" y="35125"/>
                </a:cubicBezTo>
                <a:cubicBezTo>
                  <a:pt x="3138250" y="41226"/>
                  <a:pt x="3141750" y="47370"/>
                  <a:pt x="3143835" y="53556"/>
                </a:cubicBezTo>
                <a:cubicBezTo>
                  <a:pt x="3145801" y="58828"/>
                  <a:pt x="3146484" y="63029"/>
                  <a:pt x="3145885" y="66158"/>
                </a:cubicBezTo>
                <a:cubicBezTo>
                  <a:pt x="3145286" y="69287"/>
                  <a:pt x="3143921" y="72630"/>
                  <a:pt x="3141791" y="76188"/>
                </a:cubicBezTo>
                <a:lnTo>
                  <a:pt x="3143835" y="74816"/>
                </a:lnTo>
                <a:cubicBezTo>
                  <a:pt x="3144304" y="76274"/>
                  <a:pt x="3142514" y="80903"/>
                  <a:pt x="3138465" y="88704"/>
                </a:cubicBezTo>
                <a:cubicBezTo>
                  <a:pt x="3134417" y="96505"/>
                  <a:pt x="3131430" y="100791"/>
                  <a:pt x="3129504" y="101562"/>
                </a:cubicBezTo>
                <a:cubicBezTo>
                  <a:pt x="3129218" y="101420"/>
                  <a:pt x="3129447" y="100334"/>
                  <a:pt x="3130190" y="98305"/>
                </a:cubicBezTo>
                <a:cubicBezTo>
                  <a:pt x="3130933" y="96276"/>
                  <a:pt x="3131848" y="94161"/>
                  <a:pt x="3132935" y="91961"/>
                </a:cubicBezTo>
                <a:cubicBezTo>
                  <a:pt x="3102971" y="141710"/>
                  <a:pt x="3077815" y="190688"/>
                  <a:pt x="3057466" y="238894"/>
                </a:cubicBezTo>
                <a:cubicBezTo>
                  <a:pt x="3037117" y="287100"/>
                  <a:pt x="3020211" y="334363"/>
                  <a:pt x="3006748" y="380683"/>
                </a:cubicBezTo>
                <a:cubicBezTo>
                  <a:pt x="3013648" y="358037"/>
                  <a:pt x="3021792" y="335777"/>
                  <a:pt x="3031179" y="313903"/>
                </a:cubicBezTo>
                <a:cubicBezTo>
                  <a:pt x="3040566" y="292029"/>
                  <a:pt x="3050939" y="270626"/>
                  <a:pt x="3062297" y="249695"/>
                </a:cubicBezTo>
                <a:lnTo>
                  <a:pt x="3055439" y="265469"/>
                </a:lnTo>
                <a:lnTo>
                  <a:pt x="3071899" y="230493"/>
                </a:lnTo>
                <a:cubicBezTo>
                  <a:pt x="3065998" y="245552"/>
                  <a:pt x="3060311" y="260697"/>
                  <a:pt x="3054839" y="275927"/>
                </a:cubicBezTo>
                <a:cubicBezTo>
                  <a:pt x="3049367" y="291158"/>
                  <a:pt x="3044538" y="306645"/>
                  <a:pt x="3040352" y="322390"/>
                </a:cubicBezTo>
                <a:cubicBezTo>
                  <a:pt x="3048181" y="306631"/>
                  <a:pt x="3056354" y="291172"/>
                  <a:pt x="3064869" y="276013"/>
                </a:cubicBezTo>
                <a:cubicBezTo>
                  <a:pt x="3073384" y="260854"/>
                  <a:pt x="3082585" y="245909"/>
                  <a:pt x="3092473" y="231179"/>
                </a:cubicBezTo>
                <a:cubicBezTo>
                  <a:pt x="3101502" y="218263"/>
                  <a:pt x="3111046" y="205861"/>
                  <a:pt x="3121105" y="193974"/>
                </a:cubicBezTo>
                <a:cubicBezTo>
                  <a:pt x="3131163" y="182087"/>
                  <a:pt x="3141050" y="170028"/>
                  <a:pt x="3150766" y="157798"/>
                </a:cubicBezTo>
                <a:cubicBezTo>
                  <a:pt x="3150922" y="157312"/>
                  <a:pt x="3151971" y="155198"/>
                  <a:pt x="3153912" y="151454"/>
                </a:cubicBezTo>
                <a:cubicBezTo>
                  <a:pt x="3155853" y="147711"/>
                  <a:pt x="3157748" y="145254"/>
                  <a:pt x="3159595" y="144082"/>
                </a:cubicBezTo>
                <a:cubicBezTo>
                  <a:pt x="3159003" y="144854"/>
                  <a:pt x="3157818" y="146739"/>
                  <a:pt x="3156041" y="149740"/>
                </a:cubicBezTo>
                <a:cubicBezTo>
                  <a:pt x="3154264" y="152740"/>
                  <a:pt x="3153420" y="154283"/>
                  <a:pt x="3153509" y="154369"/>
                </a:cubicBezTo>
                <a:lnTo>
                  <a:pt x="3163024" y="142025"/>
                </a:lnTo>
                <a:cubicBezTo>
                  <a:pt x="3162710" y="142039"/>
                  <a:pt x="3162481" y="142010"/>
                  <a:pt x="3162338" y="141939"/>
                </a:cubicBezTo>
                <a:cubicBezTo>
                  <a:pt x="3162195" y="141867"/>
                  <a:pt x="3161967" y="141667"/>
                  <a:pt x="3161653" y="141339"/>
                </a:cubicBezTo>
                <a:cubicBezTo>
                  <a:pt x="3162838" y="136310"/>
                  <a:pt x="3166125" y="130937"/>
                  <a:pt x="3171511" y="125223"/>
                </a:cubicBezTo>
                <a:cubicBezTo>
                  <a:pt x="3176897" y="119507"/>
                  <a:pt x="3181384" y="114821"/>
                  <a:pt x="3184970" y="111164"/>
                </a:cubicBezTo>
                <a:cubicBezTo>
                  <a:pt x="3194000" y="100877"/>
                  <a:pt x="3203372" y="91275"/>
                  <a:pt x="3213088" y="82360"/>
                </a:cubicBezTo>
                <a:cubicBezTo>
                  <a:pt x="3220758" y="74173"/>
                  <a:pt x="3229591" y="65172"/>
                  <a:pt x="3239587" y="55357"/>
                </a:cubicBezTo>
                <a:cubicBezTo>
                  <a:pt x="3249583" y="45541"/>
                  <a:pt x="3259980" y="38769"/>
                  <a:pt x="3270780" y="35040"/>
                </a:cubicBezTo>
                <a:cubicBezTo>
                  <a:pt x="3282787" y="31954"/>
                  <a:pt x="3293779" y="33325"/>
                  <a:pt x="3303757" y="39155"/>
                </a:cubicBezTo>
                <a:cubicBezTo>
                  <a:pt x="3313735" y="44984"/>
                  <a:pt x="3321887" y="53213"/>
                  <a:pt x="3328212" y="63843"/>
                </a:cubicBezTo>
                <a:cubicBezTo>
                  <a:pt x="3334538" y="74473"/>
                  <a:pt x="3338225" y="85446"/>
                  <a:pt x="3339275" y="96762"/>
                </a:cubicBezTo>
                <a:cubicBezTo>
                  <a:pt x="3338975" y="96305"/>
                  <a:pt x="3338889" y="96705"/>
                  <a:pt x="3339018" y="97962"/>
                </a:cubicBezTo>
                <a:cubicBezTo>
                  <a:pt x="3339146" y="99219"/>
                  <a:pt x="3339232" y="99962"/>
                  <a:pt x="3339275" y="100191"/>
                </a:cubicBezTo>
                <a:cubicBezTo>
                  <a:pt x="3339332" y="102191"/>
                  <a:pt x="3339389" y="104706"/>
                  <a:pt x="3339446" y="107735"/>
                </a:cubicBezTo>
                <a:cubicBezTo>
                  <a:pt x="3339503" y="110764"/>
                  <a:pt x="3339217" y="112592"/>
                  <a:pt x="3338589" y="113221"/>
                </a:cubicBezTo>
                <a:cubicBezTo>
                  <a:pt x="3338875" y="112778"/>
                  <a:pt x="3338818" y="111778"/>
                  <a:pt x="3338418" y="110221"/>
                </a:cubicBezTo>
                <a:cubicBezTo>
                  <a:pt x="3338018" y="108663"/>
                  <a:pt x="3337617" y="107149"/>
                  <a:pt x="3337218" y="105677"/>
                </a:cubicBezTo>
                <a:cubicBezTo>
                  <a:pt x="3337532" y="111807"/>
                  <a:pt x="3337417" y="117722"/>
                  <a:pt x="3336875" y="123422"/>
                </a:cubicBezTo>
                <a:cubicBezTo>
                  <a:pt x="3336332" y="129123"/>
                  <a:pt x="3335533" y="134867"/>
                  <a:pt x="3334477" y="140653"/>
                </a:cubicBezTo>
                <a:cubicBezTo>
                  <a:pt x="3335219" y="138810"/>
                  <a:pt x="3335961" y="137010"/>
                  <a:pt x="3336704" y="135252"/>
                </a:cubicBezTo>
                <a:cubicBezTo>
                  <a:pt x="3337446" y="133495"/>
                  <a:pt x="3337846" y="132552"/>
                  <a:pt x="3337903" y="132423"/>
                </a:cubicBezTo>
                <a:cubicBezTo>
                  <a:pt x="3338704" y="140039"/>
                  <a:pt x="3336934" y="149497"/>
                  <a:pt x="3332596" y="160798"/>
                </a:cubicBezTo>
                <a:cubicBezTo>
                  <a:pt x="3328257" y="172100"/>
                  <a:pt x="3324774" y="180701"/>
                  <a:pt x="3322149" y="186602"/>
                </a:cubicBezTo>
                <a:cubicBezTo>
                  <a:pt x="3317326" y="199975"/>
                  <a:pt x="3311561" y="212833"/>
                  <a:pt x="3304854" y="225178"/>
                </a:cubicBezTo>
                <a:cubicBezTo>
                  <a:pt x="3298148" y="237522"/>
                  <a:pt x="3290671" y="249352"/>
                  <a:pt x="3282423" y="260668"/>
                </a:cubicBezTo>
                <a:cubicBezTo>
                  <a:pt x="3275257" y="270326"/>
                  <a:pt x="3267830" y="279813"/>
                  <a:pt x="3260140" y="289129"/>
                </a:cubicBezTo>
                <a:cubicBezTo>
                  <a:pt x="3252451" y="298444"/>
                  <a:pt x="3244331" y="307245"/>
                  <a:pt x="3235781" y="315532"/>
                </a:cubicBezTo>
                <a:cubicBezTo>
                  <a:pt x="3228089" y="324033"/>
                  <a:pt x="3219110" y="333091"/>
                  <a:pt x="3208845" y="342707"/>
                </a:cubicBezTo>
                <a:cubicBezTo>
                  <a:pt x="3198579" y="352322"/>
                  <a:pt x="3187885" y="358809"/>
                  <a:pt x="3176761" y="362166"/>
                </a:cubicBezTo>
                <a:cubicBezTo>
                  <a:pt x="3210559" y="333506"/>
                  <a:pt x="3239544" y="301330"/>
                  <a:pt x="3263716" y="265640"/>
                </a:cubicBezTo>
                <a:lnTo>
                  <a:pt x="3275402" y="236887"/>
                </a:lnTo>
                <a:lnTo>
                  <a:pt x="3276323" y="235722"/>
                </a:lnTo>
                <a:cubicBezTo>
                  <a:pt x="3294103" y="207819"/>
                  <a:pt x="3306182" y="177729"/>
                  <a:pt x="3312560" y="145454"/>
                </a:cubicBezTo>
                <a:lnTo>
                  <a:pt x="3275402" y="236887"/>
                </a:lnTo>
                <a:lnTo>
                  <a:pt x="3215879" y="312103"/>
                </a:lnTo>
                <a:cubicBezTo>
                  <a:pt x="3205084" y="324390"/>
                  <a:pt x="3194418" y="336678"/>
                  <a:pt x="3183881" y="348965"/>
                </a:cubicBezTo>
                <a:cubicBezTo>
                  <a:pt x="3173344" y="361252"/>
                  <a:pt x="3161821" y="371825"/>
                  <a:pt x="3149310" y="380683"/>
                </a:cubicBezTo>
                <a:cubicBezTo>
                  <a:pt x="3134874" y="390384"/>
                  <a:pt x="3118405" y="399957"/>
                  <a:pt x="3099902" y="409401"/>
                </a:cubicBezTo>
                <a:cubicBezTo>
                  <a:pt x="3081400" y="418845"/>
                  <a:pt x="3063363" y="423445"/>
                  <a:pt x="3045793" y="423203"/>
                </a:cubicBezTo>
                <a:cubicBezTo>
                  <a:pt x="3051254" y="433490"/>
                  <a:pt x="3056800" y="443605"/>
                  <a:pt x="3062432" y="453549"/>
                </a:cubicBezTo>
                <a:cubicBezTo>
                  <a:pt x="3068064" y="463493"/>
                  <a:pt x="3073954" y="473266"/>
                  <a:pt x="3080101" y="482867"/>
                </a:cubicBezTo>
                <a:lnTo>
                  <a:pt x="3058144" y="443777"/>
                </a:lnTo>
                <a:cubicBezTo>
                  <a:pt x="3064933" y="454826"/>
                  <a:pt x="3073311" y="467703"/>
                  <a:pt x="3083277" y="482410"/>
                </a:cubicBezTo>
                <a:cubicBezTo>
                  <a:pt x="3093244" y="497117"/>
                  <a:pt x="3102485" y="510452"/>
                  <a:pt x="3111003" y="522415"/>
                </a:cubicBezTo>
                <a:cubicBezTo>
                  <a:pt x="3119521" y="534378"/>
                  <a:pt x="3125001" y="541770"/>
                  <a:pt x="3127446" y="544589"/>
                </a:cubicBezTo>
                <a:lnTo>
                  <a:pt x="3174703" y="598767"/>
                </a:lnTo>
                <a:cubicBezTo>
                  <a:pt x="3180236" y="605197"/>
                  <a:pt x="3185983" y="612055"/>
                  <a:pt x="3191945" y="619341"/>
                </a:cubicBezTo>
                <a:cubicBezTo>
                  <a:pt x="3197907" y="626628"/>
                  <a:pt x="3203826" y="632800"/>
                  <a:pt x="3209702" y="637858"/>
                </a:cubicBezTo>
                <a:cubicBezTo>
                  <a:pt x="3209030" y="637144"/>
                  <a:pt x="3208487" y="636344"/>
                  <a:pt x="3208072" y="635458"/>
                </a:cubicBezTo>
                <a:cubicBezTo>
                  <a:pt x="3207658" y="634572"/>
                  <a:pt x="3207286" y="633772"/>
                  <a:pt x="3206957" y="633057"/>
                </a:cubicBezTo>
                <a:cubicBezTo>
                  <a:pt x="3207901" y="633300"/>
                  <a:pt x="3212019" y="635558"/>
                  <a:pt x="3219310" y="639830"/>
                </a:cubicBezTo>
                <a:cubicBezTo>
                  <a:pt x="3226602" y="644102"/>
                  <a:pt x="3231406" y="646873"/>
                  <a:pt x="3233722" y="648145"/>
                </a:cubicBezTo>
                <a:cubicBezTo>
                  <a:pt x="3237153" y="649588"/>
                  <a:pt x="3240585" y="650817"/>
                  <a:pt x="3244016" y="651831"/>
                </a:cubicBezTo>
                <a:cubicBezTo>
                  <a:pt x="3247447" y="652845"/>
                  <a:pt x="3250879" y="653217"/>
                  <a:pt x="3254310" y="652946"/>
                </a:cubicBezTo>
                <a:cubicBezTo>
                  <a:pt x="3263529" y="652631"/>
                  <a:pt x="3272870" y="649831"/>
                  <a:pt x="3282334" y="644545"/>
                </a:cubicBezTo>
                <a:cubicBezTo>
                  <a:pt x="3291797" y="639258"/>
                  <a:pt x="3299590" y="633372"/>
                  <a:pt x="3305711" y="626885"/>
                </a:cubicBezTo>
                <a:cubicBezTo>
                  <a:pt x="3308921" y="622842"/>
                  <a:pt x="3311917" y="620127"/>
                  <a:pt x="3314700" y="618741"/>
                </a:cubicBezTo>
                <a:cubicBezTo>
                  <a:pt x="3317483" y="617355"/>
                  <a:pt x="3319281" y="620984"/>
                  <a:pt x="3320094" y="629628"/>
                </a:cubicBezTo>
                <a:cubicBezTo>
                  <a:pt x="3320422" y="633329"/>
                  <a:pt x="3319937" y="636729"/>
                  <a:pt x="3318639" y="639830"/>
                </a:cubicBezTo>
                <a:cubicBezTo>
                  <a:pt x="3317340" y="642930"/>
                  <a:pt x="3315314" y="646159"/>
                  <a:pt x="3312560" y="649517"/>
                </a:cubicBezTo>
                <a:cubicBezTo>
                  <a:pt x="3301616" y="664300"/>
                  <a:pt x="3288568" y="678227"/>
                  <a:pt x="3273414" y="691296"/>
                </a:cubicBezTo>
                <a:cubicBezTo>
                  <a:pt x="3258261" y="704366"/>
                  <a:pt x="3240912" y="712128"/>
                  <a:pt x="3221369" y="714582"/>
                </a:cubicBezTo>
                <a:cubicBezTo>
                  <a:pt x="3214149" y="715196"/>
                  <a:pt x="3207143" y="714483"/>
                  <a:pt x="3200352" y="712442"/>
                </a:cubicBezTo>
                <a:cubicBezTo>
                  <a:pt x="3193561" y="710402"/>
                  <a:pt x="3187070" y="707462"/>
                  <a:pt x="3180879" y="703624"/>
                </a:cubicBezTo>
                <a:cubicBezTo>
                  <a:pt x="3179570" y="702584"/>
                  <a:pt x="3176088" y="699414"/>
                  <a:pt x="3170434" y="694113"/>
                </a:cubicBezTo>
                <a:cubicBezTo>
                  <a:pt x="3164779" y="688811"/>
                  <a:pt x="3159314" y="683510"/>
                  <a:pt x="3154040" y="678209"/>
                </a:cubicBezTo>
                <a:cubicBezTo>
                  <a:pt x="3148766" y="672908"/>
                  <a:pt x="3146046" y="669737"/>
                  <a:pt x="3145879" y="668697"/>
                </a:cubicBezTo>
                <a:cubicBezTo>
                  <a:pt x="3146237" y="668726"/>
                  <a:pt x="3146551" y="668840"/>
                  <a:pt x="3146823" y="669040"/>
                </a:cubicBezTo>
                <a:cubicBezTo>
                  <a:pt x="3147095" y="669239"/>
                  <a:pt x="3147237" y="669353"/>
                  <a:pt x="3147252" y="669382"/>
                </a:cubicBezTo>
                <a:cubicBezTo>
                  <a:pt x="3146880" y="668711"/>
                  <a:pt x="3146423" y="668169"/>
                  <a:pt x="3145882" y="667755"/>
                </a:cubicBezTo>
                <a:cubicBezTo>
                  <a:pt x="3145341" y="667342"/>
                  <a:pt x="3144886" y="666971"/>
                  <a:pt x="3144517" y="666643"/>
                </a:cubicBezTo>
                <a:cubicBezTo>
                  <a:pt x="3144843" y="667713"/>
                  <a:pt x="3143849" y="667456"/>
                  <a:pt x="3141536" y="665872"/>
                </a:cubicBezTo>
                <a:cubicBezTo>
                  <a:pt x="3139222" y="664288"/>
                  <a:pt x="3137718" y="663175"/>
                  <a:pt x="3137023" y="662533"/>
                </a:cubicBezTo>
                <a:cubicBezTo>
                  <a:pt x="3134678" y="660451"/>
                  <a:pt x="3132542" y="658110"/>
                  <a:pt x="3130615" y="655513"/>
                </a:cubicBezTo>
                <a:cubicBezTo>
                  <a:pt x="3128688" y="652915"/>
                  <a:pt x="3126717" y="650231"/>
                  <a:pt x="3124701" y="647459"/>
                </a:cubicBezTo>
                <a:cubicBezTo>
                  <a:pt x="3121613" y="643030"/>
                  <a:pt x="3118354" y="638687"/>
                  <a:pt x="3114923" y="634429"/>
                </a:cubicBezTo>
                <a:cubicBezTo>
                  <a:pt x="3111492" y="630171"/>
                  <a:pt x="3107890" y="625828"/>
                  <a:pt x="3104116" y="621399"/>
                </a:cubicBezTo>
                <a:cubicBezTo>
                  <a:pt x="3102604" y="620027"/>
                  <a:pt x="3099377" y="615836"/>
                  <a:pt x="3094434" y="608826"/>
                </a:cubicBezTo>
                <a:cubicBezTo>
                  <a:pt x="3089491" y="601815"/>
                  <a:pt x="3085044" y="594729"/>
                  <a:pt x="3081092" y="587566"/>
                </a:cubicBezTo>
                <a:cubicBezTo>
                  <a:pt x="3077140" y="580403"/>
                  <a:pt x="3075895" y="575907"/>
                  <a:pt x="3077356" y="574079"/>
                </a:cubicBezTo>
                <a:cubicBezTo>
                  <a:pt x="3078056" y="573893"/>
                  <a:pt x="3078714" y="574264"/>
                  <a:pt x="3079329" y="575193"/>
                </a:cubicBezTo>
                <a:cubicBezTo>
                  <a:pt x="3079943" y="576122"/>
                  <a:pt x="3080429" y="576665"/>
                  <a:pt x="3080787" y="576822"/>
                </a:cubicBezTo>
                <a:cubicBezTo>
                  <a:pt x="3079400" y="574450"/>
                  <a:pt x="3078056" y="572164"/>
                  <a:pt x="3076756" y="569964"/>
                </a:cubicBezTo>
                <a:cubicBezTo>
                  <a:pt x="3075455" y="567764"/>
                  <a:pt x="3074282" y="565478"/>
                  <a:pt x="3073239" y="563106"/>
                </a:cubicBezTo>
                <a:cubicBezTo>
                  <a:pt x="3073282" y="563463"/>
                  <a:pt x="3073368" y="563949"/>
                  <a:pt x="3073496" y="564563"/>
                </a:cubicBezTo>
                <a:cubicBezTo>
                  <a:pt x="3073625" y="565178"/>
                  <a:pt x="3073540" y="565835"/>
                  <a:pt x="3073239" y="566535"/>
                </a:cubicBezTo>
                <a:cubicBezTo>
                  <a:pt x="3072426" y="566048"/>
                  <a:pt x="3069402" y="560926"/>
                  <a:pt x="3064167" y="551168"/>
                </a:cubicBezTo>
                <a:cubicBezTo>
                  <a:pt x="3058931" y="541410"/>
                  <a:pt x="3053620" y="531309"/>
                  <a:pt x="3048232" y="520866"/>
                </a:cubicBezTo>
                <a:cubicBezTo>
                  <a:pt x="3042845" y="510422"/>
                  <a:pt x="3039516" y="503928"/>
                  <a:pt x="3038245" y="501384"/>
                </a:cubicBezTo>
                <a:cubicBezTo>
                  <a:pt x="3034986" y="495269"/>
                  <a:pt x="3031555" y="489154"/>
                  <a:pt x="3027953" y="483039"/>
                </a:cubicBezTo>
                <a:cubicBezTo>
                  <a:pt x="3024350" y="476924"/>
                  <a:pt x="3021606" y="470466"/>
                  <a:pt x="3019719" y="463665"/>
                </a:cubicBezTo>
                <a:cubicBezTo>
                  <a:pt x="3018575" y="459407"/>
                  <a:pt x="3017946" y="455921"/>
                  <a:pt x="3017832" y="453206"/>
                </a:cubicBezTo>
                <a:cubicBezTo>
                  <a:pt x="3017718" y="450492"/>
                  <a:pt x="3016746" y="447348"/>
                  <a:pt x="3014916" y="443777"/>
                </a:cubicBezTo>
                <a:cubicBezTo>
                  <a:pt x="3004366" y="467880"/>
                  <a:pt x="2994760" y="492711"/>
                  <a:pt x="2986097" y="518272"/>
                </a:cubicBezTo>
                <a:cubicBezTo>
                  <a:pt x="2977435" y="543832"/>
                  <a:pt x="2971259" y="569521"/>
                  <a:pt x="2967571" y="595338"/>
                </a:cubicBezTo>
                <a:cubicBezTo>
                  <a:pt x="2966772" y="594767"/>
                  <a:pt x="2966316" y="593853"/>
                  <a:pt x="2966201" y="592595"/>
                </a:cubicBezTo>
                <a:cubicBezTo>
                  <a:pt x="2957812" y="600653"/>
                  <a:pt x="2947539" y="604597"/>
                  <a:pt x="2935383" y="604425"/>
                </a:cubicBezTo>
                <a:cubicBezTo>
                  <a:pt x="2923227" y="604254"/>
                  <a:pt x="2914323" y="598939"/>
                  <a:pt x="2908673" y="588480"/>
                </a:cubicBezTo>
                <a:cubicBezTo>
                  <a:pt x="2904275" y="576593"/>
                  <a:pt x="2903988" y="562992"/>
                  <a:pt x="2907814" y="547675"/>
                </a:cubicBezTo>
                <a:cubicBezTo>
                  <a:pt x="2911640" y="532359"/>
                  <a:pt x="2915122" y="518757"/>
                  <a:pt x="2918261" y="506870"/>
                </a:cubicBezTo>
                <a:cubicBezTo>
                  <a:pt x="2921528" y="491783"/>
                  <a:pt x="2924753" y="476867"/>
                  <a:pt x="2927935" y="462122"/>
                </a:cubicBezTo>
                <a:cubicBezTo>
                  <a:pt x="2931117" y="447377"/>
                  <a:pt x="2935197" y="432804"/>
                  <a:pt x="2940177" y="418402"/>
                </a:cubicBezTo>
                <a:cubicBezTo>
                  <a:pt x="2942274" y="412930"/>
                  <a:pt x="2944585" y="407586"/>
                  <a:pt x="2947111" y="402371"/>
                </a:cubicBezTo>
                <a:cubicBezTo>
                  <a:pt x="2949636" y="397157"/>
                  <a:pt x="2952119" y="391984"/>
                  <a:pt x="2954559" y="386855"/>
                </a:cubicBezTo>
                <a:cubicBezTo>
                  <a:pt x="2955358" y="384698"/>
                  <a:pt x="2956499" y="380440"/>
                  <a:pt x="2957983" y="374082"/>
                </a:cubicBezTo>
                <a:cubicBezTo>
                  <a:pt x="2959467" y="367724"/>
                  <a:pt x="2960608" y="363981"/>
                  <a:pt x="2961407" y="362852"/>
                </a:cubicBezTo>
                <a:cubicBezTo>
                  <a:pt x="2961736" y="363224"/>
                  <a:pt x="2961935" y="363681"/>
                  <a:pt x="2962006" y="364224"/>
                </a:cubicBezTo>
                <a:cubicBezTo>
                  <a:pt x="2962078" y="364767"/>
                  <a:pt x="2962107" y="365224"/>
                  <a:pt x="2962092" y="365595"/>
                </a:cubicBezTo>
                <a:cubicBezTo>
                  <a:pt x="2962449" y="364595"/>
                  <a:pt x="2962763" y="363681"/>
                  <a:pt x="2963034" y="362852"/>
                </a:cubicBezTo>
                <a:cubicBezTo>
                  <a:pt x="2963305" y="362024"/>
                  <a:pt x="2963448" y="361109"/>
                  <a:pt x="2963462" y="360109"/>
                </a:cubicBezTo>
                <a:cubicBezTo>
                  <a:pt x="2962292" y="362366"/>
                  <a:pt x="2962064" y="361281"/>
                  <a:pt x="2962777" y="356851"/>
                </a:cubicBezTo>
                <a:cubicBezTo>
                  <a:pt x="2963491" y="352422"/>
                  <a:pt x="2963947" y="349622"/>
                  <a:pt x="2964147" y="348450"/>
                </a:cubicBezTo>
                <a:cubicBezTo>
                  <a:pt x="2965531" y="344336"/>
                  <a:pt x="2967045" y="340221"/>
                  <a:pt x="2968687" y="336106"/>
                </a:cubicBezTo>
                <a:cubicBezTo>
                  <a:pt x="2970330" y="331991"/>
                  <a:pt x="2972017" y="327876"/>
                  <a:pt x="2973746" y="323762"/>
                </a:cubicBezTo>
                <a:cubicBezTo>
                  <a:pt x="2976463" y="317304"/>
                  <a:pt x="2978750" y="311017"/>
                  <a:pt x="2980608" y="304902"/>
                </a:cubicBezTo>
                <a:cubicBezTo>
                  <a:pt x="2982466" y="298787"/>
                  <a:pt x="2984067" y="292501"/>
                  <a:pt x="2985411" y="286043"/>
                </a:cubicBezTo>
                <a:cubicBezTo>
                  <a:pt x="2986076" y="283536"/>
                  <a:pt x="2988253" y="277347"/>
                  <a:pt x="2991942" y="267475"/>
                </a:cubicBezTo>
                <a:cubicBezTo>
                  <a:pt x="2995631" y="257603"/>
                  <a:pt x="2999588" y="248112"/>
                  <a:pt x="3003810" y="239002"/>
                </a:cubicBezTo>
                <a:cubicBezTo>
                  <a:pt x="3008033" y="229892"/>
                  <a:pt x="3011278" y="225227"/>
                  <a:pt x="3013544" y="225006"/>
                </a:cubicBezTo>
                <a:cubicBezTo>
                  <a:pt x="3014073" y="225192"/>
                  <a:pt x="3014044" y="226021"/>
                  <a:pt x="3013458" y="227492"/>
                </a:cubicBezTo>
                <a:cubicBezTo>
                  <a:pt x="3012872" y="228964"/>
                  <a:pt x="3012672" y="229964"/>
                  <a:pt x="3012857" y="230493"/>
                </a:cubicBezTo>
                <a:cubicBezTo>
                  <a:pt x="3014244" y="227407"/>
                  <a:pt x="3015588" y="224321"/>
                  <a:pt x="3016889" y="221234"/>
                </a:cubicBezTo>
                <a:cubicBezTo>
                  <a:pt x="3018189" y="218148"/>
                  <a:pt x="3019361" y="215062"/>
                  <a:pt x="3020405" y="211976"/>
                </a:cubicBezTo>
                <a:cubicBezTo>
                  <a:pt x="3020076" y="212676"/>
                  <a:pt x="3019705" y="213333"/>
                  <a:pt x="3019290" y="213948"/>
                </a:cubicBezTo>
                <a:cubicBezTo>
                  <a:pt x="3018876" y="214562"/>
                  <a:pt x="3018332" y="215048"/>
                  <a:pt x="3017660" y="215405"/>
                </a:cubicBezTo>
                <a:cubicBezTo>
                  <a:pt x="3017656" y="214224"/>
                  <a:pt x="3020638" y="206909"/>
                  <a:pt x="3026606" y="193460"/>
                </a:cubicBezTo>
                <a:cubicBezTo>
                  <a:pt x="3032574" y="180010"/>
                  <a:pt x="3038808" y="166142"/>
                  <a:pt x="3045310" y="151854"/>
                </a:cubicBezTo>
                <a:cubicBezTo>
                  <a:pt x="3051811" y="137567"/>
                  <a:pt x="3055861" y="128575"/>
                  <a:pt x="3057458" y="124880"/>
                </a:cubicBezTo>
                <a:cubicBezTo>
                  <a:pt x="3060488" y="117250"/>
                  <a:pt x="3063690" y="109535"/>
                  <a:pt x="3067064" y="101734"/>
                </a:cubicBezTo>
                <a:cubicBezTo>
                  <a:pt x="3070437" y="93933"/>
                  <a:pt x="3074326" y="86561"/>
                  <a:pt x="3078728" y="79617"/>
                </a:cubicBezTo>
                <a:cubicBezTo>
                  <a:pt x="3080844" y="76988"/>
                  <a:pt x="3082960" y="74873"/>
                  <a:pt x="3085075" y="73273"/>
                </a:cubicBezTo>
                <a:cubicBezTo>
                  <a:pt x="3087191" y="71673"/>
                  <a:pt x="3088964" y="69901"/>
                  <a:pt x="3090393" y="67958"/>
                </a:cubicBezTo>
                <a:cubicBezTo>
                  <a:pt x="3091365" y="66487"/>
                  <a:pt x="3092165" y="64629"/>
                  <a:pt x="3092794" y="62386"/>
                </a:cubicBezTo>
                <a:cubicBezTo>
                  <a:pt x="3093423" y="60143"/>
                  <a:pt x="3094224" y="58114"/>
                  <a:pt x="3095196" y="56300"/>
                </a:cubicBezTo>
                <a:cubicBezTo>
                  <a:pt x="3096969" y="52399"/>
                  <a:pt x="3099599" y="47513"/>
                  <a:pt x="3103087" y="41641"/>
                </a:cubicBezTo>
                <a:cubicBezTo>
                  <a:pt x="3106575" y="35768"/>
                  <a:pt x="3110577" y="31739"/>
                  <a:pt x="3115095" y="29553"/>
                </a:cubicBezTo>
                <a:cubicBezTo>
                  <a:pt x="3118718" y="28360"/>
                  <a:pt x="3122049" y="28228"/>
                  <a:pt x="3125089" y="29157"/>
                </a:cubicBezTo>
                <a:close/>
                <a:moveTo>
                  <a:pt x="1105789" y="29157"/>
                </a:moveTo>
                <a:cubicBezTo>
                  <a:pt x="1108830" y="30086"/>
                  <a:pt x="1111578" y="32075"/>
                  <a:pt x="1114036" y="35125"/>
                </a:cubicBezTo>
                <a:cubicBezTo>
                  <a:pt x="1118950" y="41226"/>
                  <a:pt x="1122450" y="47370"/>
                  <a:pt x="1124535" y="53556"/>
                </a:cubicBezTo>
                <a:cubicBezTo>
                  <a:pt x="1126501" y="58828"/>
                  <a:pt x="1127184" y="63029"/>
                  <a:pt x="1126585" y="66158"/>
                </a:cubicBezTo>
                <a:cubicBezTo>
                  <a:pt x="1125986" y="69287"/>
                  <a:pt x="1124621" y="72630"/>
                  <a:pt x="1122492" y="76188"/>
                </a:cubicBezTo>
                <a:lnTo>
                  <a:pt x="1124535" y="74816"/>
                </a:lnTo>
                <a:cubicBezTo>
                  <a:pt x="1125004" y="76274"/>
                  <a:pt x="1123214" y="80903"/>
                  <a:pt x="1119165" y="88704"/>
                </a:cubicBezTo>
                <a:cubicBezTo>
                  <a:pt x="1115117" y="96505"/>
                  <a:pt x="1112130" y="100791"/>
                  <a:pt x="1110204" y="101562"/>
                </a:cubicBezTo>
                <a:cubicBezTo>
                  <a:pt x="1109918" y="101420"/>
                  <a:pt x="1110147" y="100334"/>
                  <a:pt x="1110890" y="98305"/>
                </a:cubicBezTo>
                <a:cubicBezTo>
                  <a:pt x="1111633" y="96276"/>
                  <a:pt x="1112548" y="94161"/>
                  <a:pt x="1113635" y="91961"/>
                </a:cubicBezTo>
                <a:cubicBezTo>
                  <a:pt x="1083671" y="141710"/>
                  <a:pt x="1058515" y="190688"/>
                  <a:pt x="1038166" y="238894"/>
                </a:cubicBezTo>
                <a:cubicBezTo>
                  <a:pt x="1017817" y="287100"/>
                  <a:pt x="1000911" y="334363"/>
                  <a:pt x="987448" y="380683"/>
                </a:cubicBezTo>
                <a:cubicBezTo>
                  <a:pt x="994348" y="358037"/>
                  <a:pt x="1002492" y="335777"/>
                  <a:pt x="1011879" y="313903"/>
                </a:cubicBezTo>
                <a:cubicBezTo>
                  <a:pt x="1021266" y="292029"/>
                  <a:pt x="1031639" y="270626"/>
                  <a:pt x="1042997" y="249695"/>
                </a:cubicBezTo>
                <a:lnTo>
                  <a:pt x="1036139" y="265469"/>
                </a:lnTo>
                <a:lnTo>
                  <a:pt x="1052598" y="230493"/>
                </a:lnTo>
                <a:cubicBezTo>
                  <a:pt x="1046698" y="245552"/>
                  <a:pt x="1041011" y="260697"/>
                  <a:pt x="1035539" y="275927"/>
                </a:cubicBezTo>
                <a:cubicBezTo>
                  <a:pt x="1030067" y="291158"/>
                  <a:pt x="1025238" y="306645"/>
                  <a:pt x="1021052" y="322390"/>
                </a:cubicBezTo>
                <a:cubicBezTo>
                  <a:pt x="1028881" y="306631"/>
                  <a:pt x="1037054" y="291172"/>
                  <a:pt x="1045569" y="276013"/>
                </a:cubicBezTo>
                <a:cubicBezTo>
                  <a:pt x="1054084" y="260854"/>
                  <a:pt x="1063286" y="245909"/>
                  <a:pt x="1073173" y="231179"/>
                </a:cubicBezTo>
                <a:cubicBezTo>
                  <a:pt x="1082202" y="218263"/>
                  <a:pt x="1091746" y="205861"/>
                  <a:pt x="1101805" y="193974"/>
                </a:cubicBezTo>
                <a:cubicBezTo>
                  <a:pt x="1111863" y="182087"/>
                  <a:pt x="1121750" y="170028"/>
                  <a:pt x="1131466" y="157798"/>
                </a:cubicBezTo>
                <a:cubicBezTo>
                  <a:pt x="1131622" y="157312"/>
                  <a:pt x="1132671" y="155198"/>
                  <a:pt x="1134612" y="151454"/>
                </a:cubicBezTo>
                <a:cubicBezTo>
                  <a:pt x="1136554" y="147711"/>
                  <a:pt x="1138448" y="145254"/>
                  <a:pt x="1140295" y="144082"/>
                </a:cubicBezTo>
                <a:cubicBezTo>
                  <a:pt x="1139703" y="144854"/>
                  <a:pt x="1138518" y="146739"/>
                  <a:pt x="1136741" y="149740"/>
                </a:cubicBezTo>
                <a:cubicBezTo>
                  <a:pt x="1134964" y="152740"/>
                  <a:pt x="1134120" y="154283"/>
                  <a:pt x="1134209" y="154369"/>
                </a:cubicBezTo>
                <a:lnTo>
                  <a:pt x="1143724" y="142025"/>
                </a:lnTo>
                <a:cubicBezTo>
                  <a:pt x="1143410" y="142039"/>
                  <a:pt x="1143181" y="142010"/>
                  <a:pt x="1143038" y="141939"/>
                </a:cubicBezTo>
                <a:cubicBezTo>
                  <a:pt x="1142896" y="141867"/>
                  <a:pt x="1142667" y="141667"/>
                  <a:pt x="1142353" y="141339"/>
                </a:cubicBezTo>
                <a:cubicBezTo>
                  <a:pt x="1143538" y="136310"/>
                  <a:pt x="1146825" y="130937"/>
                  <a:pt x="1152211" y="125223"/>
                </a:cubicBezTo>
                <a:cubicBezTo>
                  <a:pt x="1157597" y="119507"/>
                  <a:pt x="1162084" y="114821"/>
                  <a:pt x="1165670" y="111164"/>
                </a:cubicBezTo>
                <a:cubicBezTo>
                  <a:pt x="1174700" y="100877"/>
                  <a:pt x="1184072" y="91275"/>
                  <a:pt x="1193788" y="82360"/>
                </a:cubicBezTo>
                <a:cubicBezTo>
                  <a:pt x="1201458" y="74173"/>
                  <a:pt x="1210291" y="65172"/>
                  <a:pt x="1220287" y="55357"/>
                </a:cubicBezTo>
                <a:cubicBezTo>
                  <a:pt x="1230283" y="45541"/>
                  <a:pt x="1240681" y="38769"/>
                  <a:pt x="1251480" y="35040"/>
                </a:cubicBezTo>
                <a:cubicBezTo>
                  <a:pt x="1263487" y="31954"/>
                  <a:pt x="1274480" y="33325"/>
                  <a:pt x="1284457" y="39155"/>
                </a:cubicBezTo>
                <a:cubicBezTo>
                  <a:pt x="1294436" y="44984"/>
                  <a:pt x="1302587" y="53213"/>
                  <a:pt x="1308913" y="63843"/>
                </a:cubicBezTo>
                <a:cubicBezTo>
                  <a:pt x="1315238" y="74473"/>
                  <a:pt x="1318925" y="85446"/>
                  <a:pt x="1319975" y="96762"/>
                </a:cubicBezTo>
                <a:cubicBezTo>
                  <a:pt x="1319675" y="96305"/>
                  <a:pt x="1319589" y="96705"/>
                  <a:pt x="1319718" y="97962"/>
                </a:cubicBezTo>
                <a:cubicBezTo>
                  <a:pt x="1319846" y="99219"/>
                  <a:pt x="1319932" y="99962"/>
                  <a:pt x="1319975" y="100191"/>
                </a:cubicBezTo>
                <a:cubicBezTo>
                  <a:pt x="1320032" y="102191"/>
                  <a:pt x="1320089" y="104706"/>
                  <a:pt x="1320146" y="107735"/>
                </a:cubicBezTo>
                <a:cubicBezTo>
                  <a:pt x="1320204" y="110764"/>
                  <a:pt x="1319918" y="112592"/>
                  <a:pt x="1319289" y="113221"/>
                </a:cubicBezTo>
                <a:cubicBezTo>
                  <a:pt x="1319575" y="112778"/>
                  <a:pt x="1319518" y="111778"/>
                  <a:pt x="1319118" y="110221"/>
                </a:cubicBezTo>
                <a:cubicBezTo>
                  <a:pt x="1318718" y="108663"/>
                  <a:pt x="1318317" y="107149"/>
                  <a:pt x="1317918" y="105677"/>
                </a:cubicBezTo>
                <a:cubicBezTo>
                  <a:pt x="1318232" y="111807"/>
                  <a:pt x="1318118" y="117722"/>
                  <a:pt x="1317575" y="123422"/>
                </a:cubicBezTo>
                <a:cubicBezTo>
                  <a:pt x="1317033" y="129123"/>
                  <a:pt x="1316233" y="134867"/>
                  <a:pt x="1315177" y="140653"/>
                </a:cubicBezTo>
                <a:cubicBezTo>
                  <a:pt x="1315919" y="138810"/>
                  <a:pt x="1316661" y="137010"/>
                  <a:pt x="1317404" y="135252"/>
                </a:cubicBezTo>
                <a:cubicBezTo>
                  <a:pt x="1318146" y="133495"/>
                  <a:pt x="1318546" y="132552"/>
                  <a:pt x="1318603" y="132423"/>
                </a:cubicBezTo>
                <a:cubicBezTo>
                  <a:pt x="1319404" y="140039"/>
                  <a:pt x="1317635" y="149497"/>
                  <a:pt x="1313296" y="160798"/>
                </a:cubicBezTo>
                <a:cubicBezTo>
                  <a:pt x="1308957" y="172100"/>
                  <a:pt x="1305475" y="180701"/>
                  <a:pt x="1302849" y="186602"/>
                </a:cubicBezTo>
                <a:cubicBezTo>
                  <a:pt x="1298026" y="199975"/>
                  <a:pt x="1292261" y="212833"/>
                  <a:pt x="1285555" y="225178"/>
                </a:cubicBezTo>
                <a:cubicBezTo>
                  <a:pt x="1278848" y="237522"/>
                  <a:pt x="1271371" y="249352"/>
                  <a:pt x="1263123" y="260668"/>
                </a:cubicBezTo>
                <a:cubicBezTo>
                  <a:pt x="1255958" y="270326"/>
                  <a:pt x="1248530" y="279813"/>
                  <a:pt x="1240840" y="289129"/>
                </a:cubicBezTo>
                <a:cubicBezTo>
                  <a:pt x="1233151" y="298444"/>
                  <a:pt x="1225031" y="307245"/>
                  <a:pt x="1216481" y="315532"/>
                </a:cubicBezTo>
                <a:cubicBezTo>
                  <a:pt x="1208789" y="324033"/>
                  <a:pt x="1199810" y="333091"/>
                  <a:pt x="1189545" y="342707"/>
                </a:cubicBezTo>
                <a:cubicBezTo>
                  <a:pt x="1179279" y="352322"/>
                  <a:pt x="1168585" y="358809"/>
                  <a:pt x="1157461" y="362166"/>
                </a:cubicBezTo>
                <a:cubicBezTo>
                  <a:pt x="1191259" y="333506"/>
                  <a:pt x="1220244" y="301330"/>
                  <a:pt x="1244416" y="265640"/>
                </a:cubicBezTo>
                <a:lnTo>
                  <a:pt x="1256102" y="236887"/>
                </a:lnTo>
                <a:lnTo>
                  <a:pt x="1257023" y="235722"/>
                </a:lnTo>
                <a:cubicBezTo>
                  <a:pt x="1274804" y="207819"/>
                  <a:pt x="1286882" y="177729"/>
                  <a:pt x="1293260" y="145454"/>
                </a:cubicBezTo>
                <a:lnTo>
                  <a:pt x="1256102" y="236887"/>
                </a:lnTo>
                <a:lnTo>
                  <a:pt x="1196579" y="312103"/>
                </a:lnTo>
                <a:cubicBezTo>
                  <a:pt x="1185784" y="324390"/>
                  <a:pt x="1175119" y="336678"/>
                  <a:pt x="1164582" y="348965"/>
                </a:cubicBezTo>
                <a:cubicBezTo>
                  <a:pt x="1154044" y="361252"/>
                  <a:pt x="1142521" y="371825"/>
                  <a:pt x="1130011" y="380683"/>
                </a:cubicBezTo>
                <a:cubicBezTo>
                  <a:pt x="1115574" y="390384"/>
                  <a:pt x="1099104" y="399957"/>
                  <a:pt x="1080602" y="409401"/>
                </a:cubicBezTo>
                <a:cubicBezTo>
                  <a:pt x="1062100" y="418845"/>
                  <a:pt x="1044063" y="423445"/>
                  <a:pt x="1026493" y="423203"/>
                </a:cubicBezTo>
                <a:cubicBezTo>
                  <a:pt x="1031954" y="433490"/>
                  <a:pt x="1037500" y="443605"/>
                  <a:pt x="1043132" y="453549"/>
                </a:cubicBezTo>
                <a:cubicBezTo>
                  <a:pt x="1048764" y="463493"/>
                  <a:pt x="1054654" y="473266"/>
                  <a:pt x="1060801" y="482867"/>
                </a:cubicBezTo>
                <a:lnTo>
                  <a:pt x="1038844" y="443777"/>
                </a:lnTo>
                <a:cubicBezTo>
                  <a:pt x="1045633" y="454826"/>
                  <a:pt x="1054011" y="467703"/>
                  <a:pt x="1063977" y="482410"/>
                </a:cubicBezTo>
                <a:cubicBezTo>
                  <a:pt x="1073944" y="497117"/>
                  <a:pt x="1083185" y="510452"/>
                  <a:pt x="1091703" y="522415"/>
                </a:cubicBezTo>
                <a:cubicBezTo>
                  <a:pt x="1100221" y="534378"/>
                  <a:pt x="1105702" y="541770"/>
                  <a:pt x="1108146" y="544589"/>
                </a:cubicBezTo>
                <a:lnTo>
                  <a:pt x="1155403" y="598767"/>
                </a:lnTo>
                <a:cubicBezTo>
                  <a:pt x="1160936" y="605197"/>
                  <a:pt x="1166683" y="612055"/>
                  <a:pt x="1172645" y="619341"/>
                </a:cubicBezTo>
                <a:cubicBezTo>
                  <a:pt x="1178607" y="626628"/>
                  <a:pt x="1184526" y="632800"/>
                  <a:pt x="1190402" y="637858"/>
                </a:cubicBezTo>
                <a:cubicBezTo>
                  <a:pt x="1189730" y="637144"/>
                  <a:pt x="1189187" y="636344"/>
                  <a:pt x="1188773" y="635458"/>
                </a:cubicBezTo>
                <a:cubicBezTo>
                  <a:pt x="1188358" y="634572"/>
                  <a:pt x="1187986" y="633772"/>
                  <a:pt x="1187657" y="633057"/>
                </a:cubicBezTo>
                <a:cubicBezTo>
                  <a:pt x="1188601" y="633300"/>
                  <a:pt x="1192718" y="635558"/>
                  <a:pt x="1200010" y="639830"/>
                </a:cubicBezTo>
                <a:cubicBezTo>
                  <a:pt x="1207302" y="644102"/>
                  <a:pt x="1212106" y="646873"/>
                  <a:pt x="1214422" y="648145"/>
                </a:cubicBezTo>
                <a:cubicBezTo>
                  <a:pt x="1217853" y="649588"/>
                  <a:pt x="1221285" y="650817"/>
                  <a:pt x="1224716" y="651831"/>
                </a:cubicBezTo>
                <a:cubicBezTo>
                  <a:pt x="1228147" y="652845"/>
                  <a:pt x="1231579" y="653217"/>
                  <a:pt x="1235010" y="652946"/>
                </a:cubicBezTo>
                <a:cubicBezTo>
                  <a:pt x="1244229" y="652631"/>
                  <a:pt x="1253570" y="649831"/>
                  <a:pt x="1263034" y="644545"/>
                </a:cubicBezTo>
                <a:cubicBezTo>
                  <a:pt x="1272498" y="639258"/>
                  <a:pt x="1280290" y="633372"/>
                  <a:pt x="1286411" y="626885"/>
                </a:cubicBezTo>
                <a:cubicBezTo>
                  <a:pt x="1289621" y="622842"/>
                  <a:pt x="1292618" y="620127"/>
                  <a:pt x="1295400" y="618741"/>
                </a:cubicBezTo>
                <a:cubicBezTo>
                  <a:pt x="1298183" y="617355"/>
                  <a:pt x="1299981" y="620984"/>
                  <a:pt x="1300794" y="629628"/>
                </a:cubicBezTo>
                <a:cubicBezTo>
                  <a:pt x="1301122" y="633329"/>
                  <a:pt x="1300637" y="636729"/>
                  <a:pt x="1299339" y="639830"/>
                </a:cubicBezTo>
                <a:cubicBezTo>
                  <a:pt x="1298040" y="642930"/>
                  <a:pt x="1296014" y="646159"/>
                  <a:pt x="1293260" y="649517"/>
                </a:cubicBezTo>
                <a:cubicBezTo>
                  <a:pt x="1282316" y="664300"/>
                  <a:pt x="1269268" y="678227"/>
                  <a:pt x="1254114" y="691296"/>
                </a:cubicBezTo>
                <a:cubicBezTo>
                  <a:pt x="1238961" y="704366"/>
                  <a:pt x="1221613" y="712128"/>
                  <a:pt x="1202069" y="714582"/>
                </a:cubicBezTo>
                <a:cubicBezTo>
                  <a:pt x="1194849" y="715196"/>
                  <a:pt x="1187843" y="714483"/>
                  <a:pt x="1181052" y="712442"/>
                </a:cubicBezTo>
                <a:cubicBezTo>
                  <a:pt x="1174261" y="710402"/>
                  <a:pt x="1167770" y="707462"/>
                  <a:pt x="1161579" y="703624"/>
                </a:cubicBezTo>
                <a:cubicBezTo>
                  <a:pt x="1160270" y="702584"/>
                  <a:pt x="1156788" y="699414"/>
                  <a:pt x="1151134" y="694113"/>
                </a:cubicBezTo>
                <a:cubicBezTo>
                  <a:pt x="1145479" y="688811"/>
                  <a:pt x="1140015" y="683510"/>
                  <a:pt x="1134741" y="678209"/>
                </a:cubicBezTo>
                <a:cubicBezTo>
                  <a:pt x="1129466" y="672908"/>
                  <a:pt x="1126746" y="669737"/>
                  <a:pt x="1126579" y="668697"/>
                </a:cubicBezTo>
                <a:cubicBezTo>
                  <a:pt x="1126937" y="668726"/>
                  <a:pt x="1127251" y="668840"/>
                  <a:pt x="1127523" y="669040"/>
                </a:cubicBezTo>
                <a:cubicBezTo>
                  <a:pt x="1127794" y="669239"/>
                  <a:pt x="1127938" y="669353"/>
                  <a:pt x="1127952" y="669382"/>
                </a:cubicBezTo>
                <a:cubicBezTo>
                  <a:pt x="1127580" y="668711"/>
                  <a:pt x="1127124" y="668169"/>
                  <a:pt x="1126582" y="667755"/>
                </a:cubicBezTo>
                <a:cubicBezTo>
                  <a:pt x="1126041" y="667342"/>
                  <a:pt x="1125586" y="666971"/>
                  <a:pt x="1125217" y="666643"/>
                </a:cubicBezTo>
                <a:cubicBezTo>
                  <a:pt x="1125543" y="667713"/>
                  <a:pt x="1124550" y="667456"/>
                  <a:pt x="1122236" y="665872"/>
                </a:cubicBezTo>
                <a:cubicBezTo>
                  <a:pt x="1119922" y="664288"/>
                  <a:pt x="1118418" y="663175"/>
                  <a:pt x="1117723" y="662533"/>
                </a:cubicBezTo>
                <a:cubicBezTo>
                  <a:pt x="1115378" y="660451"/>
                  <a:pt x="1113242" y="658110"/>
                  <a:pt x="1111315" y="655513"/>
                </a:cubicBezTo>
                <a:cubicBezTo>
                  <a:pt x="1109389" y="652915"/>
                  <a:pt x="1107417" y="650231"/>
                  <a:pt x="1105401" y="647459"/>
                </a:cubicBezTo>
                <a:cubicBezTo>
                  <a:pt x="1102313" y="643030"/>
                  <a:pt x="1099054" y="638687"/>
                  <a:pt x="1095623" y="634429"/>
                </a:cubicBezTo>
                <a:cubicBezTo>
                  <a:pt x="1092192" y="630171"/>
                  <a:pt x="1088590" y="625828"/>
                  <a:pt x="1084816" y="621399"/>
                </a:cubicBezTo>
                <a:cubicBezTo>
                  <a:pt x="1083304" y="620027"/>
                  <a:pt x="1080077" y="615836"/>
                  <a:pt x="1075134" y="608826"/>
                </a:cubicBezTo>
                <a:cubicBezTo>
                  <a:pt x="1070191" y="601815"/>
                  <a:pt x="1065744" y="594729"/>
                  <a:pt x="1061792" y="587566"/>
                </a:cubicBezTo>
                <a:cubicBezTo>
                  <a:pt x="1057840" y="580403"/>
                  <a:pt x="1056595" y="575907"/>
                  <a:pt x="1058056" y="574079"/>
                </a:cubicBezTo>
                <a:cubicBezTo>
                  <a:pt x="1058757" y="573893"/>
                  <a:pt x="1059414" y="574264"/>
                  <a:pt x="1060029" y="575193"/>
                </a:cubicBezTo>
                <a:cubicBezTo>
                  <a:pt x="1060643" y="576122"/>
                  <a:pt x="1061130" y="576665"/>
                  <a:pt x="1061487" y="576822"/>
                </a:cubicBezTo>
                <a:cubicBezTo>
                  <a:pt x="1060100" y="574450"/>
                  <a:pt x="1058757" y="572164"/>
                  <a:pt x="1057456" y="569964"/>
                </a:cubicBezTo>
                <a:cubicBezTo>
                  <a:pt x="1056155" y="567764"/>
                  <a:pt x="1054983" y="565478"/>
                  <a:pt x="1053939" y="563106"/>
                </a:cubicBezTo>
                <a:cubicBezTo>
                  <a:pt x="1053982" y="563463"/>
                  <a:pt x="1054068" y="563949"/>
                  <a:pt x="1054196" y="564563"/>
                </a:cubicBezTo>
                <a:cubicBezTo>
                  <a:pt x="1054325" y="565178"/>
                  <a:pt x="1054239" y="565835"/>
                  <a:pt x="1053939" y="566535"/>
                </a:cubicBezTo>
                <a:cubicBezTo>
                  <a:pt x="1053126" y="566048"/>
                  <a:pt x="1050102" y="560926"/>
                  <a:pt x="1044867" y="551168"/>
                </a:cubicBezTo>
                <a:cubicBezTo>
                  <a:pt x="1039632" y="541410"/>
                  <a:pt x="1034320" y="531309"/>
                  <a:pt x="1028933" y="520866"/>
                </a:cubicBezTo>
                <a:cubicBezTo>
                  <a:pt x="1023545" y="510422"/>
                  <a:pt x="1020216" y="503928"/>
                  <a:pt x="1018945" y="501384"/>
                </a:cubicBezTo>
                <a:cubicBezTo>
                  <a:pt x="1015686" y="495269"/>
                  <a:pt x="1012255" y="489154"/>
                  <a:pt x="1008653" y="483039"/>
                </a:cubicBezTo>
                <a:cubicBezTo>
                  <a:pt x="1005051" y="476924"/>
                  <a:pt x="1002306" y="470466"/>
                  <a:pt x="1000419" y="463665"/>
                </a:cubicBezTo>
                <a:cubicBezTo>
                  <a:pt x="999275" y="459407"/>
                  <a:pt x="998647" y="455921"/>
                  <a:pt x="998532" y="453206"/>
                </a:cubicBezTo>
                <a:cubicBezTo>
                  <a:pt x="998418" y="450492"/>
                  <a:pt x="997446" y="447348"/>
                  <a:pt x="995616" y="443777"/>
                </a:cubicBezTo>
                <a:cubicBezTo>
                  <a:pt x="985066" y="467880"/>
                  <a:pt x="975460" y="492711"/>
                  <a:pt x="966797" y="518272"/>
                </a:cubicBezTo>
                <a:cubicBezTo>
                  <a:pt x="958135" y="543832"/>
                  <a:pt x="951959" y="569521"/>
                  <a:pt x="948271" y="595338"/>
                </a:cubicBezTo>
                <a:cubicBezTo>
                  <a:pt x="947472" y="594767"/>
                  <a:pt x="947016" y="593853"/>
                  <a:pt x="946901" y="592595"/>
                </a:cubicBezTo>
                <a:cubicBezTo>
                  <a:pt x="938512" y="600653"/>
                  <a:pt x="928239" y="604597"/>
                  <a:pt x="916083" y="604425"/>
                </a:cubicBezTo>
                <a:cubicBezTo>
                  <a:pt x="903927" y="604254"/>
                  <a:pt x="895023" y="598939"/>
                  <a:pt x="889373" y="588480"/>
                </a:cubicBezTo>
                <a:cubicBezTo>
                  <a:pt x="884975" y="576593"/>
                  <a:pt x="884688" y="562992"/>
                  <a:pt x="888514" y="547675"/>
                </a:cubicBezTo>
                <a:cubicBezTo>
                  <a:pt x="892339" y="532359"/>
                  <a:pt x="895822" y="518757"/>
                  <a:pt x="898961" y="506870"/>
                </a:cubicBezTo>
                <a:cubicBezTo>
                  <a:pt x="902229" y="491783"/>
                  <a:pt x="905453" y="476867"/>
                  <a:pt x="908635" y="462122"/>
                </a:cubicBezTo>
                <a:cubicBezTo>
                  <a:pt x="911817" y="447377"/>
                  <a:pt x="915897" y="432804"/>
                  <a:pt x="920877" y="418402"/>
                </a:cubicBezTo>
                <a:cubicBezTo>
                  <a:pt x="922974" y="412930"/>
                  <a:pt x="925286" y="407586"/>
                  <a:pt x="927811" y="402371"/>
                </a:cubicBezTo>
                <a:cubicBezTo>
                  <a:pt x="930336" y="397157"/>
                  <a:pt x="932819" y="391984"/>
                  <a:pt x="935259" y="386855"/>
                </a:cubicBezTo>
                <a:cubicBezTo>
                  <a:pt x="936058" y="384698"/>
                  <a:pt x="937199" y="380440"/>
                  <a:pt x="938683" y="374082"/>
                </a:cubicBezTo>
                <a:cubicBezTo>
                  <a:pt x="940167" y="367724"/>
                  <a:pt x="941309" y="363981"/>
                  <a:pt x="942108" y="362852"/>
                </a:cubicBezTo>
                <a:cubicBezTo>
                  <a:pt x="942436" y="363224"/>
                  <a:pt x="942635" y="363681"/>
                  <a:pt x="942707" y="364224"/>
                </a:cubicBezTo>
                <a:cubicBezTo>
                  <a:pt x="942778" y="364767"/>
                  <a:pt x="942807" y="365224"/>
                  <a:pt x="942792" y="365595"/>
                </a:cubicBezTo>
                <a:cubicBezTo>
                  <a:pt x="943149" y="364595"/>
                  <a:pt x="943463" y="363681"/>
                  <a:pt x="943734" y="362852"/>
                </a:cubicBezTo>
                <a:cubicBezTo>
                  <a:pt x="944005" y="362024"/>
                  <a:pt x="944148" y="361109"/>
                  <a:pt x="944162" y="360109"/>
                </a:cubicBezTo>
                <a:cubicBezTo>
                  <a:pt x="942992" y="362366"/>
                  <a:pt x="942764" y="361281"/>
                  <a:pt x="943477" y="356851"/>
                </a:cubicBezTo>
                <a:cubicBezTo>
                  <a:pt x="944191" y="352422"/>
                  <a:pt x="944647" y="349622"/>
                  <a:pt x="944847" y="348450"/>
                </a:cubicBezTo>
                <a:cubicBezTo>
                  <a:pt x="946231" y="344336"/>
                  <a:pt x="947745" y="340221"/>
                  <a:pt x="949388" y="336106"/>
                </a:cubicBezTo>
                <a:cubicBezTo>
                  <a:pt x="951031" y="331991"/>
                  <a:pt x="952717" y="327876"/>
                  <a:pt x="954447" y="323762"/>
                </a:cubicBezTo>
                <a:cubicBezTo>
                  <a:pt x="957163" y="317304"/>
                  <a:pt x="959450" y="311017"/>
                  <a:pt x="961308" y="304902"/>
                </a:cubicBezTo>
                <a:cubicBezTo>
                  <a:pt x="963167" y="298787"/>
                  <a:pt x="964767" y="292501"/>
                  <a:pt x="966111" y="286043"/>
                </a:cubicBezTo>
                <a:cubicBezTo>
                  <a:pt x="966776" y="283536"/>
                  <a:pt x="968953" y="277347"/>
                  <a:pt x="972642" y="267475"/>
                </a:cubicBezTo>
                <a:cubicBezTo>
                  <a:pt x="976332" y="257603"/>
                  <a:pt x="980288" y="248112"/>
                  <a:pt x="984510" y="239002"/>
                </a:cubicBezTo>
                <a:cubicBezTo>
                  <a:pt x="988733" y="229892"/>
                  <a:pt x="991978" y="225227"/>
                  <a:pt x="994244" y="225006"/>
                </a:cubicBezTo>
                <a:cubicBezTo>
                  <a:pt x="994773" y="225192"/>
                  <a:pt x="994744" y="226021"/>
                  <a:pt x="994158" y="227492"/>
                </a:cubicBezTo>
                <a:cubicBezTo>
                  <a:pt x="993572" y="228964"/>
                  <a:pt x="993372" y="229964"/>
                  <a:pt x="993557" y="230493"/>
                </a:cubicBezTo>
                <a:cubicBezTo>
                  <a:pt x="994944" y="227407"/>
                  <a:pt x="996288" y="224321"/>
                  <a:pt x="997589" y="221234"/>
                </a:cubicBezTo>
                <a:cubicBezTo>
                  <a:pt x="998889" y="218148"/>
                  <a:pt x="1000062" y="215062"/>
                  <a:pt x="1001105" y="211976"/>
                </a:cubicBezTo>
                <a:cubicBezTo>
                  <a:pt x="1000776" y="212676"/>
                  <a:pt x="1000405" y="213333"/>
                  <a:pt x="999990" y="213948"/>
                </a:cubicBezTo>
                <a:cubicBezTo>
                  <a:pt x="999576" y="214562"/>
                  <a:pt x="999032" y="215048"/>
                  <a:pt x="998361" y="215405"/>
                </a:cubicBezTo>
                <a:cubicBezTo>
                  <a:pt x="998356" y="214224"/>
                  <a:pt x="1001338" y="206909"/>
                  <a:pt x="1007306" y="193460"/>
                </a:cubicBezTo>
                <a:cubicBezTo>
                  <a:pt x="1013274" y="180010"/>
                  <a:pt x="1019509" y="166142"/>
                  <a:pt x="1026010" y="151854"/>
                </a:cubicBezTo>
                <a:cubicBezTo>
                  <a:pt x="1032512" y="137567"/>
                  <a:pt x="1036561" y="128575"/>
                  <a:pt x="1038158" y="124880"/>
                </a:cubicBezTo>
                <a:cubicBezTo>
                  <a:pt x="1041188" y="117250"/>
                  <a:pt x="1044390" y="109535"/>
                  <a:pt x="1047764" y="101734"/>
                </a:cubicBezTo>
                <a:cubicBezTo>
                  <a:pt x="1051137" y="93933"/>
                  <a:pt x="1055026" y="86561"/>
                  <a:pt x="1059428" y="79617"/>
                </a:cubicBezTo>
                <a:cubicBezTo>
                  <a:pt x="1061544" y="76988"/>
                  <a:pt x="1063660" y="74873"/>
                  <a:pt x="1065775" y="73273"/>
                </a:cubicBezTo>
                <a:cubicBezTo>
                  <a:pt x="1067891" y="71673"/>
                  <a:pt x="1069664" y="69901"/>
                  <a:pt x="1071093" y="67958"/>
                </a:cubicBezTo>
                <a:cubicBezTo>
                  <a:pt x="1072065" y="66487"/>
                  <a:pt x="1072866" y="64629"/>
                  <a:pt x="1073495" y="62386"/>
                </a:cubicBezTo>
                <a:cubicBezTo>
                  <a:pt x="1074124" y="60143"/>
                  <a:pt x="1074924" y="58114"/>
                  <a:pt x="1075896" y="56300"/>
                </a:cubicBezTo>
                <a:cubicBezTo>
                  <a:pt x="1077669" y="52399"/>
                  <a:pt x="1080299" y="47513"/>
                  <a:pt x="1083787" y="41641"/>
                </a:cubicBezTo>
                <a:cubicBezTo>
                  <a:pt x="1087275" y="35768"/>
                  <a:pt x="1091277" y="31739"/>
                  <a:pt x="1095795" y="29553"/>
                </a:cubicBezTo>
                <a:cubicBezTo>
                  <a:pt x="1099418" y="28360"/>
                  <a:pt x="1102749" y="28228"/>
                  <a:pt x="1105789" y="29157"/>
                </a:cubicBezTo>
                <a:close/>
                <a:moveTo>
                  <a:pt x="1801813" y="26082"/>
                </a:moveTo>
                <a:cubicBezTo>
                  <a:pt x="1805901" y="26596"/>
                  <a:pt x="1809925" y="28096"/>
                  <a:pt x="1813884" y="30582"/>
                </a:cubicBezTo>
                <a:cubicBezTo>
                  <a:pt x="1821803" y="35554"/>
                  <a:pt x="1828264" y="41383"/>
                  <a:pt x="1833267" y="48070"/>
                </a:cubicBezTo>
                <a:cubicBezTo>
                  <a:pt x="1837668" y="55399"/>
                  <a:pt x="1839904" y="61829"/>
                  <a:pt x="1839976" y="67358"/>
                </a:cubicBezTo>
                <a:cubicBezTo>
                  <a:pt x="1840047" y="72887"/>
                  <a:pt x="1838040" y="78802"/>
                  <a:pt x="1833953" y="85103"/>
                </a:cubicBezTo>
                <a:cubicBezTo>
                  <a:pt x="1834686" y="84375"/>
                  <a:pt x="1835418" y="83774"/>
                  <a:pt x="1836151" y="83303"/>
                </a:cubicBezTo>
                <a:cubicBezTo>
                  <a:pt x="1836884" y="82831"/>
                  <a:pt x="1837278" y="82746"/>
                  <a:pt x="1837335" y="83046"/>
                </a:cubicBezTo>
                <a:cubicBezTo>
                  <a:pt x="1837077" y="85281"/>
                  <a:pt x="1835082" y="89574"/>
                  <a:pt x="1831350" y="95924"/>
                </a:cubicBezTo>
                <a:cubicBezTo>
                  <a:pt x="1827618" y="102274"/>
                  <a:pt x="1823696" y="108243"/>
                  <a:pt x="1819583" y="113831"/>
                </a:cubicBezTo>
                <a:cubicBezTo>
                  <a:pt x="1815470" y="119419"/>
                  <a:pt x="1812713" y="122187"/>
                  <a:pt x="1811311" y="122136"/>
                </a:cubicBezTo>
                <a:cubicBezTo>
                  <a:pt x="1811640" y="121493"/>
                  <a:pt x="1813041" y="118665"/>
                  <a:pt x="1815514" y="113650"/>
                </a:cubicBezTo>
                <a:cubicBezTo>
                  <a:pt x="1817987" y="108635"/>
                  <a:pt x="1819559" y="105291"/>
                  <a:pt x="1820231" y="103620"/>
                </a:cubicBezTo>
                <a:cubicBezTo>
                  <a:pt x="1813684" y="114221"/>
                  <a:pt x="1807395" y="124908"/>
                  <a:pt x="1801362" y="135681"/>
                </a:cubicBezTo>
                <a:cubicBezTo>
                  <a:pt x="1795330" y="146454"/>
                  <a:pt x="1789727" y="157484"/>
                  <a:pt x="1784552" y="168771"/>
                </a:cubicBezTo>
                <a:cubicBezTo>
                  <a:pt x="1785210" y="167771"/>
                  <a:pt x="1785782" y="167028"/>
                  <a:pt x="1786268" y="166542"/>
                </a:cubicBezTo>
                <a:cubicBezTo>
                  <a:pt x="1786754" y="166056"/>
                  <a:pt x="1787326" y="165656"/>
                  <a:pt x="1787983" y="165342"/>
                </a:cubicBezTo>
                <a:cubicBezTo>
                  <a:pt x="1786369" y="166989"/>
                  <a:pt x="1783421" y="173220"/>
                  <a:pt x="1779140" y="184036"/>
                </a:cubicBezTo>
                <a:cubicBezTo>
                  <a:pt x="1774858" y="194852"/>
                  <a:pt x="1770690" y="205859"/>
                  <a:pt x="1766637" y="217056"/>
                </a:cubicBezTo>
                <a:cubicBezTo>
                  <a:pt x="1762584" y="228253"/>
                  <a:pt x="1760093" y="235247"/>
                  <a:pt x="1759166" y="238037"/>
                </a:cubicBezTo>
                <a:cubicBezTo>
                  <a:pt x="1748145" y="266497"/>
                  <a:pt x="1738796" y="295472"/>
                  <a:pt x="1731120" y="324962"/>
                </a:cubicBezTo>
                <a:cubicBezTo>
                  <a:pt x="1723444" y="354451"/>
                  <a:pt x="1717698" y="384455"/>
                  <a:pt x="1713882" y="414973"/>
                </a:cubicBezTo>
                <a:cubicBezTo>
                  <a:pt x="1713238" y="419439"/>
                  <a:pt x="1712772" y="424985"/>
                  <a:pt x="1712484" y="431610"/>
                </a:cubicBezTo>
                <a:cubicBezTo>
                  <a:pt x="1712196" y="438235"/>
                  <a:pt x="1713204" y="443832"/>
                  <a:pt x="1715508" y="448399"/>
                </a:cubicBezTo>
                <a:cubicBezTo>
                  <a:pt x="1717812" y="452967"/>
                  <a:pt x="1722530" y="454398"/>
                  <a:pt x="1729662" y="452692"/>
                </a:cubicBezTo>
                <a:cubicBezTo>
                  <a:pt x="1737581" y="449849"/>
                  <a:pt x="1744900" y="444734"/>
                  <a:pt x="1751618" y="437347"/>
                </a:cubicBezTo>
                <a:cubicBezTo>
                  <a:pt x="1758337" y="429961"/>
                  <a:pt x="1764283" y="422960"/>
                  <a:pt x="1769458" y="416345"/>
                </a:cubicBezTo>
                <a:cubicBezTo>
                  <a:pt x="1787436" y="395528"/>
                  <a:pt x="1805317" y="374582"/>
                  <a:pt x="1823100" y="353508"/>
                </a:cubicBezTo>
                <a:cubicBezTo>
                  <a:pt x="1840883" y="332434"/>
                  <a:pt x="1857731" y="310631"/>
                  <a:pt x="1873644" y="288100"/>
                </a:cubicBezTo>
                <a:cubicBezTo>
                  <a:pt x="1872944" y="288843"/>
                  <a:pt x="1871258" y="290615"/>
                  <a:pt x="1868586" y="293415"/>
                </a:cubicBezTo>
                <a:cubicBezTo>
                  <a:pt x="1865914" y="296215"/>
                  <a:pt x="1864400" y="297644"/>
                  <a:pt x="1864043" y="297701"/>
                </a:cubicBezTo>
                <a:cubicBezTo>
                  <a:pt x="1863200" y="293644"/>
                  <a:pt x="1864715" y="289072"/>
                  <a:pt x="1868586" y="283985"/>
                </a:cubicBezTo>
                <a:cubicBezTo>
                  <a:pt x="1872458" y="278899"/>
                  <a:pt x="1875516" y="275013"/>
                  <a:pt x="1877759" y="272327"/>
                </a:cubicBezTo>
                <a:cubicBezTo>
                  <a:pt x="1882188" y="266826"/>
                  <a:pt x="1886360" y="261197"/>
                  <a:pt x="1890275" y="255439"/>
                </a:cubicBezTo>
                <a:cubicBezTo>
                  <a:pt x="1894189" y="249681"/>
                  <a:pt x="1898019" y="243880"/>
                  <a:pt x="1901762" y="238037"/>
                </a:cubicBezTo>
                <a:lnTo>
                  <a:pt x="1964170" y="139967"/>
                </a:lnTo>
                <a:cubicBezTo>
                  <a:pt x="1969027" y="132781"/>
                  <a:pt x="1973885" y="125551"/>
                  <a:pt x="1978743" y="118279"/>
                </a:cubicBezTo>
                <a:cubicBezTo>
                  <a:pt x="1983601" y="111006"/>
                  <a:pt x="1988116" y="103606"/>
                  <a:pt x="1992287" y="96076"/>
                </a:cubicBezTo>
                <a:cubicBezTo>
                  <a:pt x="1995088" y="90447"/>
                  <a:pt x="1998060" y="85760"/>
                  <a:pt x="2001203" y="82017"/>
                </a:cubicBezTo>
                <a:cubicBezTo>
                  <a:pt x="2004346" y="78274"/>
                  <a:pt x="2009375" y="76331"/>
                  <a:pt x="2016290" y="76188"/>
                </a:cubicBezTo>
                <a:cubicBezTo>
                  <a:pt x="2025291" y="76574"/>
                  <a:pt x="2034378" y="80260"/>
                  <a:pt x="2043551" y="87246"/>
                </a:cubicBezTo>
                <a:cubicBezTo>
                  <a:pt x="2052724" y="94233"/>
                  <a:pt x="2059410" y="102205"/>
                  <a:pt x="2063611" y="111164"/>
                </a:cubicBezTo>
                <a:cubicBezTo>
                  <a:pt x="2063496" y="111278"/>
                  <a:pt x="2063725" y="111735"/>
                  <a:pt x="2064296" y="112535"/>
                </a:cubicBezTo>
                <a:cubicBezTo>
                  <a:pt x="2064182" y="113335"/>
                  <a:pt x="2064411" y="113792"/>
                  <a:pt x="2064982" y="113907"/>
                </a:cubicBezTo>
                <a:lnTo>
                  <a:pt x="2064296" y="113907"/>
                </a:lnTo>
                <a:cubicBezTo>
                  <a:pt x="2064868" y="114707"/>
                  <a:pt x="2065096" y="115164"/>
                  <a:pt x="2064982" y="115278"/>
                </a:cubicBezTo>
                <a:lnTo>
                  <a:pt x="2065668" y="115278"/>
                </a:lnTo>
                <a:lnTo>
                  <a:pt x="2065668" y="115964"/>
                </a:lnTo>
                <a:cubicBezTo>
                  <a:pt x="2067344" y="126082"/>
                  <a:pt x="2065897" y="136403"/>
                  <a:pt x="2061325" y="146927"/>
                </a:cubicBezTo>
                <a:cubicBezTo>
                  <a:pt x="2056752" y="157451"/>
                  <a:pt x="2051342" y="167822"/>
                  <a:pt x="2045094" y="178042"/>
                </a:cubicBezTo>
                <a:cubicBezTo>
                  <a:pt x="2038846" y="188261"/>
                  <a:pt x="2034045" y="197972"/>
                  <a:pt x="2030692" y="207176"/>
                </a:cubicBezTo>
                <a:cubicBezTo>
                  <a:pt x="2027720" y="217105"/>
                  <a:pt x="2024920" y="226907"/>
                  <a:pt x="2022291" y="236579"/>
                </a:cubicBezTo>
                <a:cubicBezTo>
                  <a:pt x="2019662" y="246252"/>
                  <a:pt x="2016519" y="255882"/>
                  <a:pt x="2012862" y="265469"/>
                </a:cubicBezTo>
                <a:cubicBezTo>
                  <a:pt x="2008432" y="276113"/>
                  <a:pt x="2004089" y="286886"/>
                  <a:pt x="1999831" y="297787"/>
                </a:cubicBezTo>
                <a:cubicBezTo>
                  <a:pt x="1995574" y="308688"/>
                  <a:pt x="1991230" y="319633"/>
                  <a:pt x="1986801" y="330620"/>
                </a:cubicBezTo>
                <a:lnTo>
                  <a:pt x="1934680" y="460236"/>
                </a:lnTo>
                <a:cubicBezTo>
                  <a:pt x="1926665" y="480195"/>
                  <a:pt x="1919035" y="500284"/>
                  <a:pt x="1911792" y="520500"/>
                </a:cubicBezTo>
                <a:cubicBezTo>
                  <a:pt x="1904548" y="540717"/>
                  <a:pt x="1896404" y="560634"/>
                  <a:pt x="1887360" y="580251"/>
                </a:cubicBezTo>
                <a:cubicBezTo>
                  <a:pt x="1871891" y="615342"/>
                  <a:pt x="1855186" y="650602"/>
                  <a:pt x="1837247" y="686030"/>
                </a:cubicBezTo>
                <a:cubicBezTo>
                  <a:pt x="1819308" y="721458"/>
                  <a:pt x="1798311" y="754306"/>
                  <a:pt x="1774256" y="784575"/>
                </a:cubicBezTo>
                <a:cubicBezTo>
                  <a:pt x="1760863" y="799915"/>
                  <a:pt x="1744882" y="807452"/>
                  <a:pt x="1726313" y="807184"/>
                </a:cubicBezTo>
                <a:cubicBezTo>
                  <a:pt x="1707745" y="806916"/>
                  <a:pt x="1690093" y="801359"/>
                  <a:pt x="1673360" y="790512"/>
                </a:cubicBezTo>
                <a:cubicBezTo>
                  <a:pt x="1656627" y="779665"/>
                  <a:pt x="1644316" y="766042"/>
                  <a:pt x="1636430" y="749643"/>
                </a:cubicBezTo>
                <a:cubicBezTo>
                  <a:pt x="1627480" y="727757"/>
                  <a:pt x="1626486" y="706226"/>
                  <a:pt x="1633450" y="685051"/>
                </a:cubicBezTo>
                <a:lnTo>
                  <a:pt x="1635223" y="681015"/>
                </a:lnTo>
                <a:lnTo>
                  <a:pt x="1625589" y="691296"/>
                </a:lnTo>
                <a:cubicBezTo>
                  <a:pt x="1610436" y="704366"/>
                  <a:pt x="1593088" y="712128"/>
                  <a:pt x="1573544" y="714582"/>
                </a:cubicBezTo>
                <a:cubicBezTo>
                  <a:pt x="1566324" y="715196"/>
                  <a:pt x="1559318" y="714483"/>
                  <a:pt x="1552527" y="712442"/>
                </a:cubicBezTo>
                <a:cubicBezTo>
                  <a:pt x="1545736" y="710402"/>
                  <a:pt x="1539245" y="707462"/>
                  <a:pt x="1533054" y="703624"/>
                </a:cubicBezTo>
                <a:cubicBezTo>
                  <a:pt x="1531745" y="702584"/>
                  <a:pt x="1528263" y="699414"/>
                  <a:pt x="1522609" y="694113"/>
                </a:cubicBezTo>
                <a:cubicBezTo>
                  <a:pt x="1516954" y="688811"/>
                  <a:pt x="1511490" y="683510"/>
                  <a:pt x="1506216" y="678209"/>
                </a:cubicBezTo>
                <a:cubicBezTo>
                  <a:pt x="1500941" y="672908"/>
                  <a:pt x="1498221" y="669737"/>
                  <a:pt x="1498054" y="668697"/>
                </a:cubicBezTo>
                <a:cubicBezTo>
                  <a:pt x="1498412" y="668726"/>
                  <a:pt x="1498726" y="668840"/>
                  <a:pt x="1498998" y="669040"/>
                </a:cubicBezTo>
                <a:cubicBezTo>
                  <a:pt x="1499270" y="669239"/>
                  <a:pt x="1499413" y="669353"/>
                  <a:pt x="1499427" y="669382"/>
                </a:cubicBezTo>
                <a:cubicBezTo>
                  <a:pt x="1499055" y="668711"/>
                  <a:pt x="1498599" y="668169"/>
                  <a:pt x="1498057" y="667755"/>
                </a:cubicBezTo>
                <a:cubicBezTo>
                  <a:pt x="1497516" y="667342"/>
                  <a:pt x="1497061" y="666971"/>
                  <a:pt x="1496692" y="666643"/>
                </a:cubicBezTo>
                <a:cubicBezTo>
                  <a:pt x="1497018" y="667713"/>
                  <a:pt x="1496025" y="667456"/>
                  <a:pt x="1493711" y="665872"/>
                </a:cubicBezTo>
                <a:cubicBezTo>
                  <a:pt x="1491397" y="664288"/>
                  <a:pt x="1489893" y="663175"/>
                  <a:pt x="1489198" y="662533"/>
                </a:cubicBezTo>
                <a:cubicBezTo>
                  <a:pt x="1486853" y="660451"/>
                  <a:pt x="1484717" y="658110"/>
                  <a:pt x="1482790" y="655513"/>
                </a:cubicBezTo>
                <a:cubicBezTo>
                  <a:pt x="1480864" y="652915"/>
                  <a:pt x="1478892" y="650231"/>
                  <a:pt x="1476876" y="647459"/>
                </a:cubicBezTo>
                <a:cubicBezTo>
                  <a:pt x="1473788" y="643030"/>
                  <a:pt x="1470529" y="638687"/>
                  <a:pt x="1467098" y="634429"/>
                </a:cubicBezTo>
                <a:cubicBezTo>
                  <a:pt x="1463667" y="630171"/>
                  <a:pt x="1460065" y="625828"/>
                  <a:pt x="1456291" y="621399"/>
                </a:cubicBezTo>
                <a:cubicBezTo>
                  <a:pt x="1454779" y="620027"/>
                  <a:pt x="1451552" y="615836"/>
                  <a:pt x="1446609" y="608826"/>
                </a:cubicBezTo>
                <a:cubicBezTo>
                  <a:pt x="1441666" y="601815"/>
                  <a:pt x="1437219" y="594729"/>
                  <a:pt x="1433267" y="587566"/>
                </a:cubicBezTo>
                <a:cubicBezTo>
                  <a:pt x="1429315" y="580403"/>
                  <a:pt x="1428070" y="575907"/>
                  <a:pt x="1429531" y="574079"/>
                </a:cubicBezTo>
                <a:cubicBezTo>
                  <a:pt x="1430232" y="573893"/>
                  <a:pt x="1430889" y="574264"/>
                  <a:pt x="1431504" y="575193"/>
                </a:cubicBezTo>
                <a:cubicBezTo>
                  <a:pt x="1432119" y="576122"/>
                  <a:pt x="1432605" y="576665"/>
                  <a:pt x="1432962" y="576822"/>
                </a:cubicBezTo>
                <a:cubicBezTo>
                  <a:pt x="1431575" y="574450"/>
                  <a:pt x="1430232" y="572164"/>
                  <a:pt x="1428931" y="569964"/>
                </a:cubicBezTo>
                <a:cubicBezTo>
                  <a:pt x="1427630" y="567764"/>
                  <a:pt x="1426458" y="565478"/>
                  <a:pt x="1425414" y="563106"/>
                </a:cubicBezTo>
                <a:cubicBezTo>
                  <a:pt x="1425457" y="563463"/>
                  <a:pt x="1425543" y="563949"/>
                  <a:pt x="1425671" y="564563"/>
                </a:cubicBezTo>
                <a:cubicBezTo>
                  <a:pt x="1425800" y="565178"/>
                  <a:pt x="1425714" y="565835"/>
                  <a:pt x="1425414" y="566535"/>
                </a:cubicBezTo>
                <a:cubicBezTo>
                  <a:pt x="1424601" y="566048"/>
                  <a:pt x="1421577" y="560926"/>
                  <a:pt x="1416342" y="551168"/>
                </a:cubicBezTo>
                <a:cubicBezTo>
                  <a:pt x="1411107" y="541410"/>
                  <a:pt x="1405795" y="531309"/>
                  <a:pt x="1400408" y="520866"/>
                </a:cubicBezTo>
                <a:cubicBezTo>
                  <a:pt x="1395020" y="510422"/>
                  <a:pt x="1391691" y="503928"/>
                  <a:pt x="1390420" y="501384"/>
                </a:cubicBezTo>
                <a:cubicBezTo>
                  <a:pt x="1387161" y="495269"/>
                  <a:pt x="1383730" y="489154"/>
                  <a:pt x="1380128" y="483039"/>
                </a:cubicBezTo>
                <a:cubicBezTo>
                  <a:pt x="1376526" y="476924"/>
                  <a:pt x="1373781" y="470466"/>
                  <a:pt x="1371894" y="463665"/>
                </a:cubicBezTo>
                <a:cubicBezTo>
                  <a:pt x="1370750" y="459407"/>
                  <a:pt x="1370122" y="455921"/>
                  <a:pt x="1370007" y="453206"/>
                </a:cubicBezTo>
                <a:cubicBezTo>
                  <a:pt x="1369893" y="450492"/>
                  <a:pt x="1368921" y="447348"/>
                  <a:pt x="1367091" y="443777"/>
                </a:cubicBezTo>
                <a:cubicBezTo>
                  <a:pt x="1356541" y="467880"/>
                  <a:pt x="1346935" y="492711"/>
                  <a:pt x="1338273" y="518272"/>
                </a:cubicBezTo>
                <a:cubicBezTo>
                  <a:pt x="1329610" y="543832"/>
                  <a:pt x="1323434" y="569521"/>
                  <a:pt x="1319746" y="595338"/>
                </a:cubicBezTo>
                <a:cubicBezTo>
                  <a:pt x="1318947" y="594767"/>
                  <a:pt x="1318491" y="593853"/>
                  <a:pt x="1318377" y="592595"/>
                </a:cubicBezTo>
                <a:cubicBezTo>
                  <a:pt x="1309987" y="600653"/>
                  <a:pt x="1299714" y="604597"/>
                  <a:pt x="1287558" y="604425"/>
                </a:cubicBezTo>
                <a:cubicBezTo>
                  <a:pt x="1275402" y="604254"/>
                  <a:pt x="1266499" y="598939"/>
                  <a:pt x="1260848" y="588480"/>
                </a:cubicBezTo>
                <a:cubicBezTo>
                  <a:pt x="1256450" y="576593"/>
                  <a:pt x="1256163" y="562992"/>
                  <a:pt x="1259989" y="547675"/>
                </a:cubicBezTo>
                <a:cubicBezTo>
                  <a:pt x="1263814" y="532359"/>
                  <a:pt x="1267297" y="518757"/>
                  <a:pt x="1270436" y="506870"/>
                </a:cubicBezTo>
                <a:cubicBezTo>
                  <a:pt x="1273704" y="491783"/>
                  <a:pt x="1276928" y="476867"/>
                  <a:pt x="1280110" y="462122"/>
                </a:cubicBezTo>
                <a:cubicBezTo>
                  <a:pt x="1283292" y="447377"/>
                  <a:pt x="1287372" y="432804"/>
                  <a:pt x="1292352" y="418402"/>
                </a:cubicBezTo>
                <a:cubicBezTo>
                  <a:pt x="1294449" y="412930"/>
                  <a:pt x="1296761" y="407586"/>
                  <a:pt x="1299286" y="402371"/>
                </a:cubicBezTo>
                <a:cubicBezTo>
                  <a:pt x="1301812" y="397157"/>
                  <a:pt x="1304294" y="391984"/>
                  <a:pt x="1306734" y="386855"/>
                </a:cubicBezTo>
                <a:cubicBezTo>
                  <a:pt x="1307533" y="384698"/>
                  <a:pt x="1308674" y="380440"/>
                  <a:pt x="1310158" y="374082"/>
                </a:cubicBezTo>
                <a:cubicBezTo>
                  <a:pt x="1311642" y="367724"/>
                  <a:pt x="1312784" y="363981"/>
                  <a:pt x="1313583" y="362852"/>
                </a:cubicBezTo>
                <a:cubicBezTo>
                  <a:pt x="1313911" y="363224"/>
                  <a:pt x="1314110" y="363681"/>
                  <a:pt x="1314182" y="364224"/>
                </a:cubicBezTo>
                <a:cubicBezTo>
                  <a:pt x="1314253" y="364767"/>
                  <a:pt x="1314282" y="365224"/>
                  <a:pt x="1314267" y="365595"/>
                </a:cubicBezTo>
                <a:cubicBezTo>
                  <a:pt x="1314624" y="364595"/>
                  <a:pt x="1314938" y="363681"/>
                  <a:pt x="1315209" y="362852"/>
                </a:cubicBezTo>
                <a:cubicBezTo>
                  <a:pt x="1315480" y="362024"/>
                  <a:pt x="1315623" y="361109"/>
                  <a:pt x="1315637" y="360109"/>
                </a:cubicBezTo>
                <a:cubicBezTo>
                  <a:pt x="1314467" y="362366"/>
                  <a:pt x="1314239" y="361281"/>
                  <a:pt x="1314952" y="356851"/>
                </a:cubicBezTo>
                <a:cubicBezTo>
                  <a:pt x="1315666" y="352422"/>
                  <a:pt x="1316122" y="349622"/>
                  <a:pt x="1316322" y="348450"/>
                </a:cubicBezTo>
                <a:cubicBezTo>
                  <a:pt x="1317706" y="344336"/>
                  <a:pt x="1319219" y="340221"/>
                  <a:pt x="1320863" y="336106"/>
                </a:cubicBezTo>
                <a:cubicBezTo>
                  <a:pt x="1322506" y="331991"/>
                  <a:pt x="1324192" y="327876"/>
                  <a:pt x="1325922" y="323762"/>
                </a:cubicBezTo>
                <a:cubicBezTo>
                  <a:pt x="1328638" y="317304"/>
                  <a:pt x="1330925" y="311017"/>
                  <a:pt x="1332783" y="304902"/>
                </a:cubicBezTo>
                <a:cubicBezTo>
                  <a:pt x="1334642" y="298787"/>
                  <a:pt x="1336243" y="292501"/>
                  <a:pt x="1337586" y="286043"/>
                </a:cubicBezTo>
                <a:cubicBezTo>
                  <a:pt x="1338251" y="283536"/>
                  <a:pt x="1340429" y="277347"/>
                  <a:pt x="1344118" y="267475"/>
                </a:cubicBezTo>
                <a:cubicBezTo>
                  <a:pt x="1347807" y="257603"/>
                  <a:pt x="1351763" y="248112"/>
                  <a:pt x="1355985" y="239002"/>
                </a:cubicBezTo>
                <a:cubicBezTo>
                  <a:pt x="1360208" y="229892"/>
                  <a:pt x="1363453" y="225227"/>
                  <a:pt x="1365719" y="225006"/>
                </a:cubicBezTo>
                <a:cubicBezTo>
                  <a:pt x="1366248" y="225192"/>
                  <a:pt x="1366219" y="226021"/>
                  <a:pt x="1365633" y="227492"/>
                </a:cubicBezTo>
                <a:cubicBezTo>
                  <a:pt x="1365047" y="228964"/>
                  <a:pt x="1364847" y="229964"/>
                  <a:pt x="1365033" y="230493"/>
                </a:cubicBezTo>
                <a:cubicBezTo>
                  <a:pt x="1366419" y="227407"/>
                  <a:pt x="1367763" y="224321"/>
                  <a:pt x="1369064" y="221234"/>
                </a:cubicBezTo>
                <a:cubicBezTo>
                  <a:pt x="1370365" y="218148"/>
                  <a:pt x="1371537" y="215062"/>
                  <a:pt x="1372580" y="211976"/>
                </a:cubicBezTo>
                <a:cubicBezTo>
                  <a:pt x="1372252" y="212676"/>
                  <a:pt x="1371880" y="213333"/>
                  <a:pt x="1371465" y="213948"/>
                </a:cubicBezTo>
                <a:cubicBezTo>
                  <a:pt x="1371051" y="214562"/>
                  <a:pt x="1370507" y="215048"/>
                  <a:pt x="1369836" y="215405"/>
                </a:cubicBezTo>
                <a:cubicBezTo>
                  <a:pt x="1369832" y="214224"/>
                  <a:pt x="1372813" y="206909"/>
                  <a:pt x="1378781" y="193460"/>
                </a:cubicBezTo>
                <a:cubicBezTo>
                  <a:pt x="1384749" y="180010"/>
                  <a:pt x="1390984" y="166142"/>
                  <a:pt x="1397485" y="151854"/>
                </a:cubicBezTo>
                <a:cubicBezTo>
                  <a:pt x="1403987" y="137567"/>
                  <a:pt x="1408036" y="128575"/>
                  <a:pt x="1409633" y="124880"/>
                </a:cubicBezTo>
                <a:cubicBezTo>
                  <a:pt x="1412663" y="117250"/>
                  <a:pt x="1415865" y="109535"/>
                  <a:pt x="1419239" y="101734"/>
                </a:cubicBezTo>
                <a:cubicBezTo>
                  <a:pt x="1422613" y="93933"/>
                  <a:pt x="1426501" y="86561"/>
                  <a:pt x="1430904" y="79617"/>
                </a:cubicBezTo>
                <a:cubicBezTo>
                  <a:pt x="1433019" y="76988"/>
                  <a:pt x="1435135" y="74873"/>
                  <a:pt x="1437250" y="73273"/>
                </a:cubicBezTo>
                <a:cubicBezTo>
                  <a:pt x="1439366" y="71673"/>
                  <a:pt x="1441139" y="69901"/>
                  <a:pt x="1442568" y="67958"/>
                </a:cubicBezTo>
                <a:cubicBezTo>
                  <a:pt x="1443540" y="66487"/>
                  <a:pt x="1444341" y="64629"/>
                  <a:pt x="1444970" y="62386"/>
                </a:cubicBezTo>
                <a:cubicBezTo>
                  <a:pt x="1445599" y="60143"/>
                  <a:pt x="1446399" y="58114"/>
                  <a:pt x="1447371" y="56300"/>
                </a:cubicBezTo>
                <a:cubicBezTo>
                  <a:pt x="1449144" y="52399"/>
                  <a:pt x="1451774" y="47513"/>
                  <a:pt x="1455262" y="41641"/>
                </a:cubicBezTo>
                <a:cubicBezTo>
                  <a:pt x="1458750" y="35768"/>
                  <a:pt x="1462753" y="31739"/>
                  <a:pt x="1467270" y="29553"/>
                </a:cubicBezTo>
                <a:cubicBezTo>
                  <a:pt x="1474516" y="27167"/>
                  <a:pt x="1480596" y="29025"/>
                  <a:pt x="1485511" y="35125"/>
                </a:cubicBezTo>
                <a:cubicBezTo>
                  <a:pt x="1490425" y="41226"/>
                  <a:pt x="1493925" y="47370"/>
                  <a:pt x="1496010" y="53556"/>
                </a:cubicBezTo>
                <a:cubicBezTo>
                  <a:pt x="1497976" y="58828"/>
                  <a:pt x="1498659" y="63029"/>
                  <a:pt x="1498060" y="66158"/>
                </a:cubicBezTo>
                <a:cubicBezTo>
                  <a:pt x="1497461" y="69287"/>
                  <a:pt x="1496096" y="72630"/>
                  <a:pt x="1493967" y="76188"/>
                </a:cubicBezTo>
                <a:lnTo>
                  <a:pt x="1496010" y="74816"/>
                </a:lnTo>
                <a:cubicBezTo>
                  <a:pt x="1496479" y="76274"/>
                  <a:pt x="1494689" y="80903"/>
                  <a:pt x="1490640" y="88704"/>
                </a:cubicBezTo>
                <a:cubicBezTo>
                  <a:pt x="1486592" y="96505"/>
                  <a:pt x="1483605" y="100791"/>
                  <a:pt x="1481679" y="101562"/>
                </a:cubicBezTo>
                <a:cubicBezTo>
                  <a:pt x="1481393" y="101420"/>
                  <a:pt x="1481622" y="100334"/>
                  <a:pt x="1482365" y="98305"/>
                </a:cubicBezTo>
                <a:cubicBezTo>
                  <a:pt x="1483108" y="96276"/>
                  <a:pt x="1484023" y="94161"/>
                  <a:pt x="1485110" y="91961"/>
                </a:cubicBezTo>
                <a:cubicBezTo>
                  <a:pt x="1455146" y="141710"/>
                  <a:pt x="1429990" y="190688"/>
                  <a:pt x="1409641" y="238894"/>
                </a:cubicBezTo>
                <a:cubicBezTo>
                  <a:pt x="1389292" y="287100"/>
                  <a:pt x="1372386" y="334363"/>
                  <a:pt x="1358923" y="380683"/>
                </a:cubicBezTo>
                <a:cubicBezTo>
                  <a:pt x="1365824" y="358037"/>
                  <a:pt x="1373967" y="335777"/>
                  <a:pt x="1383354" y="313903"/>
                </a:cubicBezTo>
                <a:cubicBezTo>
                  <a:pt x="1392741" y="292029"/>
                  <a:pt x="1403114" y="270626"/>
                  <a:pt x="1414472" y="249695"/>
                </a:cubicBezTo>
                <a:lnTo>
                  <a:pt x="1407614" y="265469"/>
                </a:lnTo>
                <a:lnTo>
                  <a:pt x="1424074" y="230493"/>
                </a:lnTo>
                <a:cubicBezTo>
                  <a:pt x="1418173" y="245552"/>
                  <a:pt x="1412486" y="260697"/>
                  <a:pt x="1407014" y="275927"/>
                </a:cubicBezTo>
                <a:cubicBezTo>
                  <a:pt x="1401542" y="291158"/>
                  <a:pt x="1396713" y="306645"/>
                  <a:pt x="1392527" y="322390"/>
                </a:cubicBezTo>
                <a:cubicBezTo>
                  <a:pt x="1400356" y="306631"/>
                  <a:pt x="1408529" y="291172"/>
                  <a:pt x="1417044" y="276013"/>
                </a:cubicBezTo>
                <a:cubicBezTo>
                  <a:pt x="1425559" y="260854"/>
                  <a:pt x="1434761" y="245909"/>
                  <a:pt x="1444647" y="231179"/>
                </a:cubicBezTo>
                <a:cubicBezTo>
                  <a:pt x="1453677" y="218263"/>
                  <a:pt x="1463221" y="205861"/>
                  <a:pt x="1473280" y="193974"/>
                </a:cubicBezTo>
                <a:cubicBezTo>
                  <a:pt x="1483338" y="182087"/>
                  <a:pt x="1493225" y="170028"/>
                  <a:pt x="1502941" y="157798"/>
                </a:cubicBezTo>
                <a:cubicBezTo>
                  <a:pt x="1503097" y="157312"/>
                  <a:pt x="1504146" y="155198"/>
                  <a:pt x="1506087" y="151454"/>
                </a:cubicBezTo>
                <a:cubicBezTo>
                  <a:pt x="1508029" y="147711"/>
                  <a:pt x="1509923" y="145254"/>
                  <a:pt x="1511770" y="144082"/>
                </a:cubicBezTo>
                <a:cubicBezTo>
                  <a:pt x="1511178" y="144854"/>
                  <a:pt x="1509993" y="146739"/>
                  <a:pt x="1508216" y="149740"/>
                </a:cubicBezTo>
                <a:cubicBezTo>
                  <a:pt x="1506439" y="152740"/>
                  <a:pt x="1505595" y="154283"/>
                  <a:pt x="1505684" y="154369"/>
                </a:cubicBezTo>
                <a:lnTo>
                  <a:pt x="1515199" y="142025"/>
                </a:lnTo>
                <a:cubicBezTo>
                  <a:pt x="1514885" y="142039"/>
                  <a:pt x="1514657" y="142010"/>
                  <a:pt x="1514514" y="141939"/>
                </a:cubicBezTo>
                <a:cubicBezTo>
                  <a:pt x="1514371" y="141867"/>
                  <a:pt x="1514142" y="141667"/>
                  <a:pt x="1513828" y="141339"/>
                </a:cubicBezTo>
                <a:cubicBezTo>
                  <a:pt x="1515013" y="136310"/>
                  <a:pt x="1518300" y="130937"/>
                  <a:pt x="1523686" y="125223"/>
                </a:cubicBezTo>
                <a:cubicBezTo>
                  <a:pt x="1529073" y="119507"/>
                  <a:pt x="1533559" y="114821"/>
                  <a:pt x="1537145" y="111164"/>
                </a:cubicBezTo>
                <a:cubicBezTo>
                  <a:pt x="1546175" y="100877"/>
                  <a:pt x="1555547" y="91275"/>
                  <a:pt x="1565263" y="82360"/>
                </a:cubicBezTo>
                <a:cubicBezTo>
                  <a:pt x="1572933" y="74173"/>
                  <a:pt x="1581767" y="65172"/>
                  <a:pt x="1591762" y="55357"/>
                </a:cubicBezTo>
                <a:cubicBezTo>
                  <a:pt x="1601758" y="45541"/>
                  <a:pt x="1612156" y="38769"/>
                  <a:pt x="1622955" y="35040"/>
                </a:cubicBezTo>
                <a:cubicBezTo>
                  <a:pt x="1634962" y="31954"/>
                  <a:pt x="1645954" y="33325"/>
                  <a:pt x="1655933" y="39155"/>
                </a:cubicBezTo>
                <a:cubicBezTo>
                  <a:pt x="1665910" y="44984"/>
                  <a:pt x="1674062" y="53213"/>
                  <a:pt x="1680387" y="63843"/>
                </a:cubicBezTo>
                <a:cubicBezTo>
                  <a:pt x="1686713" y="74473"/>
                  <a:pt x="1690400" y="85446"/>
                  <a:pt x="1691450" y="96762"/>
                </a:cubicBezTo>
                <a:cubicBezTo>
                  <a:pt x="1691150" y="96305"/>
                  <a:pt x="1691064" y="96705"/>
                  <a:pt x="1691193" y="97962"/>
                </a:cubicBezTo>
                <a:cubicBezTo>
                  <a:pt x="1691321" y="99219"/>
                  <a:pt x="1691407" y="99962"/>
                  <a:pt x="1691450" y="100191"/>
                </a:cubicBezTo>
                <a:cubicBezTo>
                  <a:pt x="1691507" y="102191"/>
                  <a:pt x="1691564" y="104706"/>
                  <a:pt x="1691621" y="107735"/>
                </a:cubicBezTo>
                <a:cubicBezTo>
                  <a:pt x="1691678" y="110764"/>
                  <a:pt x="1691393" y="112592"/>
                  <a:pt x="1690764" y="113221"/>
                </a:cubicBezTo>
                <a:cubicBezTo>
                  <a:pt x="1691050" y="112778"/>
                  <a:pt x="1690993" y="111778"/>
                  <a:pt x="1690592" y="110221"/>
                </a:cubicBezTo>
                <a:cubicBezTo>
                  <a:pt x="1690192" y="108663"/>
                  <a:pt x="1689793" y="107149"/>
                  <a:pt x="1689393" y="105677"/>
                </a:cubicBezTo>
                <a:cubicBezTo>
                  <a:pt x="1689707" y="111807"/>
                  <a:pt x="1689593" y="117722"/>
                  <a:pt x="1689050" y="123422"/>
                </a:cubicBezTo>
                <a:cubicBezTo>
                  <a:pt x="1688508" y="129123"/>
                  <a:pt x="1687708" y="134867"/>
                  <a:pt x="1686652" y="140653"/>
                </a:cubicBezTo>
                <a:cubicBezTo>
                  <a:pt x="1687395" y="138810"/>
                  <a:pt x="1688137" y="137010"/>
                  <a:pt x="1688879" y="135252"/>
                </a:cubicBezTo>
                <a:cubicBezTo>
                  <a:pt x="1689622" y="133495"/>
                  <a:pt x="1690021" y="132552"/>
                  <a:pt x="1690078" y="132423"/>
                </a:cubicBezTo>
                <a:cubicBezTo>
                  <a:pt x="1690879" y="140039"/>
                  <a:pt x="1689110" y="149497"/>
                  <a:pt x="1684771" y="160798"/>
                </a:cubicBezTo>
                <a:cubicBezTo>
                  <a:pt x="1680432" y="172100"/>
                  <a:pt x="1676950" y="180701"/>
                  <a:pt x="1674324" y="186602"/>
                </a:cubicBezTo>
                <a:cubicBezTo>
                  <a:pt x="1669501" y="199975"/>
                  <a:pt x="1663736" y="212833"/>
                  <a:pt x="1657030" y="225178"/>
                </a:cubicBezTo>
                <a:cubicBezTo>
                  <a:pt x="1650323" y="237522"/>
                  <a:pt x="1642846" y="249352"/>
                  <a:pt x="1634598" y="260668"/>
                </a:cubicBezTo>
                <a:cubicBezTo>
                  <a:pt x="1627432" y="270326"/>
                  <a:pt x="1620005" y="279813"/>
                  <a:pt x="1612316" y="289129"/>
                </a:cubicBezTo>
                <a:cubicBezTo>
                  <a:pt x="1604626" y="298444"/>
                  <a:pt x="1596506" y="307245"/>
                  <a:pt x="1587956" y="315532"/>
                </a:cubicBezTo>
                <a:cubicBezTo>
                  <a:pt x="1580264" y="324033"/>
                  <a:pt x="1571285" y="333091"/>
                  <a:pt x="1561020" y="342707"/>
                </a:cubicBezTo>
                <a:cubicBezTo>
                  <a:pt x="1550754" y="352322"/>
                  <a:pt x="1540060" y="358809"/>
                  <a:pt x="1528936" y="362166"/>
                </a:cubicBezTo>
                <a:cubicBezTo>
                  <a:pt x="1562734" y="333506"/>
                  <a:pt x="1591719" y="301330"/>
                  <a:pt x="1615891" y="265640"/>
                </a:cubicBezTo>
                <a:lnTo>
                  <a:pt x="1627576" y="236888"/>
                </a:lnTo>
                <a:lnTo>
                  <a:pt x="1628499" y="235722"/>
                </a:lnTo>
                <a:cubicBezTo>
                  <a:pt x="1646279" y="207819"/>
                  <a:pt x="1658357" y="177729"/>
                  <a:pt x="1664735" y="145454"/>
                </a:cubicBezTo>
                <a:lnTo>
                  <a:pt x="1627576" y="236888"/>
                </a:lnTo>
                <a:lnTo>
                  <a:pt x="1568054" y="312103"/>
                </a:lnTo>
                <a:cubicBezTo>
                  <a:pt x="1557259" y="324390"/>
                  <a:pt x="1546594" y="336678"/>
                  <a:pt x="1536057" y="348965"/>
                </a:cubicBezTo>
                <a:cubicBezTo>
                  <a:pt x="1525519" y="361252"/>
                  <a:pt x="1513996" y="371825"/>
                  <a:pt x="1501486" y="380683"/>
                </a:cubicBezTo>
                <a:cubicBezTo>
                  <a:pt x="1487049" y="390384"/>
                  <a:pt x="1470579" y="399957"/>
                  <a:pt x="1452077" y="409401"/>
                </a:cubicBezTo>
                <a:cubicBezTo>
                  <a:pt x="1433575" y="418845"/>
                  <a:pt x="1415538" y="423445"/>
                  <a:pt x="1397968" y="423203"/>
                </a:cubicBezTo>
                <a:cubicBezTo>
                  <a:pt x="1403429" y="433490"/>
                  <a:pt x="1408975" y="443605"/>
                  <a:pt x="1414607" y="453549"/>
                </a:cubicBezTo>
                <a:cubicBezTo>
                  <a:pt x="1420239" y="463493"/>
                  <a:pt x="1426129" y="473266"/>
                  <a:pt x="1432276" y="482867"/>
                </a:cubicBezTo>
                <a:lnTo>
                  <a:pt x="1410319" y="443777"/>
                </a:lnTo>
                <a:cubicBezTo>
                  <a:pt x="1417108" y="454826"/>
                  <a:pt x="1425486" y="467703"/>
                  <a:pt x="1435453" y="482410"/>
                </a:cubicBezTo>
                <a:cubicBezTo>
                  <a:pt x="1445419" y="497117"/>
                  <a:pt x="1454660" y="510452"/>
                  <a:pt x="1463178" y="522415"/>
                </a:cubicBezTo>
                <a:cubicBezTo>
                  <a:pt x="1471696" y="534378"/>
                  <a:pt x="1477177" y="541770"/>
                  <a:pt x="1479620" y="544589"/>
                </a:cubicBezTo>
                <a:lnTo>
                  <a:pt x="1526878" y="598767"/>
                </a:lnTo>
                <a:cubicBezTo>
                  <a:pt x="1532411" y="605197"/>
                  <a:pt x="1538158" y="612055"/>
                  <a:pt x="1544120" y="619341"/>
                </a:cubicBezTo>
                <a:cubicBezTo>
                  <a:pt x="1550082" y="626628"/>
                  <a:pt x="1556001" y="632800"/>
                  <a:pt x="1561877" y="637858"/>
                </a:cubicBezTo>
                <a:cubicBezTo>
                  <a:pt x="1561205" y="637144"/>
                  <a:pt x="1560662" y="636344"/>
                  <a:pt x="1560248" y="635458"/>
                </a:cubicBezTo>
                <a:cubicBezTo>
                  <a:pt x="1559833" y="634572"/>
                  <a:pt x="1559461" y="633772"/>
                  <a:pt x="1559132" y="633057"/>
                </a:cubicBezTo>
                <a:cubicBezTo>
                  <a:pt x="1560076" y="633300"/>
                  <a:pt x="1564193" y="635558"/>
                  <a:pt x="1571485" y="639830"/>
                </a:cubicBezTo>
                <a:cubicBezTo>
                  <a:pt x="1578777" y="644102"/>
                  <a:pt x="1583581" y="646873"/>
                  <a:pt x="1585897" y="648145"/>
                </a:cubicBezTo>
                <a:cubicBezTo>
                  <a:pt x="1589328" y="649588"/>
                  <a:pt x="1592759" y="650817"/>
                  <a:pt x="1596191" y="651831"/>
                </a:cubicBezTo>
                <a:cubicBezTo>
                  <a:pt x="1599622" y="652845"/>
                  <a:pt x="1603054" y="653217"/>
                  <a:pt x="1606485" y="652946"/>
                </a:cubicBezTo>
                <a:cubicBezTo>
                  <a:pt x="1615704" y="652631"/>
                  <a:pt x="1625045" y="649831"/>
                  <a:pt x="1634509" y="644545"/>
                </a:cubicBezTo>
                <a:cubicBezTo>
                  <a:pt x="1643973" y="639258"/>
                  <a:pt x="1651765" y="633372"/>
                  <a:pt x="1657886" y="626885"/>
                </a:cubicBezTo>
                <a:cubicBezTo>
                  <a:pt x="1661096" y="622842"/>
                  <a:pt x="1664093" y="620127"/>
                  <a:pt x="1666875" y="618741"/>
                </a:cubicBezTo>
                <a:cubicBezTo>
                  <a:pt x="1668266" y="618048"/>
                  <a:pt x="1669412" y="618609"/>
                  <a:pt x="1670311" y="620424"/>
                </a:cubicBezTo>
                <a:lnTo>
                  <a:pt x="1670539" y="621141"/>
                </a:lnTo>
                <a:lnTo>
                  <a:pt x="1689387" y="599783"/>
                </a:lnTo>
                <a:cubicBezTo>
                  <a:pt x="1697042" y="591761"/>
                  <a:pt x="1704747" y="584336"/>
                  <a:pt x="1712500" y="577508"/>
                </a:cubicBezTo>
                <a:cubicBezTo>
                  <a:pt x="1714847" y="575226"/>
                  <a:pt x="1720141" y="570112"/>
                  <a:pt x="1728383" y="562166"/>
                </a:cubicBezTo>
                <a:cubicBezTo>
                  <a:pt x="1736626" y="554220"/>
                  <a:pt x="1744716" y="547531"/>
                  <a:pt x="1752654" y="542100"/>
                </a:cubicBezTo>
                <a:cubicBezTo>
                  <a:pt x="1760592" y="536669"/>
                  <a:pt x="1765276" y="536584"/>
                  <a:pt x="1766708" y="541846"/>
                </a:cubicBezTo>
                <a:cubicBezTo>
                  <a:pt x="1766922" y="545518"/>
                  <a:pt x="1765121" y="549661"/>
                  <a:pt x="1761304" y="554276"/>
                </a:cubicBezTo>
                <a:cubicBezTo>
                  <a:pt x="1757487" y="558891"/>
                  <a:pt x="1754485" y="562520"/>
                  <a:pt x="1752298" y="565163"/>
                </a:cubicBezTo>
                <a:cubicBezTo>
                  <a:pt x="1744064" y="575450"/>
                  <a:pt x="1736516" y="586423"/>
                  <a:pt x="1729654" y="598082"/>
                </a:cubicBezTo>
                <a:cubicBezTo>
                  <a:pt x="1721406" y="611126"/>
                  <a:pt x="1713887" y="624642"/>
                  <a:pt x="1707096" y="638630"/>
                </a:cubicBezTo>
                <a:cubicBezTo>
                  <a:pt x="1700306" y="652617"/>
                  <a:pt x="1694331" y="666990"/>
                  <a:pt x="1689170" y="681749"/>
                </a:cubicBezTo>
                <a:cubicBezTo>
                  <a:pt x="1685654" y="691308"/>
                  <a:pt x="1682568" y="701852"/>
                  <a:pt x="1679911" y="713382"/>
                </a:cubicBezTo>
                <a:cubicBezTo>
                  <a:pt x="1677254" y="724912"/>
                  <a:pt x="1677595" y="735627"/>
                  <a:pt x="1680936" y="745529"/>
                </a:cubicBezTo>
                <a:cubicBezTo>
                  <a:pt x="1685682" y="756594"/>
                  <a:pt x="1693001" y="761364"/>
                  <a:pt x="1702893" y="759839"/>
                </a:cubicBezTo>
                <a:cubicBezTo>
                  <a:pt x="1712786" y="758313"/>
                  <a:pt x="1721477" y="754000"/>
                  <a:pt x="1728968" y="746900"/>
                </a:cubicBezTo>
                <a:cubicBezTo>
                  <a:pt x="1738432" y="737370"/>
                  <a:pt x="1746609" y="726426"/>
                  <a:pt x="1753499" y="714068"/>
                </a:cubicBezTo>
                <a:cubicBezTo>
                  <a:pt x="1760391" y="701709"/>
                  <a:pt x="1766853" y="689564"/>
                  <a:pt x="1772888" y="677634"/>
                </a:cubicBezTo>
                <a:cubicBezTo>
                  <a:pt x="1808408" y="607154"/>
                  <a:pt x="1839824" y="535002"/>
                  <a:pt x="1867136" y="461179"/>
                </a:cubicBezTo>
                <a:cubicBezTo>
                  <a:pt x="1894448" y="387355"/>
                  <a:pt x="1920392" y="312975"/>
                  <a:pt x="1944967" y="238037"/>
                </a:cubicBezTo>
                <a:cubicBezTo>
                  <a:pt x="1930651" y="262082"/>
                  <a:pt x="1916249" y="286000"/>
                  <a:pt x="1901762" y="309788"/>
                </a:cubicBezTo>
                <a:cubicBezTo>
                  <a:pt x="1887274" y="333577"/>
                  <a:pt x="1872187" y="356980"/>
                  <a:pt x="1856499" y="379997"/>
                </a:cubicBezTo>
                <a:cubicBezTo>
                  <a:pt x="1849330" y="389956"/>
                  <a:pt x="1841914" y="399700"/>
                  <a:pt x="1834251" y="409229"/>
                </a:cubicBezTo>
                <a:cubicBezTo>
                  <a:pt x="1826587" y="418759"/>
                  <a:pt x="1818483" y="427989"/>
                  <a:pt x="1809939" y="436919"/>
                </a:cubicBezTo>
                <a:cubicBezTo>
                  <a:pt x="1806508" y="439976"/>
                  <a:pt x="1803249" y="443119"/>
                  <a:pt x="1800162" y="446348"/>
                </a:cubicBezTo>
                <a:cubicBezTo>
                  <a:pt x="1797074" y="449577"/>
                  <a:pt x="1794158" y="453064"/>
                  <a:pt x="1791414" y="456807"/>
                </a:cubicBezTo>
                <a:cubicBezTo>
                  <a:pt x="1790027" y="458907"/>
                  <a:pt x="1788340" y="461736"/>
                  <a:pt x="1786353" y="465294"/>
                </a:cubicBezTo>
                <a:cubicBezTo>
                  <a:pt x="1784366" y="468851"/>
                  <a:pt x="1782165" y="470823"/>
                  <a:pt x="1779750" y="471209"/>
                </a:cubicBezTo>
                <a:lnTo>
                  <a:pt x="1783180" y="465722"/>
                </a:lnTo>
                <a:cubicBezTo>
                  <a:pt x="1782122" y="467080"/>
                  <a:pt x="1780979" y="468308"/>
                  <a:pt x="1779750" y="469408"/>
                </a:cubicBezTo>
                <a:cubicBezTo>
                  <a:pt x="1778520" y="470509"/>
                  <a:pt x="1777377" y="471566"/>
                  <a:pt x="1776319" y="472580"/>
                </a:cubicBezTo>
                <a:cubicBezTo>
                  <a:pt x="1777005" y="472466"/>
                  <a:pt x="1777691" y="472695"/>
                  <a:pt x="1778377" y="473266"/>
                </a:cubicBezTo>
                <a:cubicBezTo>
                  <a:pt x="1775475" y="483339"/>
                  <a:pt x="1768414" y="490797"/>
                  <a:pt x="1757193" y="495640"/>
                </a:cubicBezTo>
                <a:cubicBezTo>
                  <a:pt x="1745972" y="500484"/>
                  <a:pt x="1735652" y="501941"/>
                  <a:pt x="1726232" y="500012"/>
                </a:cubicBezTo>
                <a:cubicBezTo>
                  <a:pt x="1714553" y="496926"/>
                  <a:pt x="1702746" y="491268"/>
                  <a:pt x="1690810" y="483039"/>
                </a:cubicBezTo>
                <a:cubicBezTo>
                  <a:pt x="1678875" y="474809"/>
                  <a:pt x="1668955" y="466065"/>
                  <a:pt x="1661050" y="456807"/>
                </a:cubicBezTo>
                <a:cubicBezTo>
                  <a:pt x="1654335" y="448563"/>
                  <a:pt x="1649841" y="439676"/>
                  <a:pt x="1647568" y="430146"/>
                </a:cubicBezTo>
                <a:cubicBezTo>
                  <a:pt x="1645295" y="420617"/>
                  <a:pt x="1644559" y="410530"/>
                  <a:pt x="1645358" y="399885"/>
                </a:cubicBezTo>
                <a:cubicBezTo>
                  <a:pt x="1645539" y="398103"/>
                  <a:pt x="1645781" y="394048"/>
                  <a:pt x="1646087" y="387719"/>
                </a:cubicBezTo>
                <a:cubicBezTo>
                  <a:pt x="1646392" y="381390"/>
                  <a:pt x="1647037" y="375252"/>
                  <a:pt x="1648020" y="369304"/>
                </a:cubicBezTo>
                <a:cubicBezTo>
                  <a:pt x="1649004" y="363356"/>
                  <a:pt x="1650603" y="360062"/>
                  <a:pt x="1652816" y="359423"/>
                </a:cubicBezTo>
                <a:cubicBezTo>
                  <a:pt x="1653074" y="359752"/>
                  <a:pt x="1653075" y="361152"/>
                  <a:pt x="1652820" y="363624"/>
                </a:cubicBezTo>
                <a:cubicBezTo>
                  <a:pt x="1652564" y="366096"/>
                  <a:pt x="1652563" y="367667"/>
                  <a:pt x="1652816" y="368339"/>
                </a:cubicBezTo>
                <a:cubicBezTo>
                  <a:pt x="1653488" y="363567"/>
                  <a:pt x="1654203" y="358880"/>
                  <a:pt x="1654960" y="354280"/>
                </a:cubicBezTo>
                <a:cubicBezTo>
                  <a:pt x="1655718" y="349679"/>
                  <a:pt x="1656604" y="344993"/>
                  <a:pt x="1657619" y="340221"/>
                </a:cubicBezTo>
                <a:cubicBezTo>
                  <a:pt x="1657305" y="340607"/>
                  <a:pt x="1657076" y="341035"/>
                  <a:pt x="1656933" y="341507"/>
                </a:cubicBezTo>
                <a:cubicBezTo>
                  <a:pt x="1656790" y="341978"/>
                  <a:pt x="1656562" y="342235"/>
                  <a:pt x="1656247" y="342278"/>
                </a:cubicBezTo>
                <a:lnTo>
                  <a:pt x="1658306" y="337478"/>
                </a:lnTo>
                <a:lnTo>
                  <a:pt x="1658306" y="338163"/>
                </a:lnTo>
                <a:cubicBezTo>
                  <a:pt x="1660235" y="333363"/>
                  <a:pt x="1661522" y="327534"/>
                  <a:pt x="1662165" y="320676"/>
                </a:cubicBezTo>
                <a:cubicBezTo>
                  <a:pt x="1662808" y="313818"/>
                  <a:pt x="1663580" y="307988"/>
                  <a:pt x="1664481" y="303188"/>
                </a:cubicBezTo>
                <a:cubicBezTo>
                  <a:pt x="1667182" y="292201"/>
                  <a:pt x="1670012" y="281256"/>
                  <a:pt x="1672971" y="270355"/>
                </a:cubicBezTo>
                <a:cubicBezTo>
                  <a:pt x="1675930" y="259454"/>
                  <a:pt x="1679275" y="248681"/>
                  <a:pt x="1683006" y="238037"/>
                </a:cubicBezTo>
                <a:cubicBezTo>
                  <a:pt x="1689796" y="218391"/>
                  <a:pt x="1696971" y="198703"/>
                  <a:pt x="1704533" y="178972"/>
                </a:cubicBezTo>
                <a:cubicBezTo>
                  <a:pt x="1712095" y="159241"/>
                  <a:pt x="1720471" y="140067"/>
                  <a:pt x="1729662" y="121451"/>
                </a:cubicBezTo>
                <a:cubicBezTo>
                  <a:pt x="1732135" y="117093"/>
                  <a:pt x="1734908" y="113121"/>
                  <a:pt x="1737982" y="109535"/>
                </a:cubicBezTo>
                <a:cubicBezTo>
                  <a:pt x="1741055" y="105949"/>
                  <a:pt x="1744000" y="102148"/>
                  <a:pt x="1746815" y="98133"/>
                </a:cubicBezTo>
                <a:cubicBezTo>
                  <a:pt x="1749474" y="94276"/>
                  <a:pt x="1751704" y="89990"/>
                  <a:pt x="1753505" y="85275"/>
                </a:cubicBezTo>
                <a:cubicBezTo>
                  <a:pt x="1755306" y="80560"/>
                  <a:pt x="1757193" y="75931"/>
                  <a:pt x="1759166" y="71387"/>
                </a:cubicBezTo>
                <a:cubicBezTo>
                  <a:pt x="1762182" y="63901"/>
                  <a:pt x="1766098" y="55557"/>
                  <a:pt x="1770915" y="46355"/>
                </a:cubicBezTo>
                <a:cubicBezTo>
                  <a:pt x="1775733" y="37154"/>
                  <a:pt x="1781879" y="30868"/>
                  <a:pt x="1789355" y="27496"/>
                </a:cubicBezTo>
                <a:cubicBezTo>
                  <a:pt x="1793572" y="26039"/>
                  <a:pt x="1797725" y="25567"/>
                  <a:pt x="1801813" y="26082"/>
                </a:cubicBezTo>
                <a:close/>
                <a:moveTo>
                  <a:pt x="4277214" y="25096"/>
                </a:moveTo>
                <a:cubicBezTo>
                  <a:pt x="4285357" y="24781"/>
                  <a:pt x="4292557" y="25581"/>
                  <a:pt x="4298814" y="27496"/>
                </a:cubicBezTo>
                <a:cubicBezTo>
                  <a:pt x="4304671" y="29539"/>
                  <a:pt x="4309071" y="31968"/>
                  <a:pt x="4312013" y="34783"/>
                </a:cubicBezTo>
                <a:cubicBezTo>
                  <a:pt x="4314956" y="37597"/>
                  <a:pt x="4318328" y="40883"/>
                  <a:pt x="4322127" y="44641"/>
                </a:cubicBezTo>
                <a:cubicBezTo>
                  <a:pt x="4323713" y="46510"/>
                  <a:pt x="4324142" y="47565"/>
                  <a:pt x="4323413" y="47808"/>
                </a:cubicBezTo>
                <a:cubicBezTo>
                  <a:pt x="4322685" y="48051"/>
                  <a:pt x="4323627" y="48592"/>
                  <a:pt x="4326242" y="49432"/>
                </a:cubicBezTo>
                <a:cubicBezTo>
                  <a:pt x="4328370" y="49717"/>
                  <a:pt x="4330627" y="49660"/>
                  <a:pt x="4333013" y="49261"/>
                </a:cubicBezTo>
                <a:cubicBezTo>
                  <a:pt x="4335398" y="48863"/>
                  <a:pt x="4337484" y="48464"/>
                  <a:pt x="4339270" y="48065"/>
                </a:cubicBezTo>
                <a:lnTo>
                  <a:pt x="4351976" y="47362"/>
                </a:lnTo>
                <a:lnTo>
                  <a:pt x="4356783" y="45327"/>
                </a:lnTo>
                <a:cubicBezTo>
                  <a:pt x="4367941" y="41598"/>
                  <a:pt x="4379053" y="40140"/>
                  <a:pt x="4390117" y="40955"/>
                </a:cubicBezTo>
                <a:cubicBezTo>
                  <a:pt x="4395650" y="41362"/>
                  <a:pt x="4400891" y="42787"/>
                  <a:pt x="4405843" y="45230"/>
                </a:cubicBezTo>
                <a:lnTo>
                  <a:pt x="4406334" y="45595"/>
                </a:lnTo>
                <a:lnTo>
                  <a:pt x="4413325" y="45413"/>
                </a:lnTo>
                <a:cubicBezTo>
                  <a:pt x="4429782" y="45284"/>
                  <a:pt x="4446238" y="45713"/>
                  <a:pt x="4462695" y="46698"/>
                </a:cubicBezTo>
                <a:cubicBezTo>
                  <a:pt x="4464438" y="47054"/>
                  <a:pt x="4466267" y="47368"/>
                  <a:pt x="4468180" y="47638"/>
                </a:cubicBezTo>
                <a:cubicBezTo>
                  <a:pt x="4470095" y="47909"/>
                  <a:pt x="4471923" y="48051"/>
                  <a:pt x="4473666" y="48065"/>
                </a:cubicBezTo>
                <a:cubicBezTo>
                  <a:pt x="4474280" y="47552"/>
                  <a:pt x="4474938" y="46696"/>
                  <a:pt x="4475637" y="45497"/>
                </a:cubicBezTo>
                <a:cubicBezTo>
                  <a:pt x="4476337" y="44298"/>
                  <a:pt x="4477509" y="43784"/>
                  <a:pt x="4479152" y="43955"/>
                </a:cubicBezTo>
                <a:cubicBezTo>
                  <a:pt x="4482580" y="44643"/>
                  <a:pt x="4484637" y="46696"/>
                  <a:pt x="4485323" y="50116"/>
                </a:cubicBezTo>
                <a:cubicBezTo>
                  <a:pt x="4485108" y="56067"/>
                  <a:pt x="4481080" y="60054"/>
                  <a:pt x="4473238" y="62075"/>
                </a:cubicBezTo>
                <a:cubicBezTo>
                  <a:pt x="4465395" y="64097"/>
                  <a:pt x="4459138" y="65350"/>
                  <a:pt x="4454467" y="65834"/>
                </a:cubicBezTo>
                <a:cubicBezTo>
                  <a:pt x="4448110" y="67002"/>
                  <a:pt x="4441281" y="67742"/>
                  <a:pt x="4433982" y="68055"/>
                </a:cubicBezTo>
                <a:lnTo>
                  <a:pt x="4428574" y="68934"/>
                </a:lnTo>
                <a:lnTo>
                  <a:pt x="4432920" y="78330"/>
                </a:lnTo>
                <a:cubicBezTo>
                  <a:pt x="4436214" y="87316"/>
                  <a:pt x="4438696" y="95743"/>
                  <a:pt x="4440365" y="103612"/>
                </a:cubicBezTo>
                <a:cubicBezTo>
                  <a:pt x="4442509" y="114475"/>
                  <a:pt x="4442510" y="125949"/>
                  <a:pt x="4440369" y="138034"/>
                </a:cubicBezTo>
                <a:cubicBezTo>
                  <a:pt x="4438228" y="150119"/>
                  <a:pt x="4435488" y="161272"/>
                  <a:pt x="4432150" y="171491"/>
                </a:cubicBezTo>
                <a:cubicBezTo>
                  <a:pt x="4429084" y="181465"/>
                  <a:pt x="4425975" y="191516"/>
                  <a:pt x="4422823" y="201645"/>
                </a:cubicBezTo>
                <a:cubicBezTo>
                  <a:pt x="4419671" y="211774"/>
                  <a:pt x="4416391" y="221819"/>
                  <a:pt x="4412982" y="231779"/>
                </a:cubicBezTo>
                <a:cubicBezTo>
                  <a:pt x="4409859" y="241351"/>
                  <a:pt x="4406522" y="250838"/>
                  <a:pt x="4402970" y="260239"/>
                </a:cubicBezTo>
                <a:cubicBezTo>
                  <a:pt x="4399419" y="269641"/>
                  <a:pt x="4395911" y="279127"/>
                  <a:pt x="4392445" y="288700"/>
                </a:cubicBezTo>
                <a:cubicBezTo>
                  <a:pt x="4389801" y="296215"/>
                  <a:pt x="4387544" y="303645"/>
                  <a:pt x="4385672" y="310989"/>
                </a:cubicBezTo>
                <a:cubicBezTo>
                  <a:pt x="4383801" y="318332"/>
                  <a:pt x="4381715" y="325762"/>
                  <a:pt x="4379414" y="333277"/>
                </a:cubicBezTo>
                <a:cubicBezTo>
                  <a:pt x="4397124" y="305272"/>
                  <a:pt x="4415824" y="277443"/>
                  <a:pt x="4435513" y="249790"/>
                </a:cubicBezTo>
                <a:cubicBezTo>
                  <a:pt x="4455204" y="222137"/>
                  <a:pt x="4476492" y="196037"/>
                  <a:pt x="4499378" y="171491"/>
                </a:cubicBezTo>
                <a:cubicBezTo>
                  <a:pt x="4507223" y="162359"/>
                  <a:pt x="4517685" y="150416"/>
                  <a:pt x="4530763" y="135663"/>
                </a:cubicBezTo>
                <a:cubicBezTo>
                  <a:pt x="4543841" y="120909"/>
                  <a:pt x="4557754" y="110042"/>
                  <a:pt x="4572502" y="103061"/>
                </a:cubicBezTo>
                <a:cubicBezTo>
                  <a:pt x="4587250" y="96081"/>
                  <a:pt x="4601052" y="99686"/>
                  <a:pt x="4613908" y="113875"/>
                </a:cubicBezTo>
                <a:cubicBezTo>
                  <a:pt x="4622578" y="124855"/>
                  <a:pt x="4628170" y="137479"/>
                  <a:pt x="4630682" y="151749"/>
                </a:cubicBezTo>
                <a:cubicBezTo>
                  <a:pt x="4633195" y="166019"/>
                  <a:pt x="4631938" y="179687"/>
                  <a:pt x="4626912" y="192754"/>
                </a:cubicBezTo>
                <a:cubicBezTo>
                  <a:pt x="4621822" y="204286"/>
                  <a:pt x="4615747" y="215441"/>
                  <a:pt x="4608689" y="226219"/>
                </a:cubicBezTo>
                <a:cubicBezTo>
                  <a:pt x="4601631" y="236997"/>
                  <a:pt x="4595385" y="247994"/>
                  <a:pt x="4589952" y="259211"/>
                </a:cubicBezTo>
                <a:cubicBezTo>
                  <a:pt x="4576215" y="289599"/>
                  <a:pt x="4562351" y="320033"/>
                  <a:pt x="4548360" y="350513"/>
                </a:cubicBezTo>
                <a:cubicBezTo>
                  <a:pt x="4534370" y="380993"/>
                  <a:pt x="4522403" y="412295"/>
                  <a:pt x="4512459" y="444420"/>
                </a:cubicBezTo>
                <a:cubicBezTo>
                  <a:pt x="4524747" y="423114"/>
                  <a:pt x="4537377" y="401936"/>
                  <a:pt x="4550350" y="380887"/>
                </a:cubicBezTo>
                <a:cubicBezTo>
                  <a:pt x="4563323" y="359837"/>
                  <a:pt x="4576982" y="339174"/>
                  <a:pt x="4591326" y="318896"/>
                </a:cubicBezTo>
                <a:cubicBezTo>
                  <a:pt x="4587826" y="323683"/>
                  <a:pt x="4584197" y="328513"/>
                  <a:pt x="4580440" y="333386"/>
                </a:cubicBezTo>
                <a:cubicBezTo>
                  <a:pt x="4576682" y="338259"/>
                  <a:pt x="4573225" y="343261"/>
                  <a:pt x="4570067" y="348391"/>
                </a:cubicBezTo>
                <a:cubicBezTo>
                  <a:pt x="4576382" y="338573"/>
                  <a:pt x="4581925" y="330085"/>
                  <a:pt x="4586697" y="322926"/>
                </a:cubicBezTo>
                <a:cubicBezTo>
                  <a:pt x="4591469" y="315766"/>
                  <a:pt x="4594613" y="311222"/>
                  <a:pt x="4596127" y="309293"/>
                </a:cubicBezTo>
                <a:cubicBezTo>
                  <a:pt x="4608031" y="292745"/>
                  <a:pt x="4620532" y="276626"/>
                  <a:pt x="4633633" y="260936"/>
                </a:cubicBezTo>
                <a:cubicBezTo>
                  <a:pt x="4646734" y="245247"/>
                  <a:pt x="4660957" y="230502"/>
                  <a:pt x="4676302" y="216702"/>
                </a:cubicBezTo>
                <a:cubicBezTo>
                  <a:pt x="4684613" y="208748"/>
                  <a:pt x="4694081" y="201392"/>
                  <a:pt x="4704707" y="194635"/>
                </a:cubicBezTo>
                <a:cubicBezTo>
                  <a:pt x="4715333" y="187878"/>
                  <a:pt x="4726687" y="184286"/>
                  <a:pt x="4738769" y="183858"/>
                </a:cubicBezTo>
                <a:cubicBezTo>
                  <a:pt x="4752863" y="184057"/>
                  <a:pt x="4764218" y="189133"/>
                  <a:pt x="4772835" y="199086"/>
                </a:cubicBezTo>
                <a:cubicBezTo>
                  <a:pt x="4781451" y="209040"/>
                  <a:pt x="4786987" y="220625"/>
                  <a:pt x="4789440" y="233841"/>
                </a:cubicBezTo>
                <a:cubicBezTo>
                  <a:pt x="4792678" y="253741"/>
                  <a:pt x="4791463" y="273159"/>
                  <a:pt x="4785794" y="292094"/>
                </a:cubicBezTo>
                <a:cubicBezTo>
                  <a:pt x="4780126" y="311029"/>
                  <a:pt x="4772516" y="329430"/>
                  <a:pt x="4762966" y="347298"/>
                </a:cubicBezTo>
                <a:cubicBezTo>
                  <a:pt x="4753416" y="365166"/>
                  <a:pt x="4744437" y="382450"/>
                  <a:pt x="4736029" y="399149"/>
                </a:cubicBezTo>
                <a:cubicBezTo>
                  <a:pt x="4736742" y="397749"/>
                  <a:pt x="4737542" y="396606"/>
                  <a:pt x="4738426" y="395720"/>
                </a:cubicBezTo>
                <a:cubicBezTo>
                  <a:pt x="4739311" y="394834"/>
                  <a:pt x="4740109" y="394376"/>
                  <a:pt x="4740822" y="394348"/>
                </a:cubicBezTo>
                <a:cubicBezTo>
                  <a:pt x="4740839" y="394873"/>
                  <a:pt x="4739433" y="398777"/>
                  <a:pt x="4736604" y="406059"/>
                </a:cubicBezTo>
                <a:cubicBezTo>
                  <a:pt x="4733776" y="413342"/>
                  <a:pt x="4730795" y="420853"/>
                  <a:pt x="4727662" y="428593"/>
                </a:cubicBezTo>
                <a:cubicBezTo>
                  <a:pt x="4724528" y="436333"/>
                  <a:pt x="4722513" y="441152"/>
                  <a:pt x="4721614" y="443049"/>
                </a:cubicBezTo>
                <a:cubicBezTo>
                  <a:pt x="4717523" y="452666"/>
                  <a:pt x="4713519" y="462240"/>
                  <a:pt x="4709600" y="471772"/>
                </a:cubicBezTo>
                <a:cubicBezTo>
                  <a:pt x="4705681" y="481303"/>
                  <a:pt x="4701676" y="490706"/>
                  <a:pt x="4697585" y="499980"/>
                </a:cubicBezTo>
                <a:cubicBezTo>
                  <a:pt x="4690248" y="517814"/>
                  <a:pt x="4683296" y="535820"/>
                  <a:pt x="4676731" y="553997"/>
                </a:cubicBezTo>
                <a:cubicBezTo>
                  <a:pt x="4670166" y="572174"/>
                  <a:pt x="4664760" y="590523"/>
                  <a:pt x="4660512" y="609042"/>
                </a:cubicBezTo>
                <a:cubicBezTo>
                  <a:pt x="4657810" y="618617"/>
                  <a:pt x="4656182" y="629306"/>
                  <a:pt x="4655628" y="641109"/>
                </a:cubicBezTo>
                <a:cubicBezTo>
                  <a:pt x="4655073" y="652913"/>
                  <a:pt x="4659448" y="661887"/>
                  <a:pt x="4668750" y="668032"/>
                </a:cubicBezTo>
                <a:cubicBezTo>
                  <a:pt x="4678877" y="672958"/>
                  <a:pt x="4690548" y="675101"/>
                  <a:pt x="4703763" y="674459"/>
                </a:cubicBezTo>
                <a:cubicBezTo>
                  <a:pt x="4716978" y="673817"/>
                  <a:pt x="4728646" y="671675"/>
                  <a:pt x="4738769" y="668032"/>
                </a:cubicBezTo>
                <a:cubicBezTo>
                  <a:pt x="4743120" y="666131"/>
                  <a:pt x="4749652" y="663245"/>
                  <a:pt x="4758366" y="659373"/>
                </a:cubicBezTo>
                <a:cubicBezTo>
                  <a:pt x="4767080" y="655500"/>
                  <a:pt x="4772407" y="655873"/>
                  <a:pt x="4774349" y="660489"/>
                </a:cubicBezTo>
                <a:cubicBezTo>
                  <a:pt x="4774921" y="666389"/>
                  <a:pt x="4771892" y="672927"/>
                  <a:pt x="4765263" y="680104"/>
                </a:cubicBezTo>
                <a:cubicBezTo>
                  <a:pt x="4758633" y="687280"/>
                  <a:pt x="4753204" y="692615"/>
                  <a:pt x="4748975" y="696109"/>
                </a:cubicBezTo>
                <a:cubicBezTo>
                  <a:pt x="4743117" y="700914"/>
                  <a:pt x="4736831" y="704993"/>
                  <a:pt x="4730115" y="708344"/>
                </a:cubicBezTo>
                <a:cubicBezTo>
                  <a:pt x="4723400" y="711695"/>
                  <a:pt x="4716428" y="714233"/>
                  <a:pt x="4709198" y="715959"/>
                </a:cubicBezTo>
                <a:cubicBezTo>
                  <a:pt x="4694196" y="719956"/>
                  <a:pt x="4680824" y="719501"/>
                  <a:pt x="4669084" y="714594"/>
                </a:cubicBezTo>
                <a:cubicBezTo>
                  <a:pt x="4657342" y="709686"/>
                  <a:pt x="4646722" y="701015"/>
                  <a:pt x="4637222" y="688580"/>
                </a:cubicBezTo>
                <a:cubicBezTo>
                  <a:pt x="4618132" y="662604"/>
                  <a:pt x="4608373" y="635037"/>
                  <a:pt x="4607948" y="605879"/>
                </a:cubicBezTo>
                <a:cubicBezTo>
                  <a:pt x="4607522" y="576721"/>
                  <a:pt x="4611804" y="547604"/>
                  <a:pt x="4620793" y="518529"/>
                </a:cubicBezTo>
                <a:cubicBezTo>
                  <a:pt x="4620764" y="518000"/>
                  <a:pt x="4620992" y="515628"/>
                  <a:pt x="4621477" y="511414"/>
                </a:cubicBezTo>
                <a:cubicBezTo>
                  <a:pt x="4621962" y="507199"/>
                  <a:pt x="4622875" y="504313"/>
                  <a:pt x="4624216" y="502755"/>
                </a:cubicBezTo>
                <a:cubicBezTo>
                  <a:pt x="4624201" y="503284"/>
                  <a:pt x="4624059" y="504627"/>
                  <a:pt x="4623788" y="506785"/>
                </a:cubicBezTo>
                <a:cubicBezTo>
                  <a:pt x="4623517" y="508942"/>
                  <a:pt x="4623203" y="510799"/>
                  <a:pt x="4622847" y="512357"/>
                </a:cubicBezTo>
                <a:lnTo>
                  <a:pt x="4626217" y="500012"/>
                </a:lnTo>
                <a:cubicBezTo>
                  <a:pt x="4626104" y="500584"/>
                  <a:pt x="4625654" y="500812"/>
                  <a:pt x="4624866" y="500698"/>
                </a:cubicBezTo>
                <a:cubicBezTo>
                  <a:pt x="4624180" y="496226"/>
                  <a:pt x="4625066" y="490768"/>
                  <a:pt x="4627525" y="484325"/>
                </a:cubicBezTo>
                <a:cubicBezTo>
                  <a:pt x="4629985" y="477881"/>
                  <a:pt x="4632063" y="472595"/>
                  <a:pt x="4633760" y="468465"/>
                </a:cubicBezTo>
                <a:lnTo>
                  <a:pt x="4648848" y="434175"/>
                </a:lnTo>
                <a:cubicBezTo>
                  <a:pt x="4653277" y="424274"/>
                  <a:pt x="4657449" y="414416"/>
                  <a:pt x="4661364" y="404600"/>
                </a:cubicBezTo>
                <a:cubicBezTo>
                  <a:pt x="4665279" y="394785"/>
                  <a:pt x="4669108" y="384755"/>
                  <a:pt x="4672851" y="374511"/>
                </a:cubicBezTo>
                <a:cubicBezTo>
                  <a:pt x="4676764" y="363226"/>
                  <a:pt x="4681454" y="352192"/>
                  <a:pt x="4686918" y="341410"/>
                </a:cubicBezTo>
                <a:cubicBezTo>
                  <a:pt x="4692382" y="330629"/>
                  <a:pt x="4697773" y="319916"/>
                  <a:pt x="4703089" y="309274"/>
                </a:cubicBezTo>
                <a:cubicBezTo>
                  <a:pt x="4703924" y="307742"/>
                  <a:pt x="4705687" y="304101"/>
                  <a:pt x="4708377" y="298352"/>
                </a:cubicBezTo>
                <a:cubicBezTo>
                  <a:pt x="4711068" y="292603"/>
                  <a:pt x="4713796" y="287083"/>
                  <a:pt x="4716563" y="281791"/>
                </a:cubicBezTo>
                <a:cubicBezTo>
                  <a:pt x="4719330" y="276500"/>
                  <a:pt x="4721245" y="273773"/>
                  <a:pt x="4722309" y="273613"/>
                </a:cubicBezTo>
                <a:cubicBezTo>
                  <a:pt x="4722180" y="273941"/>
                  <a:pt x="4721751" y="275341"/>
                  <a:pt x="4721022" y="277813"/>
                </a:cubicBezTo>
                <a:cubicBezTo>
                  <a:pt x="4720292" y="280285"/>
                  <a:pt x="4720035" y="281856"/>
                  <a:pt x="4720250" y="282528"/>
                </a:cubicBezTo>
                <a:cubicBezTo>
                  <a:pt x="4724949" y="270984"/>
                  <a:pt x="4729266" y="259096"/>
                  <a:pt x="4733201" y="246866"/>
                </a:cubicBezTo>
                <a:lnTo>
                  <a:pt x="4728487" y="256467"/>
                </a:lnTo>
                <a:cubicBezTo>
                  <a:pt x="4729110" y="251324"/>
                  <a:pt x="4730927" y="244809"/>
                  <a:pt x="4733939" y="236922"/>
                </a:cubicBezTo>
                <a:cubicBezTo>
                  <a:pt x="4736951" y="229035"/>
                  <a:pt x="4735358" y="223892"/>
                  <a:pt x="4729160" y="221492"/>
                </a:cubicBezTo>
                <a:cubicBezTo>
                  <a:pt x="4723017" y="220780"/>
                  <a:pt x="4716443" y="223238"/>
                  <a:pt x="4709437" y="228866"/>
                </a:cubicBezTo>
                <a:cubicBezTo>
                  <a:pt x="4702431" y="234494"/>
                  <a:pt x="4696883" y="239351"/>
                  <a:pt x="4692793" y="243437"/>
                </a:cubicBezTo>
                <a:cubicBezTo>
                  <a:pt x="4677491" y="257568"/>
                  <a:pt x="4663479" y="272684"/>
                  <a:pt x="4650757" y="288786"/>
                </a:cubicBezTo>
                <a:cubicBezTo>
                  <a:pt x="4638035" y="304888"/>
                  <a:pt x="4625752" y="321547"/>
                  <a:pt x="4613908" y="338764"/>
                </a:cubicBezTo>
                <a:cubicBezTo>
                  <a:pt x="4608205" y="347036"/>
                  <a:pt x="4602500" y="355180"/>
                  <a:pt x="4596793" y="363195"/>
                </a:cubicBezTo>
                <a:cubicBezTo>
                  <a:pt x="4591087" y="371210"/>
                  <a:pt x="4584690" y="378840"/>
                  <a:pt x="4577605" y="386084"/>
                </a:cubicBezTo>
                <a:cubicBezTo>
                  <a:pt x="4573259" y="390427"/>
                  <a:pt x="4569427" y="395799"/>
                  <a:pt x="4566110" y="402200"/>
                </a:cubicBezTo>
                <a:cubicBezTo>
                  <a:pt x="4562794" y="408601"/>
                  <a:pt x="4559306" y="414659"/>
                  <a:pt x="4555646" y="420374"/>
                </a:cubicBezTo>
                <a:cubicBezTo>
                  <a:pt x="4549513" y="430332"/>
                  <a:pt x="4543595" y="440248"/>
                  <a:pt x="4537891" y="450120"/>
                </a:cubicBezTo>
                <a:cubicBezTo>
                  <a:pt x="4532187" y="459993"/>
                  <a:pt x="4526440" y="469737"/>
                  <a:pt x="4520650" y="479352"/>
                </a:cubicBezTo>
                <a:cubicBezTo>
                  <a:pt x="4516332" y="486496"/>
                  <a:pt x="4511758" y="493640"/>
                  <a:pt x="4506926" y="500784"/>
                </a:cubicBezTo>
                <a:cubicBezTo>
                  <a:pt x="4502094" y="507927"/>
                  <a:pt x="4498206" y="515414"/>
                  <a:pt x="4495260" y="523244"/>
                </a:cubicBezTo>
                <a:cubicBezTo>
                  <a:pt x="4492101" y="533574"/>
                  <a:pt x="4487956" y="541203"/>
                  <a:pt x="4482823" y="546132"/>
                </a:cubicBezTo>
                <a:cubicBezTo>
                  <a:pt x="4477691" y="551061"/>
                  <a:pt x="4469943" y="548918"/>
                  <a:pt x="4459579" y="539703"/>
                </a:cubicBezTo>
                <a:cubicBezTo>
                  <a:pt x="4449602" y="529630"/>
                  <a:pt x="4443827" y="518400"/>
                  <a:pt x="4442254" y="506013"/>
                </a:cubicBezTo>
                <a:cubicBezTo>
                  <a:pt x="4440681" y="493626"/>
                  <a:pt x="4441424" y="480853"/>
                  <a:pt x="4444482" y="467694"/>
                </a:cubicBezTo>
                <a:cubicBezTo>
                  <a:pt x="4452602" y="428818"/>
                  <a:pt x="4465525" y="390841"/>
                  <a:pt x="4483252" y="353765"/>
                </a:cubicBezTo>
                <a:cubicBezTo>
                  <a:pt x="4500979" y="316689"/>
                  <a:pt x="4520078" y="281285"/>
                  <a:pt x="4540550" y="247552"/>
                </a:cubicBezTo>
                <a:cubicBezTo>
                  <a:pt x="4549156" y="233072"/>
                  <a:pt x="4557161" y="217996"/>
                  <a:pt x="4564567" y="202326"/>
                </a:cubicBezTo>
                <a:cubicBezTo>
                  <a:pt x="4571972" y="186655"/>
                  <a:pt x="4578605" y="170881"/>
                  <a:pt x="4584466" y="155002"/>
                </a:cubicBezTo>
                <a:cubicBezTo>
                  <a:pt x="4585795" y="151982"/>
                  <a:pt x="4587081" y="148575"/>
                  <a:pt x="4588323" y="144782"/>
                </a:cubicBezTo>
                <a:cubicBezTo>
                  <a:pt x="4589565" y="140989"/>
                  <a:pt x="4588966" y="138441"/>
                  <a:pt x="4586525" y="137138"/>
                </a:cubicBezTo>
                <a:cubicBezTo>
                  <a:pt x="4582651" y="136299"/>
                  <a:pt x="4577705" y="137817"/>
                  <a:pt x="4571686" y="141694"/>
                </a:cubicBezTo>
                <a:cubicBezTo>
                  <a:pt x="4565667" y="145571"/>
                  <a:pt x="4561236" y="148633"/>
                  <a:pt x="4558391" y="150880"/>
                </a:cubicBezTo>
                <a:cubicBezTo>
                  <a:pt x="4542766" y="162744"/>
                  <a:pt x="4528556" y="176094"/>
                  <a:pt x="4515761" y="190930"/>
                </a:cubicBezTo>
                <a:cubicBezTo>
                  <a:pt x="4502966" y="205766"/>
                  <a:pt x="4490643" y="220982"/>
                  <a:pt x="4478792" y="236579"/>
                </a:cubicBezTo>
                <a:cubicBezTo>
                  <a:pt x="4466826" y="252367"/>
                  <a:pt x="4455252" y="268455"/>
                  <a:pt x="4444069" y="284842"/>
                </a:cubicBezTo>
                <a:cubicBezTo>
                  <a:pt x="4432886" y="301230"/>
                  <a:pt x="4421839" y="317832"/>
                  <a:pt x="4410929" y="334649"/>
                </a:cubicBezTo>
                <a:cubicBezTo>
                  <a:pt x="4399314" y="352151"/>
                  <a:pt x="4387951" y="369782"/>
                  <a:pt x="4376839" y="387541"/>
                </a:cubicBezTo>
                <a:cubicBezTo>
                  <a:pt x="4365726" y="405300"/>
                  <a:pt x="4354698" y="423103"/>
                  <a:pt x="4343753" y="440948"/>
                </a:cubicBezTo>
                <a:cubicBezTo>
                  <a:pt x="4338480" y="449463"/>
                  <a:pt x="4333251" y="457978"/>
                  <a:pt x="4328065" y="466494"/>
                </a:cubicBezTo>
                <a:cubicBezTo>
                  <a:pt x="4322878" y="475009"/>
                  <a:pt x="4318507" y="483867"/>
                  <a:pt x="4314949" y="493068"/>
                </a:cubicBezTo>
                <a:cubicBezTo>
                  <a:pt x="4311220" y="501655"/>
                  <a:pt x="4307705" y="510371"/>
                  <a:pt x="4304405" y="519215"/>
                </a:cubicBezTo>
                <a:cubicBezTo>
                  <a:pt x="4301105" y="528059"/>
                  <a:pt x="4297761" y="536945"/>
                  <a:pt x="4294375" y="545875"/>
                </a:cubicBezTo>
                <a:cubicBezTo>
                  <a:pt x="4292403" y="551647"/>
                  <a:pt x="4290346" y="558105"/>
                  <a:pt x="4288203" y="565249"/>
                </a:cubicBezTo>
                <a:cubicBezTo>
                  <a:pt x="4286060" y="572393"/>
                  <a:pt x="4283317" y="578508"/>
                  <a:pt x="4279973" y="583594"/>
                </a:cubicBezTo>
                <a:cubicBezTo>
                  <a:pt x="4275201" y="589681"/>
                  <a:pt x="4269143" y="592767"/>
                  <a:pt x="4261800" y="592852"/>
                </a:cubicBezTo>
                <a:cubicBezTo>
                  <a:pt x="4254456" y="592938"/>
                  <a:pt x="4247712" y="590538"/>
                  <a:pt x="4241568" y="585652"/>
                </a:cubicBezTo>
                <a:cubicBezTo>
                  <a:pt x="4236511" y="581437"/>
                  <a:pt x="4233082" y="576322"/>
                  <a:pt x="4231281" y="570307"/>
                </a:cubicBezTo>
                <a:cubicBezTo>
                  <a:pt x="4229481" y="564292"/>
                  <a:pt x="4228796" y="557977"/>
                  <a:pt x="4229224" y="551362"/>
                </a:cubicBezTo>
                <a:cubicBezTo>
                  <a:pt x="4230596" y="532316"/>
                  <a:pt x="4234539" y="513142"/>
                  <a:pt x="4241054" y="493840"/>
                </a:cubicBezTo>
                <a:cubicBezTo>
                  <a:pt x="4247569" y="474538"/>
                  <a:pt x="4254599" y="456221"/>
                  <a:pt x="4262142" y="438890"/>
                </a:cubicBezTo>
                <a:cubicBezTo>
                  <a:pt x="4269401" y="421817"/>
                  <a:pt x="4276659" y="404872"/>
                  <a:pt x="4283917" y="388055"/>
                </a:cubicBezTo>
                <a:cubicBezTo>
                  <a:pt x="4291175" y="371239"/>
                  <a:pt x="4298090" y="354123"/>
                  <a:pt x="4304662" y="336706"/>
                </a:cubicBezTo>
                <a:cubicBezTo>
                  <a:pt x="4318335" y="301219"/>
                  <a:pt x="4333166" y="265908"/>
                  <a:pt x="4349153" y="230775"/>
                </a:cubicBezTo>
                <a:cubicBezTo>
                  <a:pt x="4365141" y="195642"/>
                  <a:pt x="4378428" y="159640"/>
                  <a:pt x="4389015" y="122770"/>
                </a:cubicBezTo>
                <a:lnTo>
                  <a:pt x="4389015" y="129612"/>
                </a:lnTo>
                <a:lnTo>
                  <a:pt x="4393130" y="104296"/>
                </a:lnTo>
                <a:cubicBezTo>
                  <a:pt x="4394842" y="95628"/>
                  <a:pt x="4394670" y="88287"/>
                  <a:pt x="4392613" y="82273"/>
                </a:cubicBezTo>
                <a:lnTo>
                  <a:pt x="4391037" y="80701"/>
                </a:lnTo>
                <a:lnTo>
                  <a:pt x="4387011" y="81506"/>
                </a:lnTo>
                <a:cubicBezTo>
                  <a:pt x="4382626" y="82263"/>
                  <a:pt x="4378369" y="82978"/>
                  <a:pt x="4374240" y="83650"/>
                </a:cubicBezTo>
                <a:lnTo>
                  <a:pt x="4353570" y="87096"/>
                </a:lnTo>
                <a:lnTo>
                  <a:pt x="4336895" y="102928"/>
                </a:lnTo>
                <a:cubicBezTo>
                  <a:pt x="4324550" y="116087"/>
                  <a:pt x="4313749" y="130676"/>
                  <a:pt x="4304491" y="146696"/>
                </a:cubicBezTo>
                <a:cubicBezTo>
                  <a:pt x="4295232" y="162715"/>
                  <a:pt x="4287517" y="179208"/>
                  <a:pt x="4281345" y="196175"/>
                </a:cubicBezTo>
                <a:cubicBezTo>
                  <a:pt x="4279959" y="199824"/>
                  <a:pt x="4278788" y="203815"/>
                  <a:pt x="4277830" y="208149"/>
                </a:cubicBezTo>
                <a:cubicBezTo>
                  <a:pt x="4276873" y="212482"/>
                  <a:pt x="4276216" y="215790"/>
                  <a:pt x="4275858" y="218070"/>
                </a:cubicBezTo>
                <a:cubicBezTo>
                  <a:pt x="4275716" y="220796"/>
                  <a:pt x="4275658" y="223394"/>
                  <a:pt x="4275687" y="225865"/>
                </a:cubicBezTo>
                <a:cubicBezTo>
                  <a:pt x="4275716" y="228336"/>
                  <a:pt x="4274630" y="230764"/>
                  <a:pt x="4272430" y="233150"/>
                </a:cubicBezTo>
                <a:cubicBezTo>
                  <a:pt x="4268229" y="236365"/>
                  <a:pt x="4264114" y="237136"/>
                  <a:pt x="4260085" y="235465"/>
                </a:cubicBezTo>
                <a:cubicBezTo>
                  <a:pt x="4256056" y="233793"/>
                  <a:pt x="4252627" y="230964"/>
                  <a:pt x="4249798" y="226978"/>
                </a:cubicBezTo>
                <a:cubicBezTo>
                  <a:pt x="4247148" y="222692"/>
                  <a:pt x="4245130" y="218074"/>
                  <a:pt x="4243744" y="213125"/>
                </a:cubicBezTo>
                <a:lnTo>
                  <a:pt x="4241849" y="199843"/>
                </a:lnTo>
                <a:lnTo>
                  <a:pt x="4230159" y="225034"/>
                </a:lnTo>
                <a:cubicBezTo>
                  <a:pt x="4225059" y="237709"/>
                  <a:pt x="4219830" y="250255"/>
                  <a:pt x="4214473" y="262673"/>
                </a:cubicBezTo>
                <a:cubicBezTo>
                  <a:pt x="4211259" y="269861"/>
                  <a:pt x="4207916" y="277092"/>
                  <a:pt x="4204445" y="284365"/>
                </a:cubicBezTo>
                <a:cubicBezTo>
                  <a:pt x="4200974" y="291639"/>
                  <a:pt x="4198145" y="299041"/>
                  <a:pt x="4195959" y="306572"/>
                </a:cubicBezTo>
                <a:cubicBezTo>
                  <a:pt x="4194660" y="312388"/>
                  <a:pt x="4193317" y="318247"/>
                  <a:pt x="4191931" y="324149"/>
                </a:cubicBezTo>
                <a:cubicBezTo>
                  <a:pt x="4190545" y="330050"/>
                  <a:pt x="4188688" y="336081"/>
                  <a:pt x="4186360" y="342240"/>
                </a:cubicBezTo>
                <a:cubicBezTo>
                  <a:pt x="4174831" y="369619"/>
                  <a:pt x="4162917" y="396998"/>
                  <a:pt x="4150618" y="424378"/>
                </a:cubicBezTo>
                <a:cubicBezTo>
                  <a:pt x="4138318" y="451757"/>
                  <a:pt x="4126919" y="479480"/>
                  <a:pt x="4116419" y="507545"/>
                </a:cubicBezTo>
                <a:cubicBezTo>
                  <a:pt x="4111454" y="521622"/>
                  <a:pt x="4104622" y="538118"/>
                  <a:pt x="4095924" y="557033"/>
                </a:cubicBezTo>
                <a:cubicBezTo>
                  <a:pt x="4087226" y="575948"/>
                  <a:pt x="4076280" y="592387"/>
                  <a:pt x="4063087" y="606348"/>
                </a:cubicBezTo>
                <a:cubicBezTo>
                  <a:pt x="4049894" y="620309"/>
                  <a:pt x="4034072" y="626898"/>
                  <a:pt x="4015622" y="626114"/>
                </a:cubicBezTo>
                <a:cubicBezTo>
                  <a:pt x="4000079" y="624488"/>
                  <a:pt x="3986251" y="619010"/>
                  <a:pt x="3974137" y="609681"/>
                </a:cubicBezTo>
                <a:cubicBezTo>
                  <a:pt x="3962023" y="600352"/>
                  <a:pt x="3952309" y="588712"/>
                  <a:pt x="3944995" y="574761"/>
                </a:cubicBezTo>
                <a:cubicBezTo>
                  <a:pt x="3939381" y="564074"/>
                  <a:pt x="3934667" y="551843"/>
                  <a:pt x="3930852" y="538068"/>
                </a:cubicBezTo>
                <a:cubicBezTo>
                  <a:pt x="3927038" y="524293"/>
                  <a:pt x="3924895" y="511375"/>
                  <a:pt x="3924424" y="499314"/>
                </a:cubicBezTo>
                <a:cubicBezTo>
                  <a:pt x="3924324" y="496742"/>
                  <a:pt x="3924353" y="493827"/>
                  <a:pt x="3924510" y="490569"/>
                </a:cubicBezTo>
                <a:cubicBezTo>
                  <a:pt x="3924667" y="487311"/>
                  <a:pt x="3925553" y="484738"/>
                  <a:pt x="3927167" y="482852"/>
                </a:cubicBezTo>
                <a:cubicBezTo>
                  <a:pt x="3931795" y="478794"/>
                  <a:pt x="3936424" y="479022"/>
                  <a:pt x="3941052" y="483538"/>
                </a:cubicBezTo>
                <a:cubicBezTo>
                  <a:pt x="3945680" y="488054"/>
                  <a:pt x="3949281" y="492398"/>
                  <a:pt x="3951852" y="496570"/>
                </a:cubicBezTo>
                <a:cubicBezTo>
                  <a:pt x="3959851" y="508531"/>
                  <a:pt x="3968023" y="520792"/>
                  <a:pt x="3976365" y="533353"/>
                </a:cubicBezTo>
                <a:cubicBezTo>
                  <a:pt x="3984708" y="545913"/>
                  <a:pt x="3994593" y="556974"/>
                  <a:pt x="4006022" y="566534"/>
                </a:cubicBezTo>
                <a:cubicBezTo>
                  <a:pt x="4011222" y="570733"/>
                  <a:pt x="4015222" y="572790"/>
                  <a:pt x="4018021" y="572704"/>
                </a:cubicBezTo>
                <a:cubicBezTo>
                  <a:pt x="4020822" y="572618"/>
                  <a:pt x="4024136" y="569875"/>
                  <a:pt x="4027964" y="564476"/>
                </a:cubicBezTo>
                <a:cubicBezTo>
                  <a:pt x="4036492" y="553630"/>
                  <a:pt x="4043778" y="541541"/>
                  <a:pt x="4049821" y="528208"/>
                </a:cubicBezTo>
                <a:cubicBezTo>
                  <a:pt x="4055863" y="514876"/>
                  <a:pt x="4060920" y="501586"/>
                  <a:pt x="4064991" y="488339"/>
                </a:cubicBezTo>
                <a:cubicBezTo>
                  <a:pt x="4075691" y="456459"/>
                  <a:pt x="4087034" y="424707"/>
                  <a:pt x="4099019" y="393083"/>
                </a:cubicBezTo>
                <a:cubicBezTo>
                  <a:pt x="4111005" y="361459"/>
                  <a:pt x="4123204" y="329879"/>
                  <a:pt x="4135618" y="298341"/>
                </a:cubicBezTo>
                <a:cubicBezTo>
                  <a:pt x="4147432" y="266717"/>
                  <a:pt x="4159461" y="235137"/>
                  <a:pt x="4171703" y="203599"/>
                </a:cubicBezTo>
                <a:cubicBezTo>
                  <a:pt x="4183945" y="172061"/>
                  <a:pt x="4197516" y="140995"/>
                  <a:pt x="4212416" y="110400"/>
                </a:cubicBezTo>
                <a:cubicBezTo>
                  <a:pt x="4206588" y="111415"/>
                  <a:pt x="4200759" y="112301"/>
                  <a:pt x="4194931" y="113058"/>
                </a:cubicBezTo>
                <a:cubicBezTo>
                  <a:pt x="4189102" y="113816"/>
                  <a:pt x="4183274" y="114530"/>
                  <a:pt x="4177446" y="115202"/>
                </a:cubicBezTo>
                <a:cubicBezTo>
                  <a:pt x="4173103" y="115959"/>
                  <a:pt x="4169103" y="117016"/>
                  <a:pt x="4165446" y="118374"/>
                </a:cubicBezTo>
                <a:cubicBezTo>
                  <a:pt x="4161789" y="119731"/>
                  <a:pt x="4157789" y="120960"/>
                  <a:pt x="4153446" y="122061"/>
                </a:cubicBezTo>
                <a:cubicBezTo>
                  <a:pt x="4146204" y="123990"/>
                  <a:pt x="4138747" y="125276"/>
                  <a:pt x="4131076" y="125919"/>
                </a:cubicBezTo>
                <a:cubicBezTo>
                  <a:pt x="4123404" y="126562"/>
                  <a:pt x="4115776" y="127334"/>
                  <a:pt x="4108190" y="128234"/>
                </a:cubicBezTo>
                <a:cubicBezTo>
                  <a:pt x="4099619" y="129406"/>
                  <a:pt x="4091048" y="130149"/>
                  <a:pt x="4082477" y="130463"/>
                </a:cubicBezTo>
                <a:cubicBezTo>
                  <a:pt x="4073906" y="130778"/>
                  <a:pt x="4065334" y="129806"/>
                  <a:pt x="4056763" y="127548"/>
                </a:cubicBezTo>
                <a:cubicBezTo>
                  <a:pt x="4050901" y="125766"/>
                  <a:pt x="4045026" y="122471"/>
                  <a:pt x="4039138" y="117666"/>
                </a:cubicBezTo>
                <a:cubicBezTo>
                  <a:pt x="4033251" y="112860"/>
                  <a:pt x="4029611" y="107635"/>
                  <a:pt x="4028218" y="101991"/>
                </a:cubicBezTo>
                <a:cubicBezTo>
                  <a:pt x="4026826" y="96347"/>
                  <a:pt x="4029941" y="91377"/>
                  <a:pt x="4037564" y="87079"/>
                </a:cubicBezTo>
                <a:cubicBezTo>
                  <a:pt x="4041521" y="85064"/>
                  <a:pt x="4045949" y="83607"/>
                  <a:pt x="4050849" y="82706"/>
                </a:cubicBezTo>
                <a:cubicBezTo>
                  <a:pt x="4055749" y="81806"/>
                  <a:pt x="4060006" y="81206"/>
                  <a:pt x="4063620" y="80906"/>
                </a:cubicBezTo>
                <a:cubicBezTo>
                  <a:pt x="4080048" y="78062"/>
                  <a:pt x="4096391" y="75348"/>
                  <a:pt x="4112647" y="72764"/>
                </a:cubicBezTo>
                <a:cubicBezTo>
                  <a:pt x="4128904" y="70181"/>
                  <a:pt x="4145247" y="68326"/>
                  <a:pt x="4161675" y="67201"/>
                </a:cubicBezTo>
                <a:cubicBezTo>
                  <a:pt x="4168460" y="66546"/>
                  <a:pt x="4174946" y="65806"/>
                  <a:pt x="4181131" y="64980"/>
                </a:cubicBezTo>
                <a:cubicBezTo>
                  <a:pt x="4187317" y="64154"/>
                  <a:pt x="4193631" y="63072"/>
                  <a:pt x="4200073" y="61734"/>
                </a:cubicBezTo>
                <a:cubicBezTo>
                  <a:pt x="4206931" y="59683"/>
                  <a:pt x="4213787" y="58317"/>
                  <a:pt x="4220645" y="57633"/>
                </a:cubicBezTo>
                <a:cubicBezTo>
                  <a:pt x="4223973" y="57434"/>
                  <a:pt x="4227944" y="57320"/>
                  <a:pt x="4232559" y="57291"/>
                </a:cubicBezTo>
                <a:cubicBezTo>
                  <a:pt x="4237173" y="57263"/>
                  <a:pt x="4240972" y="56466"/>
                  <a:pt x="4243958" y="54900"/>
                </a:cubicBezTo>
                <a:cubicBezTo>
                  <a:pt x="4248130" y="51937"/>
                  <a:pt x="4250930" y="48287"/>
                  <a:pt x="4252358" y="43948"/>
                </a:cubicBezTo>
                <a:cubicBezTo>
                  <a:pt x="4253786" y="39609"/>
                  <a:pt x="4255558" y="35954"/>
                  <a:pt x="4257672" y="32982"/>
                </a:cubicBezTo>
                <a:cubicBezTo>
                  <a:pt x="4262558" y="28039"/>
                  <a:pt x="4269072" y="25410"/>
                  <a:pt x="4277214" y="25096"/>
                </a:cubicBezTo>
                <a:close/>
                <a:moveTo>
                  <a:pt x="5047575" y="22266"/>
                </a:moveTo>
                <a:cubicBezTo>
                  <a:pt x="5054835" y="22852"/>
                  <a:pt x="5061924" y="23908"/>
                  <a:pt x="5068841" y="25436"/>
                </a:cubicBezTo>
                <a:cubicBezTo>
                  <a:pt x="5081688" y="28462"/>
                  <a:pt x="5094236" y="33716"/>
                  <a:pt x="5106484" y="41196"/>
                </a:cubicBezTo>
                <a:cubicBezTo>
                  <a:pt x="5118732" y="48676"/>
                  <a:pt x="5129737" y="56671"/>
                  <a:pt x="5139498" y="65179"/>
                </a:cubicBezTo>
                <a:cubicBezTo>
                  <a:pt x="5143756" y="68676"/>
                  <a:pt x="5148444" y="72987"/>
                  <a:pt x="5153560" y="78112"/>
                </a:cubicBezTo>
                <a:cubicBezTo>
                  <a:pt x="5158677" y="83237"/>
                  <a:pt x="5161306" y="88748"/>
                  <a:pt x="5161449" y="94643"/>
                </a:cubicBezTo>
                <a:cubicBezTo>
                  <a:pt x="5161120" y="99540"/>
                  <a:pt x="5158862" y="104137"/>
                  <a:pt x="5154675" y="108434"/>
                </a:cubicBezTo>
                <a:cubicBezTo>
                  <a:pt x="5150488" y="112731"/>
                  <a:pt x="5146343" y="116128"/>
                  <a:pt x="5142241" y="118626"/>
                </a:cubicBezTo>
                <a:cubicBezTo>
                  <a:pt x="5133880" y="123960"/>
                  <a:pt x="5127792" y="125476"/>
                  <a:pt x="5123977" y="123174"/>
                </a:cubicBezTo>
                <a:cubicBezTo>
                  <a:pt x="5120161" y="120872"/>
                  <a:pt x="5117331" y="115701"/>
                  <a:pt x="5115487" y="107663"/>
                </a:cubicBezTo>
                <a:cubicBezTo>
                  <a:pt x="5115602" y="108262"/>
                  <a:pt x="5115888" y="109633"/>
                  <a:pt x="5116345" y="111774"/>
                </a:cubicBezTo>
                <a:cubicBezTo>
                  <a:pt x="5116802" y="113915"/>
                  <a:pt x="5116745" y="115286"/>
                  <a:pt x="5116174" y="115885"/>
                </a:cubicBezTo>
                <a:cubicBezTo>
                  <a:pt x="5115273" y="115357"/>
                  <a:pt x="5113816" y="111788"/>
                  <a:pt x="5111800" y="105179"/>
                </a:cubicBezTo>
                <a:cubicBezTo>
                  <a:pt x="5109785" y="98569"/>
                  <a:pt x="5108499" y="94144"/>
                  <a:pt x="5107942" y="91903"/>
                </a:cubicBezTo>
                <a:cubicBezTo>
                  <a:pt x="5107270" y="89818"/>
                  <a:pt x="5106555" y="87648"/>
                  <a:pt x="5105798" y="85393"/>
                </a:cubicBezTo>
                <a:cubicBezTo>
                  <a:pt x="5105040" y="83137"/>
                  <a:pt x="5104154" y="80967"/>
                  <a:pt x="5103140" y="78883"/>
                </a:cubicBezTo>
                <a:cubicBezTo>
                  <a:pt x="5104183" y="80582"/>
                  <a:pt x="5105183" y="81981"/>
                  <a:pt x="5106141" y="83080"/>
                </a:cubicBezTo>
                <a:cubicBezTo>
                  <a:pt x="5107099" y="84179"/>
                  <a:pt x="5107928" y="85065"/>
                  <a:pt x="5108628" y="85735"/>
                </a:cubicBezTo>
                <a:cubicBezTo>
                  <a:pt x="5107227" y="81624"/>
                  <a:pt x="5105570" y="78198"/>
                  <a:pt x="5103654" y="75457"/>
                </a:cubicBezTo>
                <a:cubicBezTo>
                  <a:pt x="5101739" y="72716"/>
                  <a:pt x="5099739" y="70661"/>
                  <a:pt x="5097652" y="69290"/>
                </a:cubicBezTo>
                <a:cubicBezTo>
                  <a:pt x="5094251" y="67948"/>
                  <a:pt x="5090420" y="67548"/>
                  <a:pt x="5086162" y="68091"/>
                </a:cubicBezTo>
                <a:cubicBezTo>
                  <a:pt x="5081903" y="68633"/>
                  <a:pt x="5077044" y="69947"/>
                  <a:pt x="5071584" y="72031"/>
                </a:cubicBezTo>
                <a:cubicBezTo>
                  <a:pt x="5064024" y="74829"/>
                  <a:pt x="5056850" y="78484"/>
                  <a:pt x="5050062" y="82995"/>
                </a:cubicBezTo>
                <a:cubicBezTo>
                  <a:pt x="5043273" y="87506"/>
                  <a:pt x="5036957" y="92531"/>
                  <a:pt x="5031111" y="98070"/>
                </a:cubicBezTo>
                <a:lnTo>
                  <a:pt x="5015523" y="115980"/>
                </a:lnTo>
                <a:lnTo>
                  <a:pt x="5010446" y="121205"/>
                </a:lnTo>
                <a:lnTo>
                  <a:pt x="5003257" y="130073"/>
                </a:lnTo>
                <a:lnTo>
                  <a:pt x="4987380" y="148316"/>
                </a:lnTo>
                <a:lnTo>
                  <a:pt x="4974041" y="170533"/>
                </a:lnTo>
                <a:lnTo>
                  <a:pt x="4997498" y="137178"/>
                </a:lnTo>
                <a:lnTo>
                  <a:pt x="5003257" y="130073"/>
                </a:lnTo>
                <a:lnTo>
                  <a:pt x="5015523" y="115980"/>
                </a:lnTo>
                <a:lnTo>
                  <a:pt x="5024937" y="106292"/>
                </a:lnTo>
                <a:cubicBezTo>
                  <a:pt x="5027581" y="103851"/>
                  <a:pt x="5031040" y="101196"/>
                  <a:pt x="5035313" y="98327"/>
                </a:cubicBezTo>
                <a:cubicBezTo>
                  <a:pt x="5039586" y="95457"/>
                  <a:pt x="5043216" y="92631"/>
                  <a:pt x="5046203" y="89847"/>
                </a:cubicBezTo>
                <a:cubicBezTo>
                  <a:pt x="5042202" y="94301"/>
                  <a:pt x="5037514" y="98583"/>
                  <a:pt x="5032140" y="102695"/>
                </a:cubicBezTo>
                <a:cubicBezTo>
                  <a:pt x="5026767" y="106806"/>
                  <a:pt x="5022079" y="110746"/>
                  <a:pt x="5018078" y="114515"/>
                </a:cubicBezTo>
                <a:cubicBezTo>
                  <a:pt x="5013647" y="119327"/>
                  <a:pt x="5009474" y="124274"/>
                  <a:pt x="5005558" y="129358"/>
                </a:cubicBezTo>
                <a:cubicBezTo>
                  <a:pt x="5001642" y="134441"/>
                  <a:pt x="4997813" y="139570"/>
                  <a:pt x="4994068" y="144745"/>
                </a:cubicBezTo>
                <a:cubicBezTo>
                  <a:pt x="4985851" y="156076"/>
                  <a:pt x="4978104" y="167700"/>
                  <a:pt x="4970830" y="179618"/>
                </a:cubicBezTo>
                <a:cubicBezTo>
                  <a:pt x="4963555" y="191535"/>
                  <a:pt x="4956667" y="203665"/>
                  <a:pt x="4950165" y="216007"/>
                </a:cubicBezTo>
                <a:cubicBezTo>
                  <a:pt x="4936402" y="242109"/>
                  <a:pt x="4924140" y="268941"/>
                  <a:pt x="4913379" y="296501"/>
                </a:cubicBezTo>
                <a:cubicBezTo>
                  <a:pt x="4902617" y="324062"/>
                  <a:pt x="4893614" y="352094"/>
                  <a:pt x="4886368" y="380597"/>
                </a:cubicBezTo>
                <a:cubicBezTo>
                  <a:pt x="4882895" y="393642"/>
                  <a:pt x="4879722" y="406815"/>
                  <a:pt x="4876850" y="420116"/>
                </a:cubicBezTo>
                <a:cubicBezTo>
                  <a:pt x="4873977" y="433418"/>
                  <a:pt x="4871662" y="446763"/>
                  <a:pt x="4869904" y="460150"/>
                </a:cubicBezTo>
                <a:cubicBezTo>
                  <a:pt x="4869233" y="463993"/>
                  <a:pt x="4868520" y="469851"/>
                  <a:pt x="4867764" y="477724"/>
                </a:cubicBezTo>
                <a:cubicBezTo>
                  <a:pt x="4867008" y="485596"/>
                  <a:pt x="4868179" y="490940"/>
                  <a:pt x="4871276" y="493754"/>
                </a:cubicBezTo>
                <a:cubicBezTo>
                  <a:pt x="4874977" y="495376"/>
                  <a:pt x="4879999" y="493733"/>
                  <a:pt x="4886343" y="488827"/>
                </a:cubicBezTo>
                <a:cubicBezTo>
                  <a:pt x="4892685" y="483920"/>
                  <a:pt x="4898724" y="478366"/>
                  <a:pt x="4904457" y="472164"/>
                </a:cubicBezTo>
                <a:cubicBezTo>
                  <a:pt x="4910191" y="465962"/>
                  <a:pt x="4913993" y="461729"/>
                  <a:pt x="4915865" y="459464"/>
                </a:cubicBezTo>
                <a:cubicBezTo>
                  <a:pt x="4923797" y="451235"/>
                  <a:pt x="4931600" y="443005"/>
                  <a:pt x="4939274" y="434775"/>
                </a:cubicBezTo>
                <a:cubicBezTo>
                  <a:pt x="4946949" y="426546"/>
                  <a:pt x="4954237" y="418316"/>
                  <a:pt x="4961140" y="410087"/>
                </a:cubicBezTo>
                <a:cubicBezTo>
                  <a:pt x="4959740" y="411558"/>
                  <a:pt x="4958425" y="412901"/>
                  <a:pt x="4957196" y="414116"/>
                </a:cubicBezTo>
                <a:cubicBezTo>
                  <a:pt x="4955967" y="415330"/>
                  <a:pt x="4954995" y="415816"/>
                  <a:pt x="4954280" y="415573"/>
                </a:cubicBezTo>
                <a:cubicBezTo>
                  <a:pt x="4954369" y="415112"/>
                  <a:pt x="4956555" y="411691"/>
                  <a:pt x="4960835" y="405311"/>
                </a:cubicBezTo>
                <a:cubicBezTo>
                  <a:pt x="4965117" y="398932"/>
                  <a:pt x="4969588" y="392362"/>
                  <a:pt x="4974251" y="385601"/>
                </a:cubicBezTo>
                <a:cubicBezTo>
                  <a:pt x="4978913" y="378840"/>
                  <a:pt x="4981860" y="374658"/>
                  <a:pt x="4983092" y="373054"/>
                </a:cubicBezTo>
                <a:lnTo>
                  <a:pt x="5016020" y="326419"/>
                </a:lnTo>
                <a:cubicBezTo>
                  <a:pt x="5027667" y="309560"/>
                  <a:pt x="5039186" y="292529"/>
                  <a:pt x="5050576" y="275327"/>
                </a:cubicBezTo>
                <a:cubicBezTo>
                  <a:pt x="5061966" y="258125"/>
                  <a:pt x="5073314" y="241094"/>
                  <a:pt x="5084618" y="224235"/>
                </a:cubicBezTo>
                <a:cubicBezTo>
                  <a:pt x="5087319" y="220107"/>
                  <a:pt x="5089806" y="215852"/>
                  <a:pt x="5092078" y="211471"/>
                </a:cubicBezTo>
                <a:cubicBezTo>
                  <a:pt x="5094351" y="207089"/>
                  <a:pt x="5096666" y="202666"/>
                  <a:pt x="5099024" y="198200"/>
                </a:cubicBezTo>
                <a:cubicBezTo>
                  <a:pt x="5100810" y="194518"/>
                  <a:pt x="5102897" y="191436"/>
                  <a:pt x="5105284" y="188954"/>
                </a:cubicBezTo>
                <a:cubicBezTo>
                  <a:pt x="5107670" y="186471"/>
                  <a:pt x="5109928" y="184074"/>
                  <a:pt x="5112058" y="181762"/>
                </a:cubicBezTo>
                <a:cubicBezTo>
                  <a:pt x="5114287" y="179208"/>
                  <a:pt x="5116002" y="176097"/>
                  <a:pt x="5117203" y="172430"/>
                </a:cubicBezTo>
                <a:cubicBezTo>
                  <a:pt x="5118403" y="168763"/>
                  <a:pt x="5120118" y="165481"/>
                  <a:pt x="5122347" y="162585"/>
                </a:cubicBezTo>
                <a:cubicBezTo>
                  <a:pt x="5131481" y="152604"/>
                  <a:pt x="5141683" y="149573"/>
                  <a:pt x="5152953" y="153492"/>
                </a:cubicBezTo>
                <a:cubicBezTo>
                  <a:pt x="5164223" y="157411"/>
                  <a:pt x="5173211" y="164323"/>
                  <a:pt x="5179917" y="174228"/>
                </a:cubicBezTo>
                <a:cubicBezTo>
                  <a:pt x="5183002" y="179522"/>
                  <a:pt x="5183657" y="183660"/>
                  <a:pt x="5181883" y="186642"/>
                </a:cubicBezTo>
                <a:cubicBezTo>
                  <a:pt x="5180109" y="189624"/>
                  <a:pt x="5177871" y="192563"/>
                  <a:pt x="5175171" y="195460"/>
                </a:cubicBezTo>
                <a:cubicBezTo>
                  <a:pt x="5175735" y="194661"/>
                  <a:pt x="5176639" y="194204"/>
                  <a:pt x="5177883" y="194090"/>
                </a:cubicBezTo>
                <a:cubicBezTo>
                  <a:pt x="5177963" y="195446"/>
                  <a:pt x="5175735" y="199584"/>
                  <a:pt x="5171200" y="206505"/>
                </a:cubicBezTo>
                <a:cubicBezTo>
                  <a:pt x="5166665" y="213425"/>
                  <a:pt x="5163413" y="217049"/>
                  <a:pt x="5161442" y="217377"/>
                </a:cubicBezTo>
                <a:lnTo>
                  <a:pt x="5162033" y="215693"/>
                </a:lnTo>
                <a:lnTo>
                  <a:pt x="5137419" y="259040"/>
                </a:lnTo>
                <a:lnTo>
                  <a:pt x="5133639" y="268260"/>
                </a:lnTo>
                <a:lnTo>
                  <a:pt x="5137344" y="260140"/>
                </a:lnTo>
                <a:cubicBezTo>
                  <a:pt x="5141440" y="251595"/>
                  <a:pt x="5144669" y="246255"/>
                  <a:pt x="5147028" y="244123"/>
                </a:cubicBezTo>
                <a:cubicBezTo>
                  <a:pt x="5145155" y="246697"/>
                  <a:pt x="5141808" y="253817"/>
                  <a:pt x="5136987" y="265484"/>
                </a:cubicBezTo>
                <a:cubicBezTo>
                  <a:pt x="5132165" y="277152"/>
                  <a:pt x="5127496" y="288895"/>
                  <a:pt x="5122979" y="300714"/>
                </a:cubicBezTo>
                <a:cubicBezTo>
                  <a:pt x="5118463" y="312534"/>
                  <a:pt x="5115725" y="319959"/>
                  <a:pt x="5114768" y="322990"/>
                </a:cubicBezTo>
                <a:cubicBezTo>
                  <a:pt x="5109935" y="336720"/>
                  <a:pt x="5105702" y="350579"/>
                  <a:pt x="5102070" y="364567"/>
                </a:cubicBezTo>
                <a:cubicBezTo>
                  <a:pt x="5098438" y="378554"/>
                  <a:pt x="5095578" y="392585"/>
                  <a:pt x="5093490" y="406658"/>
                </a:cubicBezTo>
                <a:cubicBezTo>
                  <a:pt x="5091145" y="421074"/>
                  <a:pt x="5089143" y="435447"/>
                  <a:pt x="5087484" y="449777"/>
                </a:cubicBezTo>
                <a:cubicBezTo>
                  <a:pt x="5085825" y="464108"/>
                  <a:pt x="5084167" y="478310"/>
                  <a:pt x="5082508" y="492383"/>
                </a:cubicBezTo>
                <a:cubicBezTo>
                  <a:pt x="5080919" y="503882"/>
                  <a:pt x="5079293" y="515687"/>
                  <a:pt x="5077629" y="527798"/>
                </a:cubicBezTo>
                <a:cubicBezTo>
                  <a:pt x="5075966" y="539908"/>
                  <a:pt x="5075561" y="551220"/>
                  <a:pt x="5076415" y="561734"/>
                </a:cubicBezTo>
                <a:cubicBezTo>
                  <a:pt x="5076387" y="560363"/>
                  <a:pt x="5076444" y="558991"/>
                  <a:pt x="5076587" y="557619"/>
                </a:cubicBezTo>
                <a:cubicBezTo>
                  <a:pt x="5076730" y="556248"/>
                  <a:pt x="5077129" y="554876"/>
                  <a:pt x="5077786" y="553505"/>
                </a:cubicBezTo>
                <a:cubicBezTo>
                  <a:pt x="5078044" y="553860"/>
                  <a:pt x="5078669" y="556502"/>
                  <a:pt x="5079663" y="561429"/>
                </a:cubicBezTo>
                <a:cubicBezTo>
                  <a:pt x="5080657" y="566357"/>
                  <a:pt x="5081841" y="571437"/>
                  <a:pt x="5083215" y="576669"/>
                </a:cubicBezTo>
                <a:cubicBezTo>
                  <a:pt x="5084589" y="581901"/>
                  <a:pt x="5085976" y="585152"/>
                  <a:pt x="5087376" y="586422"/>
                </a:cubicBezTo>
                <a:cubicBezTo>
                  <a:pt x="5088404" y="586992"/>
                  <a:pt x="5089431" y="587049"/>
                  <a:pt x="5090459" y="586593"/>
                </a:cubicBezTo>
                <a:cubicBezTo>
                  <a:pt x="5091487" y="586137"/>
                  <a:pt x="5092514" y="585851"/>
                  <a:pt x="5093542" y="585737"/>
                </a:cubicBezTo>
                <a:cubicBezTo>
                  <a:pt x="5099878" y="584123"/>
                  <a:pt x="5106044" y="579979"/>
                  <a:pt x="5112039" y="573307"/>
                </a:cubicBezTo>
                <a:cubicBezTo>
                  <a:pt x="5118033" y="566635"/>
                  <a:pt x="5122828" y="560948"/>
                  <a:pt x="5126425" y="556248"/>
                </a:cubicBezTo>
                <a:cubicBezTo>
                  <a:pt x="5128923" y="552990"/>
                  <a:pt x="5131976" y="548533"/>
                  <a:pt x="5135587" y="542875"/>
                </a:cubicBezTo>
                <a:cubicBezTo>
                  <a:pt x="5139198" y="537217"/>
                  <a:pt x="5142767" y="533445"/>
                  <a:pt x="5146291" y="531559"/>
                </a:cubicBezTo>
                <a:cubicBezTo>
                  <a:pt x="5154044" y="528850"/>
                  <a:pt x="5157201" y="532895"/>
                  <a:pt x="5155763" y="543694"/>
                </a:cubicBezTo>
                <a:cubicBezTo>
                  <a:pt x="5154325" y="554494"/>
                  <a:pt x="5151135" y="566360"/>
                  <a:pt x="5146194" y="579292"/>
                </a:cubicBezTo>
                <a:cubicBezTo>
                  <a:pt x="5141252" y="592223"/>
                  <a:pt x="5137403" y="600532"/>
                  <a:pt x="5134645" y="604218"/>
                </a:cubicBezTo>
                <a:cubicBezTo>
                  <a:pt x="5129379" y="611591"/>
                  <a:pt x="5123642" y="617722"/>
                  <a:pt x="5117433" y="622614"/>
                </a:cubicBezTo>
                <a:cubicBezTo>
                  <a:pt x="5111225" y="627505"/>
                  <a:pt x="5103261" y="630043"/>
                  <a:pt x="5093542" y="630229"/>
                </a:cubicBezTo>
                <a:cubicBezTo>
                  <a:pt x="5085263" y="630186"/>
                  <a:pt x="5077319" y="628731"/>
                  <a:pt x="5069711" y="625865"/>
                </a:cubicBezTo>
                <a:cubicBezTo>
                  <a:pt x="5062102" y="622999"/>
                  <a:pt x="5055177" y="618977"/>
                  <a:pt x="5048936" y="613801"/>
                </a:cubicBezTo>
                <a:cubicBezTo>
                  <a:pt x="5038034" y="603590"/>
                  <a:pt x="5029979" y="591488"/>
                  <a:pt x="5024770" y="577495"/>
                </a:cubicBezTo>
                <a:cubicBezTo>
                  <a:pt x="5019561" y="563502"/>
                  <a:pt x="5016659" y="549333"/>
                  <a:pt x="5016063" y="534988"/>
                </a:cubicBezTo>
                <a:cubicBezTo>
                  <a:pt x="5016106" y="528887"/>
                  <a:pt x="5016535" y="523087"/>
                  <a:pt x="5017350" y="517586"/>
                </a:cubicBezTo>
                <a:cubicBezTo>
                  <a:pt x="5018164" y="512085"/>
                  <a:pt x="5019108" y="506456"/>
                  <a:pt x="5020180" y="500698"/>
                </a:cubicBezTo>
                <a:cubicBezTo>
                  <a:pt x="5020080" y="498541"/>
                  <a:pt x="5019937" y="494283"/>
                  <a:pt x="5019750" y="487925"/>
                </a:cubicBezTo>
                <a:cubicBezTo>
                  <a:pt x="5019564" y="481567"/>
                  <a:pt x="5019932" y="477824"/>
                  <a:pt x="5020857" y="476695"/>
                </a:cubicBezTo>
                <a:cubicBezTo>
                  <a:pt x="5020886" y="477038"/>
                  <a:pt x="5020998" y="477381"/>
                  <a:pt x="5021196" y="477724"/>
                </a:cubicBezTo>
                <a:cubicBezTo>
                  <a:pt x="5021393" y="478067"/>
                  <a:pt x="5021506" y="478410"/>
                  <a:pt x="5021534" y="478752"/>
                </a:cubicBezTo>
                <a:cubicBezTo>
                  <a:pt x="5021492" y="478052"/>
                  <a:pt x="5021407" y="477395"/>
                  <a:pt x="5021280" y="476781"/>
                </a:cubicBezTo>
                <a:cubicBezTo>
                  <a:pt x="5021154" y="476166"/>
                  <a:pt x="5021238" y="475681"/>
                  <a:pt x="5021534" y="475323"/>
                </a:cubicBezTo>
                <a:cubicBezTo>
                  <a:pt x="5020857" y="474823"/>
                  <a:pt x="5020347" y="472737"/>
                  <a:pt x="5020006" y="469065"/>
                </a:cubicBezTo>
                <a:cubicBezTo>
                  <a:pt x="5019665" y="465394"/>
                  <a:pt x="5019494" y="463136"/>
                  <a:pt x="5019494" y="462293"/>
                </a:cubicBezTo>
                <a:cubicBezTo>
                  <a:pt x="5019879" y="457864"/>
                  <a:pt x="5020474" y="453521"/>
                  <a:pt x="5021279" y="449263"/>
                </a:cubicBezTo>
                <a:cubicBezTo>
                  <a:pt x="5022084" y="445005"/>
                  <a:pt x="5022847" y="440662"/>
                  <a:pt x="5023566" y="436233"/>
                </a:cubicBezTo>
                <a:cubicBezTo>
                  <a:pt x="5024892" y="429746"/>
                  <a:pt x="5025967" y="423346"/>
                  <a:pt x="5026790" y="417030"/>
                </a:cubicBezTo>
                <a:cubicBezTo>
                  <a:pt x="5027614" y="410715"/>
                  <a:pt x="5028354" y="404315"/>
                  <a:pt x="5029013" y="397828"/>
                </a:cubicBezTo>
                <a:cubicBezTo>
                  <a:pt x="5029123" y="395534"/>
                  <a:pt x="5030277" y="389378"/>
                  <a:pt x="5032473" y="379362"/>
                </a:cubicBezTo>
                <a:cubicBezTo>
                  <a:pt x="5034670" y="369346"/>
                  <a:pt x="5037249" y="359635"/>
                  <a:pt x="5040209" y="350228"/>
                </a:cubicBezTo>
                <a:cubicBezTo>
                  <a:pt x="5043169" y="340822"/>
                  <a:pt x="5045849" y="335886"/>
                  <a:pt x="5048249" y="335420"/>
                </a:cubicBezTo>
                <a:cubicBezTo>
                  <a:pt x="5048807" y="335606"/>
                  <a:pt x="5048893" y="336435"/>
                  <a:pt x="5048507" y="337906"/>
                </a:cubicBezTo>
                <a:cubicBezTo>
                  <a:pt x="5048120" y="339378"/>
                  <a:pt x="5048034" y="340378"/>
                  <a:pt x="5048249" y="340907"/>
                </a:cubicBezTo>
                <a:lnTo>
                  <a:pt x="5053745" y="321704"/>
                </a:lnTo>
                <a:cubicBezTo>
                  <a:pt x="5035617" y="351294"/>
                  <a:pt x="5017050" y="380926"/>
                  <a:pt x="4998043" y="410601"/>
                </a:cubicBezTo>
                <a:cubicBezTo>
                  <a:pt x="4979036" y="440276"/>
                  <a:pt x="4959425" y="469394"/>
                  <a:pt x="4939210" y="497955"/>
                </a:cubicBezTo>
                <a:cubicBezTo>
                  <a:pt x="4934809" y="504021"/>
                  <a:pt x="4929430" y="511319"/>
                  <a:pt x="4923072" y="519850"/>
                </a:cubicBezTo>
                <a:cubicBezTo>
                  <a:pt x="4916714" y="528380"/>
                  <a:pt x="4909708" y="536034"/>
                  <a:pt x="4902054" y="542811"/>
                </a:cubicBezTo>
                <a:cubicBezTo>
                  <a:pt x="4894400" y="549589"/>
                  <a:pt x="4886429" y="553382"/>
                  <a:pt x="4878139" y="554190"/>
                </a:cubicBezTo>
                <a:cubicBezTo>
                  <a:pt x="4866676" y="554205"/>
                  <a:pt x="4856201" y="549890"/>
                  <a:pt x="4846715" y="541246"/>
                </a:cubicBezTo>
                <a:cubicBezTo>
                  <a:pt x="4837229" y="532602"/>
                  <a:pt x="4829670" y="523658"/>
                  <a:pt x="4824038" y="514414"/>
                </a:cubicBezTo>
                <a:cubicBezTo>
                  <a:pt x="4823709" y="514143"/>
                  <a:pt x="4822309" y="512628"/>
                  <a:pt x="4819839" y="509871"/>
                </a:cubicBezTo>
                <a:cubicBezTo>
                  <a:pt x="4817368" y="507113"/>
                  <a:pt x="4815797" y="504741"/>
                  <a:pt x="4815126" y="502755"/>
                </a:cubicBezTo>
                <a:cubicBezTo>
                  <a:pt x="4815711" y="503998"/>
                  <a:pt x="4816940" y="505627"/>
                  <a:pt x="4818812" y="507642"/>
                </a:cubicBezTo>
                <a:cubicBezTo>
                  <a:pt x="4820683" y="509656"/>
                  <a:pt x="4821741" y="510771"/>
                  <a:pt x="4821984" y="510985"/>
                </a:cubicBezTo>
                <a:lnTo>
                  <a:pt x="4813754" y="496583"/>
                </a:lnTo>
                <a:cubicBezTo>
                  <a:pt x="4814526" y="499384"/>
                  <a:pt x="4814183" y="499441"/>
                  <a:pt x="4812726" y="496755"/>
                </a:cubicBezTo>
                <a:cubicBezTo>
                  <a:pt x="4811268" y="494069"/>
                  <a:pt x="4810240" y="492411"/>
                  <a:pt x="4809639" y="491783"/>
                </a:cubicBezTo>
                <a:cubicBezTo>
                  <a:pt x="4808282" y="489355"/>
                  <a:pt x="4807225" y="486838"/>
                  <a:pt x="4806467" y="484231"/>
                </a:cubicBezTo>
                <a:cubicBezTo>
                  <a:pt x="4805709" y="481624"/>
                  <a:pt x="4805165" y="479090"/>
                  <a:pt x="4804834" y="476630"/>
                </a:cubicBezTo>
                <a:cubicBezTo>
                  <a:pt x="4803164" y="470773"/>
                  <a:pt x="4802051" y="464831"/>
                  <a:pt x="4801494" y="458802"/>
                </a:cubicBezTo>
                <a:cubicBezTo>
                  <a:pt x="4800938" y="452774"/>
                  <a:pt x="4800681" y="446831"/>
                  <a:pt x="4800724" y="440974"/>
                </a:cubicBezTo>
                <a:cubicBezTo>
                  <a:pt x="4801238" y="428674"/>
                  <a:pt x="4802779" y="416588"/>
                  <a:pt x="4805348" y="404717"/>
                </a:cubicBezTo>
                <a:cubicBezTo>
                  <a:pt x="4807916" y="392846"/>
                  <a:pt x="4810484" y="380932"/>
                  <a:pt x="4813053" y="368975"/>
                </a:cubicBezTo>
                <a:cubicBezTo>
                  <a:pt x="4815165" y="356646"/>
                  <a:pt x="4818133" y="344618"/>
                  <a:pt x="4821958" y="332889"/>
                </a:cubicBezTo>
                <a:cubicBezTo>
                  <a:pt x="4825782" y="321161"/>
                  <a:pt x="4830120" y="309647"/>
                  <a:pt x="4834971" y="298347"/>
                </a:cubicBezTo>
                <a:cubicBezTo>
                  <a:pt x="4835842" y="296421"/>
                  <a:pt x="4837982" y="291435"/>
                  <a:pt x="4841390" y="283388"/>
                </a:cubicBezTo>
                <a:cubicBezTo>
                  <a:pt x="4844798" y="275342"/>
                  <a:pt x="4848358" y="267562"/>
                  <a:pt x="4852070" y="260049"/>
                </a:cubicBezTo>
                <a:cubicBezTo>
                  <a:pt x="4855782" y="252536"/>
                  <a:pt x="4858531" y="248616"/>
                  <a:pt x="4860315" y="248290"/>
                </a:cubicBezTo>
                <a:cubicBezTo>
                  <a:pt x="4860158" y="248647"/>
                  <a:pt x="4859616" y="250162"/>
                  <a:pt x="4858688" y="252833"/>
                </a:cubicBezTo>
                <a:cubicBezTo>
                  <a:pt x="4857761" y="255505"/>
                  <a:pt x="4857390" y="257190"/>
                  <a:pt x="4857575" y="257890"/>
                </a:cubicBezTo>
                <a:cubicBezTo>
                  <a:pt x="4859658" y="252406"/>
                  <a:pt x="4861999" y="246918"/>
                  <a:pt x="4864596" y="241426"/>
                </a:cubicBezTo>
                <a:cubicBezTo>
                  <a:pt x="4867194" y="235935"/>
                  <a:pt x="4869877" y="230433"/>
                  <a:pt x="4872648" y="224921"/>
                </a:cubicBezTo>
                <a:cubicBezTo>
                  <a:pt x="4871567" y="226378"/>
                  <a:pt x="4870528" y="227750"/>
                  <a:pt x="4869532" y="229035"/>
                </a:cubicBezTo>
                <a:cubicBezTo>
                  <a:pt x="4868536" y="230321"/>
                  <a:pt x="4868002" y="231007"/>
                  <a:pt x="4867932" y="231093"/>
                </a:cubicBezTo>
                <a:cubicBezTo>
                  <a:pt x="4868666" y="225435"/>
                  <a:pt x="4871108" y="219434"/>
                  <a:pt x="4875257" y="213091"/>
                </a:cubicBezTo>
                <a:cubicBezTo>
                  <a:pt x="4879406" y="206747"/>
                  <a:pt x="4882880" y="201089"/>
                  <a:pt x="4885678" y="196117"/>
                </a:cubicBezTo>
                <a:lnTo>
                  <a:pt x="4906251" y="155655"/>
                </a:lnTo>
                <a:cubicBezTo>
                  <a:pt x="4914194" y="141968"/>
                  <a:pt x="4922825" y="128713"/>
                  <a:pt x="4932143" y="115890"/>
                </a:cubicBezTo>
                <a:cubicBezTo>
                  <a:pt x="4941461" y="103067"/>
                  <a:pt x="4951127" y="90503"/>
                  <a:pt x="4961140" y="78198"/>
                </a:cubicBezTo>
                <a:cubicBezTo>
                  <a:pt x="4969686" y="67277"/>
                  <a:pt x="4979347" y="56913"/>
                  <a:pt x="4990124" y="47106"/>
                </a:cubicBezTo>
                <a:cubicBezTo>
                  <a:pt x="5000899" y="37299"/>
                  <a:pt x="5012961" y="29847"/>
                  <a:pt x="5026309" y="24751"/>
                </a:cubicBezTo>
                <a:cubicBezTo>
                  <a:pt x="5033227" y="22508"/>
                  <a:pt x="5040315" y="21680"/>
                  <a:pt x="5047575" y="22266"/>
                </a:cubicBezTo>
                <a:close/>
                <a:moveTo>
                  <a:pt x="5471338" y="13507"/>
                </a:moveTo>
                <a:cubicBezTo>
                  <a:pt x="5479243" y="13036"/>
                  <a:pt x="5487011" y="13325"/>
                  <a:pt x="5494639" y="14374"/>
                </a:cubicBezTo>
                <a:cubicBezTo>
                  <a:pt x="5509895" y="16471"/>
                  <a:pt x="5525197" y="20835"/>
                  <a:pt x="5540542" y="27465"/>
                </a:cubicBezTo>
                <a:cubicBezTo>
                  <a:pt x="5546741" y="29817"/>
                  <a:pt x="5552681" y="32469"/>
                  <a:pt x="5558359" y="35420"/>
                </a:cubicBezTo>
                <a:cubicBezTo>
                  <a:pt x="5564038" y="38371"/>
                  <a:pt x="5569287" y="41878"/>
                  <a:pt x="5574108" y="45942"/>
                </a:cubicBezTo>
                <a:cubicBezTo>
                  <a:pt x="5579713" y="50780"/>
                  <a:pt x="5583906" y="56178"/>
                  <a:pt x="5586687" y="62137"/>
                </a:cubicBezTo>
                <a:cubicBezTo>
                  <a:pt x="5589469" y="68097"/>
                  <a:pt x="5592121" y="74360"/>
                  <a:pt x="5594645" y="80927"/>
                </a:cubicBezTo>
                <a:cubicBezTo>
                  <a:pt x="5598131" y="88734"/>
                  <a:pt x="5597675" y="96971"/>
                  <a:pt x="5593281" y="105636"/>
                </a:cubicBezTo>
                <a:cubicBezTo>
                  <a:pt x="5588885" y="114302"/>
                  <a:pt x="5584321" y="121852"/>
                  <a:pt x="5579585" y="128287"/>
                </a:cubicBezTo>
                <a:cubicBezTo>
                  <a:pt x="5573410" y="137538"/>
                  <a:pt x="5566763" y="146485"/>
                  <a:pt x="5559642" y="155126"/>
                </a:cubicBezTo>
                <a:cubicBezTo>
                  <a:pt x="5552522" y="163768"/>
                  <a:pt x="5545011" y="172191"/>
                  <a:pt x="5537110" y="180395"/>
                </a:cubicBezTo>
                <a:cubicBezTo>
                  <a:pt x="5531318" y="186388"/>
                  <a:pt x="5525226" y="192552"/>
                  <a:pt x="5518833" y="198888"/>
                </a:cubicBezTo>
                <a:cubicBezTo>
                  <a:pt x="5512441" y="205223"/>
                  <a:pt x="5505490" y="210703"/>
                  <a:pt x="5497983" y="215326"/>
                </a:cubicBezTo>
                <a:cubicBezTo>
                  <a:pt x="5490231" y="219538"/>
                  <a:pt x="5483595" y="220880"/>
                  <a:pt x="5478075" y="219353"/>
                </a:cubicBezTo>
                <a:cubicBezTo>
                  <a:pt x="5472555" y="217825"/>
                  <a:pt x="5473471" y="212830"/>
                  <a:pt x="5480821" y="204367"/>
                </a:cubicBezTo>
                <a:cubicBezTo>
                  <a:pt x="5482571" y="202875"/>
                  <a:pt x="5485478" y="198097"/>
                  <a:pt x="5489541" y="190034"/>
                </a:cubicBezTo>
                <a:cubicBezTo>
                  <a:pt x="5493605" y="181972"/>
                  <a:pt x="5497936" y="174100"/>
                  <a:pt x="5502533" y="166418"/>
                </a:cubicBezTo>
                <a:cubicBezTo>
                  <a:pt x="5507131" y="158736"/>
                  <a:pt x="5511105" y="154719"/>
                  <a:pt x="5514457" y="154369"/>
                </a:cubicBezTo>
                <a:cubicBezTo>
                  <a:pt x="5513642" y="155382"/>
                  <a:pt x="5512183" y="157979"/>
                  <a:pt x="5510081" y="162160"/>
                </a:cubicBezTo>
                <a:cubicBezTo>
                  <a:pt x="5507979" y="166340"/>
                  <a:pt x="5506005" y="170136"/>
                  <a:pt x="5504161" y="173546"/>
                </a:cubicBezTo>
                <a:cubicBezTo>
                  <a:pt x="5511083" y="164438"/>
                  <a:pt x="5519273" y="151805"/>
                  <a:pt x="5528731" y="135647"/>
                </a:cubicBezTo>
                <a:cubicBezTo>
                  <a:pt x="5538188" y="119489"/>
                  <a:pt x="5544446" y="103748"/>
                  <a:pt x="5547505" y="88425"/>
                </a:cubicBezTo>
                <a:cubicBezTo>
                  <a:pt x="5549033" y="80763"/>
                  <a:pt x="5548645" y="74191"/>
                  <a:pt x="5546341" y="68709"/>
                </a:cubicBezTo>
                <a:lnTo>
                  <a:pt x="5538597" y="60650"/>
                </a:lnTo>
                <a:lnTo>
                  <a:pt x="5544231" y="76122"/>
                </a:lnTo>
                <a:cubicBezTo>
                  <a:pt x="5543359" y="81470"/>
                  <a:pt x="5542358" y="86732"/>
                  <a:pt x="5541229" y="91909"/>
                </a:cubicBezTo>
                <a:cubicBezTo>
                  <a:pt x="5541987" y="83043"/>
                  <a:pt x="5541843" y="75207"/>
                  <a:pt x="5540799" y="68400"/>
                </a:cubicBezTo>
                <a:cubicBezTo>
                  <a:pt x="5539755" y="61594"/>
                  <a:pt x="5533263" y="57533"/>
                  <a:pt x="5521321" y="56217"/>
                </a:cubicBezTo>
                <a:lnTo>
                  <a:pt x="5489665" y="60472"/>
                </a:lnTo>
                <a:lnTo>
                  <a:pt x="5501415" y="56904"/>
                </a:lnTo>
                <a:cubicBezTo>
                  <a:pt x="5507464" y="55631"/>
                  <a:pt x="5513899" y="54916"/>
                  <a:pt x="5520721" y="54759"/>
                </a:cubicBezTo>
                <a:cubicBezTo>
                  <a:pt x="5524132" y="54681"/>
                  <a:pt x="5527317" y="55106"/>
                  <a:pt x="5530277" y="56036"/>
                </a:cubicBezTo>
                <a:lnTo>
                  <a:pt x="5538105" y="60137"/>
                </a:lnTo>
                <a:lnTo>
                  <a:pt x="5533678" y="55531"/>
                </a:lnTo>
                <a:cubicBezTo>
                  <a:pt x="5529573" y="53975"/>
                  <a:pt x="5525233" y="53040"/>
                  <a:pt x="5520657" y="52726"/>
                </a:cubicBezTo>
                <a:cubicBezTo>
                  <a:pt x="5516080" y="52412"/>
                  <a:pt x="5511268" y="52719"/>
                  <a:pt x="5506219" y="53648"/>
                </a:cubicBezTo>
                <a:cubicBezTo>
                  <a:pt x="5496123" y="55505"/>
                  <a:pt x="5486971" y="57963"/>
                  <a:pt x="5478762" y="61022"/>
                </a:cubicBezTo>
                <a:cubicBezTo>
                  <a:pt x="5469809" y="64139"/>
                  <a:pt x="5461121" y="68029"/>
                  <a:pt x="5452696" y="72690"/>
                </a:cubicBezTo>
                <a:lnTo>
                  <a:pt x="5445410" y="77487"/>
                </a:lnTo>
                <a:lnTo>
                  <a:pt x="5462988" y="68572"/>
                </a:lnTo>
                <a:lnTo>
                  <a:pt x="5488853" y="60718"/>
                </a:lnTo>
                <a:lnTo>
                  <a:pt x="5459541" y="72004"/>
                </a:lnTo>
                <a:cubicBezTo>
                  <a:pt x="5443230" y="80012"/>
                  <a:pt x="5428244" y="90422"/>
                  <a:pt x="5414583" y="103234"/>
                </a:cubicBezTo>
                <a:cubicBezTo>
                  <a:pt x="5400922" y="116046"/>
                  <a:pt x="5389863" y="130575"/>
                  <a:pt x="5381407" y="146819"/>
                </a:cubicBezTo>
                <a:cubicBezTo>
                  <a:pt x="5370005" y="170902"/>
                  <a:pt x="5366508" y="195210"/>
                  <a:pt x="5370913" y="219743"/>
                </a:cubicBezTo>
                <a:cubicBezTo>
                  <a:pt x="5375319" y="244276"/>
                  <a:pt x="5383305" y="268394"/>
                  <a:pt x="5394873" y="292099"/>
                </a:cubicBezTo>
                <a:cubicBezTo>
                  <a:pt x="5406439" y="315804"/>
                  <a:pt x="5417264" y="338456"/>
                  <a:pt x="5427345" y="360056"/>
                </a:cubicBezTo>
                <a:cubicBezTo>
                  <a:pt x="5420397" y="347051"/>
                  <a:pt x="5413233" y="334132"/>
                  <a:pt x="5405852" y="321299"/>
                </a:cubicBezTo>
                <a:cubicBezTo>
                  <a:pt x="5398471" y="308466"/>
                  <a:pt x="5391471" y="295547"/>
                  <a:pt x="5384851" y="282543"/>
                </a:cubicBezTo>
                <a:cubicBezTo>
                  <a:pt x="5389359" y="293132"/>
                  <a:pt x="5393221" y="303507"/>
                  <a:pt x="5396435" y="313668"/>
                </a:cubicBezTo>
                <a:cubicBezTo>
                  <a:pt x="5399647" y="323829"/>
                  <a:pt x="5404015" y="334032"/>
                  <a:pt x="5409537" y="344279"/>
                </a:cubicBezTo>
                <a:cubicBezTo>
                  <a:pt x="5417585" y="356812"/>
                  <a:pt x="5425291" y="369302"/>
                  <a:pt x="5432653" y="381749"/>
                </a:cubicBezTo>
                <a:cubicBezTo>
                  <a:pt x="5440016" y="394196"/>
                  <a:pt x="5446009" y="407544"/>
                  <a:pt x="5450633" y="421792"/>
                </a:cubicBezTo>
                <a:cubicBezTo>
                  <a:pt x="5459691" y="452603"/>
                  <a:pt x="5459922" y="480670"/>
                  <a:pt x="5451327" y="505993"/>
                </a:cubicBezTo>
                <a:cubicBezTo>
                  <a:pt x="5442733" y="531316"/>
                  <a:pt x="5426519" y="554239"/>
                  <a:pt x="5402688" y="574760"/>
                </a:cubicBezTo>
                <a:lnTo>
                  <a:pt x="5416386" y="565157"/>
                </a:lnTo>
                <a:cubicBezTo>
                  <a:pt x="5415928" y="572177"/>
                  <a:pt x="5410515" y="579320"/>
                  <a:pt x="5400147" y="586587"/>
                </a:cubicBezTo>
                <a:cubicBezTo>
                  <a:pt x="5389779" y="593853"/>
                  <a:pt x="5378573" y="600281"/>
                  <a:pt x="5366531" y="605869"/>
                </a:cubicBezTo>
                <a:cubicBezTo>
                  <a:pt x="5354487" y="611457"/>
                  <a:pt x="5345725" y="615244"/>
                  <a:pt x="5340245" y="617229"/>
                </a:cubicBezTo>
                <a:cubicBezTo>
                  <a:pt x="5319151" y="625672"/>
                  <a:pt x="5296413" y="630179"/>
                  <a:pt x="5272031" y="630751"/>
                </a:cubicBezTo>
                <a:cubicBezTo>
                  <a:pt x="5247649" y="631322"/>
                  <a:pt x="5224891" y="626587"/>
                  <a:pt x="5203758" y="616545"/>
                </a:cubicBezTo>
                <a:cubicBezTo>
                  <a:pt x="5184475" y="606037"/>
                  <a:pt x="5172195" y="591816"/>
                  <a:pt x="5166919" y="573879"/>
                </a:cubicBezTo>
                <a:cubicBezTo>
                  <a:pt x="5161643" y="555942"/>
                  <a:pt x="5161235" y="537088"/>
                  <a:pt x="5165697" y="517316"/>
                </a:cubicBezTo>
                <a:cubicBezTo>
                  <a:pt x="5170159" y="497543"/>
                  <a:pt x="5177356" y="479650"/>
                  <a:pt x="5187288" y="463635"/>
                </a:cubicBezTo>
                <a:cubicBezTo>
                  <a:pt x="5190067" y="459050"/>
                  <a:pt x="5196251" y="450996"/>
                  <a:pt x="5205842" y="439474"/>
                </a:cubicBezTo>
                <a:cubicBezTo>
                  <a:pt x="5215433" y="427953"/>
                  <a:pt x="5225481" y="418527"/>
                  <a:pt x="5235987" y="411198"/>
                </a:cubicBezTo>
                <a:cubicBezTo>
                  <a:pt x="5246493" y="403868"/>
                  <a:pt x="5254507" y="404198"/>
                  <a:pt x="5260031" y="412189"/>
                </a:cubicBezTo>
                <a:cubicBezTo>
                  <a:pt x="5262161" y="418448"/>
                  <a:pt x="5260131" y="427022"/>
                  <a:pt x="5253941" y="437912"/>
                </a:cubicBezTo>
                <a:cubicBezTo>
                  <a:pt x="5247750" y="448802"/>
                  <a:pt x="5243147" y="457376"/>
                  <a:pt x="5240130" y="463635"/>
                </a:cubicBezTo>
                <a:cubicBezTo>
                  <a:pt x="5237414" y="469480"/>
                  <a:pt x="5235125" y="475454"/>
                  <a:pt x="5233263" y="481557"/>
                </a:cubicBezTo>
                <a:cubicBezTo>
                  <a:pt x="5231401" y="487660"/>
                  <a:pt x="5229790" y="493807"/>
                  <a:pt x="5228430" y="499998"/>
                </a:cubicBezTo>
                <a:cubicBezTo>
                  <a:pt x="5225756" y="511158"/>
                  <a:pt x="5224070" y="522790"/>
                  <a:pt x="5223371" y="534893"/>
                </a:cubicBezTo>
                <a:cubicBezTo>
                  <a:pt x="5222673" y="546997"/>
                  <a:pt x="5224588" y="558457"/>
                  <a:pt x="5229117" y="569274"/>
                </a:cubicBezTo>
                <a:cubicBezTo>
                  <a:pt x="5235110" y="581903"/>
                  <a:pt x="5244237" y="589218"/>
                  <a:pt x="5256494" y="591218"/>
                </a:cubicBezTo>
                <a:cubicBezTo>
                  <a:pt x="5268753" y="593219"/>
                  <a:pt x="5281140" y="592306"/>
                  <a:pt x="5293656" y="588480"/>
                </a:cubicBezTo>
                <a:cubicBezTo>
                  <a:pt x="5310271" y="583164"/>
                  <a:pt x="5325516" y="574933"/>
                  <a:pt x="5339391" y="563787"/>
                </a:cubicBezTo>
                <a:cubicBezTo>
                  <a:pt x="5353265" y="552641"/>
                  <a:pt x="5364746" y="539609"/>
                  <a:pt x="5373833" y="524691"/>
                </a:cubicBezTo>
                <a:cubicBezTo>
                  <a:pt x="5378353" y="517117"/>
                  <a:pt x="5382053" y="509115"/>
                  <a:pt x="5384937" y="500684"/>
                </a:cubicBezTo>
                <a:cubicBezTo>
                  <a:pt x="5387820" y="492253"/>
                  <a:pt x="5389627" y="483565"/>
                  <a:pt x="5390359" y="474620"/>
                </a:cubicBezTo>
                <a:cubicBezTo>
                  <a:pt x="5390359" y="471219"/>
                  <a:pt x="5390187" y="467903"/>
                  <a:pt x="5389843" y="464674"/>
                </a:cubicBezTo>
                <a:cubicBezTo>
                  <a:pt x="5389499" y="461445"/>
                  <a:pt x="5388982" y="458129"/>
                  <a:pt x="5388293" y="454728"/>
                </a:cubicBezTo>
                <a:cubicBezTo>
                  <a:pt x="5387433" y="452928"/>
                  <a:pt x="5386399" y="450699"/>
                  <a:pt x="5385195" y="448041"/>
                </a:cubicBezTo>
                <a:cubicBezTo>
                  <a:pt x="5383990" y="445383"/>
                  <a:pt x="5383646" y="442811"/>
                  <a:pt x="5384162" y="440324"/>
                </a:cubicBezTo>
                <a:cubicBezTo>
                  <a:pt x="5384248" y="441768"/>
                  <a:pt x="5384765" y="443511"/>
                  <a:pt x="5385711" y="445554"/>
                </a:cubicBezTo>
                <a:cubicBezTo>
                  <a:pt x="5386658" y="447598"/>
                  <a:pt x="5387519" y="449513"/>
                  <a:pt x="5388293" y="451299"/>
                </a:cubicBezTo>
                <a:cubicBezTo>
                  <a:pt x="5387591" y="448941"/>
                  <a:pt x="5386931" y="446626"/>
                  <a:pt x="5386313" y="444354"/>
                </a:cubicBezTo>
                <a:cubicBezTo>
                  <a:pt x="5385697" y="442082"/>
                  <a:pt x="5385209" y="439596"/>
                  <a:pt x="5384851" y="436895"/>
                </a:cubicBezTo>
                <a:cubicBezTo>
                  <a:pt x="5384751" y="436995"/>
                  <a:pt x="5384263" y="436280"/>
                  <a:pt x="5383387" y="434751"/>
                </a:cubicBezTo>
                <a:cubicBezTo>
                  <a:pt x="5382513" y="433222"/>
                  <a:pt x="5381853" y="432336"/>
                  <a:pt x="5381407" y="432094"/>
                </a:cubicBezTo>
                <a:cubicBezTo>
                  <a:pt x="5380361" y="429664"/>
                  <a:pt x="5379357" y="427149"/>
                  <a:pt x="5378395" y="424549"/>
                </a:cubicBezTo>
                <a:cubicBezTo>
                  <a:pt x="5377434" y="421948"/>
                  <a:pt x="5376602" y="419433"/>
                  <a:pt x="5375899" y="417004"/>
                </a:cubicBezTo>
                <a:lnTo>
                  <a:pt x="5363533" y="386138"/>
                </a:lnTo>
                <a:cubicBezTo>
                  <a:pt x="5356599" y="368333"/>
                  <a:pt x="5349235" y="350614"/>
                  <a:pt x="5341443" y="332980"/>
                </a:cubicBezTo>
                <a:cubicBezTo>
                  <a:pt x="5333651" y="315347"/>
                  <a:pt x="5325946" y="297628"/>
                  <a:pt x="5318326" y="279823"/>
                </a:cubicBezTo>
                <a:cubicBezTo>
                  <a:pt x="5312789" y="266719"/>
                  <a:pt x="5308280" y="253144"/>
                  <a:pt x="5304799" y="239097"/>
                </a:cubicBezTo>
                <a:cubicBezTo>
                  <a:pt x="5301316" y="225050"/>
                  <a:pt x="5299205" y="210961"/>
                  <a:pt x="5298462" y="196828"/>
                </a:cubicBezTo>
                <a:cubicBezTo>
                  <a:pt x="5298127" y="194292"/>
                  <a:pt x="5297805" y="189228"/>
                  <a:pt x="5297495" y="181637"/>
                </a:cubicBezTo>
                <a:cubicBezTo>
                  <a:pt x="5297185" y="174045"/>
                  <a:pt x="5297523" y="166797"/>
                  <a:pt x="5298508" y="159891"/>
                </a:cubicBezTo>
                <a:cubicBezTo>
                  <a:pt x="5299493" y="152985"/>
                  <a:pt x="5301761" y="149293"/>
                  <a:pt x="5305311" y="148815"/>
                </a:cubicBezTo>
                <a:cubicBezTo>
                  <a:pt x="5304883" y="149272"/>
                  <a:pt x="5304370" y="151101"/>
                  <a:pt x="5303771" y="154302"/>
                </a:cubicBezTo>
                <a:cubicBezTo>
                  <a:pt x="5303171" y="157503"/>
                  <a:pt x="5302999" y="159332"/>
                  <a:pt x="5303257" y="159789"/>
                </a:cubicBezTo>
                <a:cubicBezTo>
                  <a:pt x="5304628" y="153602"/>
                  <a:pt x="5306509" y="147286"/>
                  <a:pt x="5308901" y="140841"/>
                </a:cubicBezTo>
                <a:cubicBezTo>
                  <a:pt x="5311291" y="134397"/>
                  <a:pt x="5314183" y="127909"/>
                  <a:pt x="5317579" y="121379"/>
                </a:cubicBezTo>
                <a:lnTo>
                  <a:pt x="5312864" y="128238"/>
                </a:lnTo>
                <a:cubicBezTo>
                  <a:pt x="5315335" y="115991"/>
                  <a:pt x="5321805" y="104131"/>
                  <a:pt x="5332276" y="92656"/>
                </a:cubicBezTo>
                <a:cubicBezTo>
                  <a:pt x="5342747" y="81182"/>
                  <a:pt x="5352495" y="71551"/>
                  <a:pt x="5361521" y="63763"/>
                </a:cubicBezTo>
                <a:cubicBezTo>
                  <a:pt x="5373636" y="52743"/>
                  <a:pt x="5386983" y="43268"/>
                  <a:pt x="5401561" y="35338"/>
                </a:cubicBezTo>
                <a:cubicBezTo>
                  <a:pt x="5416141" y="27408"/>
                  <a:pt x="5431355" y="21362"/>
                  <a:pt x="5447207" y="17200"/>
                </a:cubicBezTo>
                <a:cubicBezTo>
                  <a:pt x="5455389" y="15209"/>
                  <a:pt x="5463433" y="13978"/>
                  <a:pt x="5471338" y="13507"/>
                </a:cubicBezTo>
                <a:close/>
                <a:moveTo>
                  <a:pt x="3890189" y="13507"/>
                </a:moveTo>
                <a:cubicBezTo>
                  <a:pt x="3898094" y="13036"/>
                  <a:pt x="3905861" y="13325"/>
                  <a:pt x="3913489" y="14374"/>
                </a:cubicBezTo>
                <a:cubicBezTo>
                  <a:pt x="3928746" y="16471"/>
                  <a:pt x="3944047" y="20835"/>
                  <a:pt x="3959393" y="27465"/>
                </a:cubicBezTo>
                <a:cubicBezTo>
                  <a:pt x="3965592" y="29817"/>
                  <a:pt x="3971532" y="32469"/>
                  <a:pt x="3977210" y="35420"/>
                </a:cubicBezTo>
                <a:cubicBezTo>
                  <a:pt x="3982888" y="38371"/>
                  <a:pt x="3988138" y="41878"/>
                  <a:pt x="3992958" y="45942"/>
                </a:cubicBezTo>
                <a:cubicBezTo>
                  <a:pt x="3998563" y="50780"/>
                  <a:pt x="4002757" y="56178"/>
                  <a:pt x="4005538" y="62137"/>
                </a:cubicBezTo>
                <a:cubicBezTo>
                  <a:pt x="4008319" y="68097"/>
                  <a:pt x="4010972" y="74360"/>
                  <a:pt x="4013496" y="80927"/>
                </a:cubicBezTo>
                <a:cubicBezTo>
                  <a:pt x="4016981" y="88734"/>
                  <a:pt x="4016526" y="96971"/>
                  <a:pt x="4012131" y="105636"/>
                </a:cubicBezTo>
                <a:cubicBezTo>
                  <a:pt x="4007736" y="114302"/>
                  <a:pt x="4003171" y="121852"/>
                  <a:pt x="3998435" y="128287"/>
                </a:cubicBezTo>
                <a:cubicBezTo>
                  <a:pt x="3992260" y="137538"/>
                  <a:pt x="3985613" y="146485"/>
                  <a:pt x="3978492" y="155126"/>
                </a:cubicBezTo>
                <a:cubicBezTo>
                  <a:pt x="3971373" y="163768"/>
                  <a:pt x="3963862" y="172191"/>
                  <a:pt x="3955960" y="180395"/>
                </a:cubicBezTo>
                <a:cubicBezTo>
                  <a:pt x="3950169" y="186388"/>
                  <a:pt x="3944076" y="192552"/>
                  <a:pt x="3937684" y="198888"/>
                </a:cubicBezTo>
                <a:cubicBezTo>
                  <a:pt x="3931291" y="205223"/>
                  <a:pt x="3924340" y="210703"/>
                  <a:pt x="3916833" y="215326"/>
                </a:cubicBezTo>
                <a:cubicBezTo>
                  <a:pt x="3909082" y="219538"/>
                  <a:pt x="3902446" y="220880"/>
                  <a:pt x="3896926" y="219353"/>
                </a:cubicBezTo>
                <a:cubicBezTo>
                  <a:pt x="3891406" y="217825"/>
                  <a:pt x="3892321" y="212830"/>
                  <a:pt x="3899672" y="204367"/>
                </a:cubicBezTo>
                <a:cubicBezTo>
                  <a:pt x="3901422" y="202875"/>
                  <a:pt x="3904329" y="198097"/>
                  <a:pt x="3908392" y="190034"/>
                </a:cubicBezTo>
                <a:cubicBezTo>
                  <a:pt x="3912456" y="181972"/>
                  <a:pt x="3916786" y="174100"/>
                  <a:pt x="3921384" y="166418"/>
                </a:cubicBezTo>
                <a:cubicBezTo>
                  <a:pt x="3925981" y="158736"/>
                  <a:pt x="3929956" y="154719"/>
                  <a:pt x="3933308" y="154369"/>
                </a:cubicBezTo>
                <a:cubicBezTo>
                  <a:pt x="3932493" y="155382"/>
                  <a:pt x="3931034" y="157979"/>
                  <a:pt x="3928931" y="162160"/>
                </a:cubicBezTo>
                <a:cubicBezTo>
                  <a:pt x="3926829" y="166340"/>
                  <a:pt x="3924856" y="170136"/>
                  <a:pt x="3923011" y="173546"/>
                </a:cubicBezTo>
                <a:cubicBezTo>
                  <a:pt x="3929933" y="164438"/>
                  <a:pt x="3938124" y="151805"/>
                  <a:pt x="3947581" y="135647"/>
                </a:cubicBezTo>
                <a:cubicBezTo>
                  <a:pt x="3957039" y="119489"/>
                  <a:pt x="3963297" y="103748"/>
                  <a:pt x="3966354" y="88425"/>
                </a:cubicBezTo>
                <a:cubicBezTo>
                  <a:pt x="3967884" y="80763"/>
                  <a:pt x="3967496" y="74191"/>
                  <a:pt x="3965191" y="68709"/>
                </a:cubicBezTo>
                <a:lnTo>
                  <a:pt x="3957448" y="60651"/>
                </a:lnTo>
                <a:lnTo>
                  <a:pt x="3963082" y="76122"/>
                </a:lnTo>
                <a:cubicBezTo>
                  <a:pt x="3962210" y="81470"/>
                  <a:pt x="3961209" y="86732"/>
                  <a:pt x="3960079" y="91909"/>
                </a:cubicBezTo>
                <a:cubicBezTo>
                  <a:pt x="3960837" y="83043"/>
                  <a:pt x="3960694" y="75207"/>
                  <a:pt x="3959650" y="68400"/>
                </a:cubicBezTo>
                <a:cubicBezTo>
                  <a:pt x="3958606" y="61594"/>
                  <a:pt x="3952114" y="57533"/>
                  <a:pt x="3940172" y="56217"/>
                </a:cubicBezTo>
                <a:lnTo>
                  <a:pt x="3908514" y="60472"/>
                </a:lnTo>
                <a:lnTo>
                  <a:pt x="3920265" y="56904"/>
                </a:lnTo>
                <a:cubicBezTo>
                  <a:pt x="3926314" y="55631"/>
                  <a:pt x="3932750" y="54916"/>
                  <a:pt x="3939572" y="54759"/>
                </a:cubicBezTo>
                <a:cubicBezTo>
                  <a:pt x="3942982" y="54681"/>
                  <a:pt x="3946168" y="55106"/>
                  <a:pt x="3949128" y="56036"/>
                </a:cubicBezTo>
                <a:lnTo>
                  <a:pt x="3956954" y="60137"/>
                </a:lnTo>
                <a:lnTo>
                  <a:pt x="3952528" y="55531"/>
                </a:lnTo>
                <a:cubicBezTo>
                  <a:pt x="3948424" y="53975"/>
                  <a:pt x="3944083" y="53040"/>
                  <a:pt x="3939507" y="52726"/>
                </a:cubicBezTo>
                <a:cubicBezTo>
                  <a:pt x="3934931" y="52412"/>
                  <a:pt x="3930119" y="52719"/>
                  <a:pt x="3925070" y="53648"/>
                </a:cubicBezTo>
                <a:cubicBezTo>
                  <a:pt x="3914974" y="55505"/>
                  <a:pt x="3905821" y="57963"/>
                  <a:pt x="3897612" y="61022"/>
                </a:cubicBezTo>
                <a:cubicBezTo>
                  <a:pt x="3888660" y="64139"/>
                  <a:pt x="3879972" y="68029"/>
                  <a:pt x="3871546" y="72690"/>
                </a:cubicBezTo>
                <a:lnTo>
                  <a:pt x="3864260" y="77487"/>
                </a:lnTo>
                <a:lnTo>
                  <a:pt x="3881838" y="68572"/>
                </a:lnTo>
                <a:lnTo>
                  <a:pt x="3907708" y="60717"/>
                </a:lnTo>
                <a:lnTo>
                  <a:pt x="3878392" y="72004"/>
                </a:lnTo>
                <a:cubicBezTo>
                  <a:pt x="3862081" y="80012"/>
                  <a:pt x="3847094" y="90422"/>
                  <a:pt x="3833433" y="103234"/>
                </a:cubicBezTo>
                <a:cubicBezTo>
                  <a:pt x="3819772" y="116046"/>
                  <a:pt x="3808714" y="130575"/>
                  <a:pt x="3800258" y="146819"/>
                </a:cubicBezTo>
                <a:cubicBezTo>
                  <a:pt x="3788856" y="170902"/>
                  <a:pt x="3785358" y="195210"/>
                  <a:pt x="3789764" y="219743"/>
                </a:cubicBezTo>
                <a:cubicBezTo>
                  <a:pt x="3794170" y="244276"/>
                  <a:pt x="3802156" y="268394"/>
                  <a:pt x="3813723" y="292099"/>
                </a:cubicBezTo>
                <a:cubicBezTo>
                  <a:pt x="3825290" y="315804"/>
                  <a:pt x="3836114" y="338456"/>
                  <a:pt x="3846195" y="360056"/>
                </a:cubicBezTo>
                <a:cubicBezTo>
                  <a:pt x="3839247" y="347051"/>
                  <a:pt x="3832082" y="334132"/>
                  <a:pt x="3824702" y="321299"/>
                </a:cubicBezTo>
                <a:cubicBezTo>
                  <a:pt x="3817322" y="308466"/>
                  <a:pt x="3810322" y="295547"/>
                  <a:pt x="3803701" y="282543"/>
                </a:cubicBezTo>
                <a:cubicBezTo>
                  <a:pt x="3808210" y="293132"/>
                  <a:pt x="3812071" y="303507"/>
                  <a:pt x="3815285" y="313668"/>
                </a:cubicBezTo>
                <a:cubicBezTo>
                  <a:pt x="3818498" y="323829"/>
                  <a:pt x="3822866" y="334032"/>
                  <a:pt x="3828388" y="344279"/>
                </a:cubicBezTo>
                <a:cubicBezTo>
                  <a:pt x="3836435" y="356812"/>
                  <a:pt x="3844140" y="369302"/>
                  <a:pt x="3851504" y="381749"/>
                </a:cubicBezTo>
                <a:cubicBezTo>
                  <a:pt x="3858867" y="394196"/>
                  <a:pt x="3864860" y="407544"/>
                  <a:pt x="3869483" y="421792"/>
                </a:cubicBezTo>
                <a:cubicBezTo>
                  <a:pt x="3878541" y="452603"/>
                  <a:pt x="3878772" y="480670"/>
                  <a:pt x="3870178" y="505993"/>
                </a:cubicBezTo>
                <a:cubicBezTo>
                  <a:pt x="3861583" y="531316"/>
                  <a:pt x="3845369" y="554239"/>
                  <a:pt x="3821538" y="574760"/>
                </a:cubicBezTo>
                <a:lnTo>
                  <a:pt x="3835237" y="565157"/>
                </a:lnTo>
                <a:cubicBezTo>
                  <a:pt x="3834779" y="572177"/>
                  <a:pt x="3829365" y="579320"/>
                  <a:pt x="3818997" y="586587"/>
                </a:cubicBezTo>
                <a:cubicBezTo>
                  <a:pt x="3808629" y="593853"/>
                  <a:pt x="3797424" y="600281"/>
                  <a:pt x="3785381" y="605869"/>
                </a:cubicBezTo>
                <a:cubicBezTo>
                  <a:pt x="3773338" y="611457"/>
                  <a:pt x="3764576" y="615244"/>
                  <a:pt x="3759095" y="617229"/>
                </a:cubicBezTo>
                <a:cubicBezTo>
                  <a:pt x="3738001" y="625672"/>
                  <a:pt x="3715263" y="630179"/>
                  <a:pt x="3690881" y="630751"/>
                </a:cubicBezTo>
                <a:cubicBezTo>
                  <a:pt x="3666499" y="631322"/>
                  <a:pt x="3643741" y="626587"/>
                  <a:pt x="3622608" y="616545"/>
                </a:cubicBezTo>
                <a:cubicBezTo>
                  <a:pt x="3603325" y="606037"/>
                  <a:pt x="3591046" y="591816"/>
                  <a:pt x="3585770" y="573879"/>
                </a:cubicBezTo>
                <a:cubicBezTo>
                  <a:pt x="3580493" y="555942"/>
                  <a:pt x="3580086" y="537088"/>
                  <a:pt x="3584548" y="517316"/>
                </a:cubicBezTo>
                <a:cubicBezTo>
                  <a:pt x="3589009" y="497543"/>
                  <a:pt x="3596206" y="479650"/>
                  <a:pt x="3606138" y="463635"/>
                </a:cubicBezTo>
                <a:cubicBezTo>
                  <a:pt x="3608917" y="459050"/>
                  <a:pt x="3615102" y="450996"/>
                  <a:pt x="3624692" y="439474"/>
                </a:cubicBezTo>
                <a:cubicBezTo>
                  <a:pt x="3634283" y="427953"/>
                  <a:pt x="3644332" y="418527"/>
                  <a:pt x="3654837" y="411198"/>
                </a:cubicBezTo>
                <a:cubicBezTo>
                  <a:pt x="3665343" y="403868"/>
                  <a:pt x="3673358" y="404198"/>
                  <a:pt x="3678882" y="412189"/>
                </a:cubicBezTo>
                <a:cubicBezTo>
                  <a:pt x="3681012" y="418448"/>
                  <a:pt x="3678982" y="427022"/>
                  <a:pt x="3672791" y="437912"/>
                </a:cubicBezTo>
                <a:cubicBezTo>
                  <a:pt x="3666601" y="448802"/>
                  <a:pt x="3661997" y="457376"/>
                  <a:pt x="3658980" y="463635"/>
                </a:cubicBezTo>
                <a:cubicBezTo>
                  <a:pt x="3656264" y="469480"/>
                  <a:pt x="3653976" y="475454"/>
                  <a:pt x="3652113" y="481557"/>
                </a:cubicBezTo>
                <a:cubicBezTo>
                  <a:pt x="3650251" y="487660"/>
                  <a:pt x="3648641" y="493807"/>
                  <a:pt x="3647281" y="499998"/>
                </a:cubicBezTo>
                <a:cubicBezTo>
                  <a:pt x="3644607" y="511158"/>
                  <a:pt x="3642920" y="522790"/>
                  <a:pt x="3642222" y="534893"/>
                </a:cubicBezTo>
                <a:cubicBezTo>
                  <a:pt x="3641523" y="546997"/>
                  <a:pt x="3643438" y="558457"/>
                  <a:pt x="3647967" y="569274"/>
                </a:cubicBezTo>
                <a:cubicBezTo>
                  <a:pt x="3653961" y="581903"/>
                  <a:pt x="3663086" y="589218"/>
                  <a:pt x="3675345" y="591218"/>
                </a:cubicBezTo>
                <a:cubicBezTo>
                  <a:pt x="3687603" y="593219"/>
                  <a:pt x="3699990" y="592306"/>
                  <a:pt x="3712506" y="588480"/>
                </a:cubicBezTo>
                <a:cubicBezTo>
                  <a:pt x="3729121" y="583164"/>
                  <a:pt x="3744366" y="574933"/>
                  <a:pt x="3758241" y="563787"/>
                </a:cubicBezTo>
                <a:cubicBezTo>
                  <a:pt x="3772115" y="552641"/>
                  <a:pt x="3783596" y="539609"/>
                  <a:pt x="3792684" y="524691"/>
                </a:cubicBezTo>
                <a:cubicBezTo>
                  <a:pt x="3797203" y="517117"/>
                  <a:pt x="3800904" y="509115"/>
                  <a:pt x="3803787" y="500684"/>
                </a:cubicBezTo>
                <a:cubicBezTo>
                  <a:pt x="3806671" y="492253"/>
                  <a:pt x="3808478" y="483565"/>
                  <a:pt x="3809210" y="474620"/>
                </a:cubicBezTo>
                <a:cubicBezTo>
                  <a:pt x="3809210" y="471219"/>
                  <a:pt x="3809037" y="467903"/>
                  <a:pt x="3808693" y="464674"/>
                </a:cubicBezTo>
                <a:cubicBezTo>
                  <a:pt x="3808349" y="461445"/>
                  <a:pt x="3807832" y="458129"/>
                  <a:pt x="3807144" y="454728"/>
                </a:cubicBezTo>
                <a:cubicBezTo>
                  <a:pt x="3806283" y="452928"/>
                  <a:pt x="3805250" y="450699"/>
                  <a:pt x="3804045" y="448041"/>
                </a:cubicBezTo>
                <a:cubicBezTo>
                  <a:pt x="3802841" y="445383"/>
                  <a:pt x="3802496" y="442811"/>
                  <a:pt x="3803013" y="440324"/>
                </a:cubicBezTo>
                <a:cubicBezTo>
                  <a:pt x="3803099" y="441768"/>
                  <a:pt x="3803615" y="443511"/>
                  <a:pt x="3804562" y="445554"/>
                </a:cubicBezTo>
                <a:cubicBezTo>
                  <a:pt x="3805509" y="447598"/>
                  <a:pt x="3806369" y="449513"/>
                  <a:pt x="3807144" y="451299"/>
                </a:cubicBezTo>
                <a:cubicBezTo>
                  <a:pt x="3806441" y="448941"/>
                  <a:pt x="3805781" y="446626"/>
                  <a:pt x="3805164" y="444354"/>
                </a:cubicBezTo>
                <a:cubicBezTo>
                  <a:pt x="3804547" y="442082"/>
                  <a:pt x="3804060" y="439596"/>
                  <a:pt x="3803701" y="436895"/>
                </a:cubicBezTo>
                <a:cubicBezTo>
                  <a:pt x="3803601" y="436995"/>
                  <a:pt x="3803113" y="436280"/>
                  <a:pt x="3802238" y="434751"/>
                </a:cubicBezTo>
                <a:cubicBezTo>
                  <a:pt x="3801363" y="433222"/>
                  <a:pt x="3800703" y="432336"/>
                  <a:pt x="3800258" y="432094"/>
                </a:cubicBezTo>
                <a:cubicBezTo>
                  <a:pt x="3799211" y="429664"/>
                  <a:pt x="3798207" y="427149"/>
                  <a:pt x="3797246" y="424549"/>
                </a:cubicBezTo>
                <a:cubicBezTo>
                  <a:pt x="3796285" y="421948"/>
                  <a:pt x="3795453" y="419433"/>
                  <a:pt x="3794750" y="417004"/>
                </a:cubicBezTo>
                <a:lnTo>
                  <a:pt x="3782384" y="386138"/>
                </a:lnTo>
                <a:cubicBezTo>
                  <a:pt x="3775449" y="368333"/>
                  <a:pt x="3768085" y="350614"/>
                  <a:pt x="3760294" y="332980"/>
                </a:cubicBezTo>
                <a:cubicBezTo>
                  <a:pt x="3752502" y="315347"/>
                  <a:pt x="3744797" y="297628"/>
                  <a:pt x="3737177" y="279823"/>
                </a:cubicBezTo>
                <a:cubicBezTo>
                  <a:pt x="3731639" y="266719"/>
                  <a:pt x="3727130" y="253144"/>
                  <a:pt x="3723648" y="239097"/>
                </a:cubicBezTo>
                <a:cubicBezTo>
                  <a:pt x="3720166" y="225050"/>
                  <a:pt x="3718055" y="210961"/>
                  <a:pt x="3717312" y="196828"/>
                </a:cubicBezTo>
                <a:cubicBezTo>
                  <a:pt x="3716978" y="194292"/>
                  <a:pt x="3716655" y="189228"/>
                  <a:pt x="3716345" y="181637"/>
                </a:cubicBezTo>
                <a:cubicBezTo>
                  <a:pt x="3716035" y="174045"/>
                  <a:pt x="3716373" y="166797"/>
                  <a:pt x="3717358" y="159891"/>
                </a:cubicBezTo>
                <a:cubicBezTo>
                  <a:pt x="3718343" y="152985"/>
                  <a:pt x="3720611" y="149293"/>
                  <a:pt x="3724162" y="148815"/>
                </a:cubicBezTo>
                <a:cubicBezTo>
                  <a:pt x="3723734" y="149272"/>
                  <a:pt x="3723220" y="151101"/>
                  <a:pt x="3722621" y="154302"/>
                </a:cubicBezTo>
                <a:cubicBezTo>
                  <a:pt x="3722022" y="157503"/>
                  <a:pt x="3721851" y="159332"/>
                  <a:pt x="3722107" y="159789"/>
                </a:cubicBezTo>
                <a:cubicBezTo>
                  <a:pt x="3723478" y="153602"/>
                  <a:pt x="3725360" y="147286"/>
                  <a:pt x="3727750" y="140841"/>
                </a:cubicBezTo>
                <a:cubicBezTo>
                  <a:pt x="3730141" y="134397"/>
                  <a:pt x="3733034" y="127909"/>
                  <a:pt x="3736429" y="121379"/>
                </a:cubicBezTo>
                <a:lnTo>
                  <a:pt x="3731714" y="128238"/>
                </a:lnTo>
                <a:cubicBezTo>
                  <a:pt x="3734185" y="115991"/>
                  <a:pt x="3740656" y="104131"/>
                  <a:pt x="3751127" y="92656"/>
                </a:cubicBezTo>
                <a:cubicBezTo>
                  <a:pt x="3761597" y="81182"/>
                  <a:pt x="3771346" y="71551"/>
                  <a:pt x="3780372" y="63763"/>
                </a:cubicBezTo>
                <a:cubicBezTo>
                  <a:pt x="3792487" y="52743"/>
                  <a:pt x="3805833" y="43268"/>
                  <a:pt x="3820412" y="35338"/>
                </a:cubicBezTo>
                <a:cubicBezTo>
                  <a:pt x="3834990" y="27408"/>
                  <a:pt x="3850205" y="21362"/>
                  <a:pt x="3866058" y="17200"/>
                </a:cubicBezTo>
                <a:cubicBezTo>
                  <a:pt x="3874240" y="15209"/>
                  <a:pt x="3882284" y="13978"/>
                  <a:pt x="3890189" y="13507"/>
                </a:cubicBezTo>
                <a:close/>
                <a:moveTo>
                  <a:pt x="2484307" y="64"/>
                </a:moveTo>
                <a:cubicBezTo>
                  <a:pt x="2502874" y="-619"/>
                  <a:pt x="2518692" y="4243"/>
                  <a:pt x="2531762" y="14648"/>
                </a:cubicBezTo>
                <a:cubicBezTo>
                  <a:pt x="2544831" y="25053"/>
                  <a:pt x="2554853" y="38240"/>
                  <a:pt x="2561826" y="54208"/>
                </a:cubicBezTo>
                <a:cubicBezTo>
                  <a:pt x="2568799" y="70177"/>
                  <a:pt x="2572425" y="86165"/>
                  <a:pt x="2572703" y="102172"/>
                </a:cubicBezTo>
                <a:lnTo>
                  <a:pt x="2572703" y="102858"/>
                </a:lnTo>
                <a:cubicBezTo>
                  <a:pt x="2572788" y="115476"/>
                  <a:pt x="2571077" y="128137"/>
                  <a:pt x="2567571" y="140840"/>
                </a:cubicBezTo>
                <a:cubicBezTo>
                  <a:pt x="2564064" y="153544"/>
                  <a:pt x="2558248" y="164661"/>
                  <a:pt x="2550122" y="174192"/>
                </a:cubicBezTo>
                <a:cubicBezTo>
                  <a:pt x="2542137" y="183180"/>
                  <a:pt x="2531744" y="191611"/>
                  <a:pt x="2518943" y="199485"/>
                </a:cubicBezTo>
                <a:cubicBezTo>
                  <a:pt x="2506143" y="207359"/>
                  <a:pt x="2493682" y="212189"/>
                  <a:pt x="2481563" y="213975"/>
                </a:cubicBezTo>
                <a:cubicBezTo>
                  <a:pt x="2478504" y="214561"/>
                  <a:pt x="2475360" y="214761"/>
                  <a:pt x="2472131" y="214575"/>
                </a:cubicBezTo>
                <a:cubicBezTo>
                  <a:pt x="2468901" y="214389"/>
                  <a:pt x="2467472" y="212360"/>
                  <a:pt x="2467843" y="208488"/>
                </a:cubicBezTo>
                <a:cubicBezTo>
                  <a:pt x="2467872" y="208116"/>
                  <a:pt x="2468329" y="207487"/>
                  <a:pt x="2469215" y="206601"/>
                </a:cubicBezTo>
                <a:cubicBezTo>
                  <a:pt x="2470101" y="205715"/>
                  <a:pt x="2471245" y="204744"/>
                  <a:pt x="2472645" y="203686"/>
                </a:cubicBezTo>
                <a:lnTo>
                  <a:pt x="2471959" y="203686"/>
                </a:lnTo>
                <a:cubicBezTo>
                  <a:pt x="2473547" y="202607"/>
                  <a:pt x="2476469" y="197907"/>
                  <a:pt x="2480725" y="189587"/>
                </a:cubicBezTo>
                <a:cubicBezTo>
                  <a:pt x="2484980" y="181267"/>
                  <a:pt x="2489274" y="173062"/>
                  <a:pt x="2493606" y="164971"/>
                </a:cubicBezTo>
                <a:cubicBezTo>
                  <a:pt x="2497937" y="156880"/>
                  <a:pt x="2501012" y="152637"/>
                  <a:pt x="2502828" y="152243"/>
                </a:cubicBezTo>
                <a:cubicBezTo>
                  <a:pt x="2502528" y="152915"/>
                  <a:pt x="2501070" y="156202"/>
                  <a:pt x="2498455" y="162103"/>
                </a:cubicBezTo>
                <a:cubicBezTo>
                  <a:pt x="2495840" y="168005"/>
                  <a:pt x="2493867" y="172492"/>
                  <a:pt x="2492538" y="175564"/>
                </a:cubicBezTo>
                <a:cubicBezTo>
                  <a:pt x="2498398" y="164618"/>
                  <a:pt x="2504000" y="153587"/>
                  <a:pt x="2509345" y="142469"/>
                </a:cubicBezTo>
                <a:cubicBezTo>
                  <a:pt x="2514690" y="131352"/>
                  <a:pt x="2519606" y="119977"/>
                  <a:pt x="2524093" y="108345"/>
                </a:cubicBezTo>
                <a:cubicBezTo>
                  <a:pt x="2526923" y="101072"/>
                  <a:pt x="2529665" y="92470"/>
                  <a:pt x="2532321" y="82538"/>
                </a:cubicBezTo>
                <a:lnTo>
                  <a:pt x="2532324" y="63992"/>
                </a:lnTo>
                <a:lnTo>
                  <a:pt x="2529532" y="77474"/>
                </a:lnTo>
                <a:cubicBezTo>
                  <a:pt x="2531085" y="71061"/>
                  <a:pt x="2531364" y="65214"/>
                  <a:pt x="2530369" y="59932"/>
                </a:cubicBezTo>
                <a:lnTo>
                  <a:pt x="2520726" y="50818"/>
                </a:lnTo>
                <a:lnTo>
                  <a:pt x="2523682" y="50808"/>
                </a:lnTo>
                <a:lnTo>
                  <a:pt x="2528110" y="53578"/>
                </a:lnTo>
                <a:lnTo>
                  <a:pt x="2532324" y="62688"/>
                </a:lnTo>
                <a:lnTo>
                  <a:pt x="2532325" y="56217"/>
                </a:lnTo>
                <a:lnTo>
                  <a:pt x="2528110" y="53578"/>
                </a:lnTo>
                <a:lnTo>
                  <a:pt x="2526823" y="50797"/>
                </a:lnTo>
                <a:lnTo>
                  <a:pt x="2523682" y="50808"/>
                </a:lnTo>
                <a:lnTo>
                  <a:pt x="2517888" y="47181"/>
                </a:lnTo>
                <a:cubicBezTo>
                  <a:pt x="2515865" y="47197"/>
                  <a:pt x="2513704" y="47553"/>
                  <a:pt x="2511403" y="48249"/>
                </a:cubicBezTo>
                <a:cubicBezTo>
                  <a:pt x="2502199" y="51033"/>
                  <a:pt x="2494539" y="54374"/>
                  <a:pt x="2488423" y="58274"/>
                </a:cubicBezTo>
                <a:lnTo>
                  <a:pt x="2478819" y="63758"/>
                </a:lnTo>
                <a:lnTo>
                  <a:pt x="2482249" y="62386"/>
                </a:lnTo>
                <a:cubicBezTo>
                  <a:pt x="2478819" y="64443"/>
                  <a:pt x="2476075" y="66501"/>
                  <a:pt x="2474017" y="68558"/>
                </a:cubicBezTo>
                <a:cubicBezTo>
                  <a:pt x="2475746" y="67158"/>
                  <a:pt x="2477604" y="65844"/>
                  <a:pt x="2479591" y="64615"/>
                </a:cubicBezTo>
                <a:cubicBezTo>
                  <a:pt x="2481577" y="63387"/>
                  <a:pt x="2483606" y="62417"/>
                  <a:pt x="2485679" y="61704"/>
                </a:cubicBezTo>
                <a:cubicBezTo>
                  <a:pt x="2490609" y="58052"/>
                  <a:pt x="2497211" y="54441"/>
                  <a:pt x="2505484" y="50870"/>
                </a:cubicBezTo>
                <a:lnTo>
                  <a:pt x="2516697" y="50832"/>
                </a:lnTo>
                <a:lnTo>
                  <a:pt x="2503176" y="53779"/>
                </a:lnTo>
                <a:cubicBezTo>
                  <a:pt x="2498088" y="56833"/>
                  <a:pt x="2493172" y="59247"/>
                  <a:pt x="2488427" y="61023"/>
                </a:cubicBezTo>
                <a:cubicBezTo>
                  <a:pt x="2472706" y="71634"/>
                  <a:pt x="2458529" y="84519"/>
                  <a:pt x="2445895" y="99677"/>
                </a:cubicBezTo>
                <a:cubicBezTo>
                  <a:pt x="2433261" y="114836"/>
                  <a:pt x="2421827" y="130294"/>
                  <a:pt x="2411593" y="146054"/>
                </a:cubicBezTo>
                <a:cubicBezTo>
                  <a:pt x="2399932" y="162899"/>
                  <a:pt x="2388956" y="180301"/>
                  <a:pt x="2378666" y="198260"/>
                </a:cubicBezTo>
                <a:cubicBezTo>
                  <a:pt x="2368376" y="216220"/>
                  <a:pt x="2358773" y="234479"/>
                  <a:pt x="2349855" y="253039"/>
                </a:cubicBezTo>
                <a:cubicBezTo>
                  <a:pt x="2340366" y="272598"/>
                  <a:pt x="2331734" y="292458"/>
                  <a:pt x="2323960" y="312617"/>
                </a:cubicBezTo>
                <a:cubicBezTo>
                  <a:pt x="2316185" y="332777"/>
                  <a:pt x="2308582" y="353151"/>
                  <a:pt x="2301151" y="373739"/>
                </a:cubicBezTo>
                <a:cubicBezTo>
                  <a:pt x="2293805" y="393285"/>
                  <a:pt x="2286888" y="413001"/>
                  <a:pt x="2280400" y="432890"/>
                </a:cubicBezTo>
                <a:cubicBezTo>
                  <a:pt x="2273912" y="452778"/>
                  <a:pt x="2268710" y="472837"/>
                  <a:pt x="2264794" y="493068"/>
                </a:cubicBezTo>
                <a:lnTo>
                  <a:pt x="2264794" y="496498"/>
                </a:lnTo>
                <a:cubicBezTo>
                  <a:pt x="2264808" y="496812"/>
                  <a:pt x="2264780" y="497040"/>
                  <a:pt x="2264708" y="497183"/>
                </a:cubicBezTo>
                <a:cubicBezTo>
                  <a:pt x="2264637" y="497326"/>
                  <a:pt x="2264437" y="497555"/>
                  <a:pt x="2264108" y="497869"/>
                </a:cubicBezTo>
                <a:lnTo>
                  <a:pt x="2264794" y="497183"/>
                </a:lnTo>
                <a:cubicBezTo>
                  <a:pt x="2264765" y="497496"/>
                  <a:pt x="2264651" y="497728"/>
                  <a:pt x="2264451" y="497878"/>
                </a:cubicBezTo>
                <a:cubicBezTo>
                  <a:pt x="2264251" y="498028"/>
                  <a:pt x="2264136" y="498277"/>
                  <a:pt x="2264108" y="498625"/>
                </a:cubicBezTo>
                <a:lnTo>
                  <a:pt x="2264108" y="499311"/>
                </a:lnTo>
                <a:cubicBezTo>
                  <a:pt x="2262422" y="509871"/>
                  <a:pt x="2261336" y="520131"/>
                  <a:pt x="2260850" y="530091"/>
                </a:cubicBezTo>
                <a:cubicBezTo>
                  <a:pt x="2260364" y="540051"/>
                  <a:pt x="2260306" y="550140"/>
                  <a:pt x="2260678" y="560357"/>
                </a:cubicBezTo>
                <a:lnTo>
                  <a:pt x="2262736" y="564472"/>
                </a:lnTo>
                <a:cubicBezTo>
                  <a:pt x="2263093" y="565529"/>
                  <a:pt x="2263408" y="566844"/>
                  <a:pt x="2263679" y="568416"/>
                </a:cubicBezTo>
                <a:cubicBezTo>
                  <a:pt x="2263951" y="569988"/>
                  <a:pt x="2264094" y="571646"/>
                  <a:pt x="2264108" y="573389"/>
                </a:cubicBezTo>
                <a:cubicBezTo>
                  <a:pt x="2266151" y="574789"/>
                  <a:pt x="2268067" y="577476"/>
                  <a:pt x="2269853" y="581448"/>
                </a:cubicBezTo>
                <a:cubicBezTo>
                  <a:pt x="2271639" y="585421"/>
                  <a:pt x="2273383" y="588450"/>
                  <a:pt x="2275084" y="590536"/>
                </a:cubicBezTo>
                <a:cubicBezTo>
                  <a:pt x="2278185" y="593566"/>
                  <a:pt x="2281586" y="595738"/>
                  <a:pt x="2285287" y="597053"/>
                </a:cubicBezTo>
                <a:cubicBezTo>
                  <a:pt x="2288989" y="598367"/>
                  <a:pt x="2292905" y="599167"/>
                  <a:pt x="2297035" y="599453"/>
                </a:cubicBezTo>
                <a:cubicBezTo>
                  <a:pt x="2300136" y="599453"/>
                  <a:pt x="2303194" y="599282"/>
                  <a:pt x="2306210" y="598939"/>
                </a:cubicBezTo>
                <a:cubicBezTo>
                  <a:pt x="2309225" y="598596"/>
                  <a:pt x="2312112" y="598081"/>
                  <a:pt x="2314870" y="597395"/>
                </a:cubicBezTo>
                <a:cubicBezTo>
                  <a:pt x="2335778" y="592080"/>
                  <a:pt x="2354843" y="582649"/>
                  <a:pt x="2372063" y="569102"/>
                </a:cubicBezTo>
                <a:cubicBezTo>
                  <a:pt x="2389284" y="555555"/>
                  <a:pt x="2404748" y="540980"/>
                  <a:pt x="2418453" y="525376"/>
                </a:cubicBezTo>
                <a:cubicBezTo>
                  <a:pt x="2431844" y="510957"/>
                  <a:pt x="2444506" y="495896"/>
                  <a:pt x="2456439" y="480192"/>
                </a:cubicBezTo>
                <a:cubicBezTo>
                  <a:pt x="2468372" y="464487"/>
                  <a:pt x="2479491" y="448226"/>
                  <a:pt x="2489795" y="431407"/>
                </a:cubicBezTo>
                <a:cubicBezTo>
                  <a:pt x="2491181" y="428734"/>
                  <a:pt x="2493210" y="424819"/>
                  <a:pt x="2495883" y="419660"/>
                </a:cubicBezTo>
                <a:cubicBezTo>
                  <a:pt x="2498555" y="414502"/>
                  <a:pt x="2501785" y="411787"/>
                  <a:pt x="2505572" y="411515"/>
                </a:cubicBezTo>
                <a:cubicBezTo>
                  <a:pt x="2509388" y="412744"/>
                  <a:pt x="2511188" y="417145"/>
                  <a:pt x="2510974" y="424719"/>
                </a:cubicBezTo>
                <a:cubicBezTo>
                  <a:pt x="2510760" y="432293"/>
                  <a:pt x="2510331" y="437723"/>
                  <a:pt x="2509688" y="441009"/>
                </a:cubicBezTo>
                <a:cubicBezTo>
                  <a:pt x="2504529" y="476191"/>
                  <a:pt x="2491867" y="508713"/>
                  <a:pt x="2471702" y="538575"/>
                </a:cubicBezTo>
                <a:cubicBezTo>
                  <a:pt x="2451537" y="568438"/>
                  <a:pt x="2428071" y="594436"/>
                  <a:pt x="2401304" y="616570"/>
                </a:cubicBezTo>
                <a:cubicBezTo>
                  <a:pt x="2392286" y="624259"/>
                  <a:pt x="2382196" y="631819"/>
                  <a:pt x="2371034" y="639251"/>
                </a:cubicBezTo>
                <a:cubicBezTo>
                  <a:pt x="2359873" y="646682"/>
                  <a:pt x="2348240" y="650990"/>
                  <a:pt x="2336136" y="652174"/>
                </a:cubicBezTo>
                <a:cubicBezTo>
                  <a:pt x="2325703" y="652560"/>
                  <a:pt x="2315356" y="650592"/>
                  <a:pt x="2305095" y="646269"/>
                </a:cubicBezTo>
                <a:cubicBezTo>
                  <a:pt x="2294834" y="641947"/>
                  <a:pt x="2285516" y="637068"/>
                  <a:pt x="2277142" y="631633"/>
                </a:cubicBezTo>
                <a:cubicBezTo>
                  <a:pt x="2261064" y="622305"/>
                  <a:pt x="2246573" y="610658"/>
                  <a:pt x="2233669" y="596693"/>
                </a:cubicBezTo>
                <a:cubicBezTo>
                  <a:pt x="2220765" y="582729"/>
                  <a:pt x="2211250" y="566958"/>
                  <a:pt x="2205125" y="549382"/>
                </a:cubicBezTo>
                <a:cubicBezTo>
                  <a:pt x="2201046" y="536622"/>
                  <a:pt x="2199519" y="523561"/>
                  <a:pt x="2200544" y="510200"/>
                </a:cubicBezTo>
                <a:cubicBezTo>
                  <a:pt x="2201568" y="496839"/>
                  <a:pt x="2203095" y="483607"/>
                  <a:pt x="2205125" y="470503"/>
                </a:cubicBezTo>
                <a:cubicBezTo>
                  <a:pt x="2205307" y="469374"/>
                  <a:pt x="2205280" y="466659"/>
                  <a:pt x="2205042" y="462358"/>
                </a:cubicBezTo>
                <a:lnTo>
                  <a:pt x="2206086" y="455351"/>
                </a:lnTo>
                <a:lnTo>
                  <a:pt x="2205885" y="459700"/>
                </a:lnTo>
                <a:cubicBezTo>
                  <a:pt x="2205814" y="463244"/>
                  <a:pt x="2205786" y="465245"/>
                  <a:pt x="2205800" y="465702"/>
                </a:cubicBezTo>
                <a:cubicBezTo>
                  <a:pt x="2206100" y="463244"/>
                  <a:pt x="2206357" y="460615"/>
                  <a:pt x="2206572" y="457814"/>
                </a:cubicBezTo>
                <a:cubicBezTo>
                  <a:pt x="2206786" y="455013"/>
                  <a:pt x="2207215" y="452384"/>
                  <a:pt x="2207858" y="449926"/>
                </a:cubicBezTo>
                <a:cubicBezTo>
                  <a:pt x="2207258" y="450140"/>
                  <a:pt x="2207086" y="448683"/>
                  <a:pt x="2207343" y="445553"/>
                </a:cubicBezTo>
                <a:cubicBezTo>
                  <a:pt x="2207601" y="442424"/>
                  <a:pt x="2207772" y="440452"/>
                  <a:pt x="2207858" y="439637"/>
                </a:cubicBezTo>
                <a:cubicBezTo>
                  <a:pt x="2208215" y="436579"/>
                  <a:pt x="2208701" y="433607"/>
                  <a:pt x="2209315" y="430721"/>
                </a:cubicBezTo>
                <a:cubicBezTo>
                  <a:pt x="2209930" y="427834"/>
                  <a:pt x="2210587" y="424862"/>
                  <a:pt x="2211288" y="421804"/>
                </a:cubicBezTo>
                <a:cubicBezTo>
                  <a:pt x="2212688" y="415316"/>
                  <a:pt x="2214346" y="408915"/>
                  <a:pt x="2216261" y="402599"/>
                </a:cubicBezTo>
                <a:cubicBezTo>
                  <a:pt x="2218176" y="396283"/>
                  <a:pt x="2220177" y="389881"/>
                  <a:pt x="2222263" y="383393"/>
                </a:cubicBezTo>
                <a:cubicBezTo>
                  <a:pt x="2226494" y="370404"/>
                  <a:pt x="2231067" y="357457"/>
                  <a:pt x="2235983" y="344554"/>
                </a:cubicBezTo>
                <a:cubicBezTo>
                  <a:pt x="2240899" y="331650"/>
                  <a:pt x="2245472" y="318532"/>
                  <a:pt x="2249702" y="305200"/>
                </a:cubicBezTo>
                <a:cubicBezTo>
                  <a:pt x="2253518" y="293225"/>
                  <a:pt x="2258063" y="281508"/>
                  <a:pt x="2263336" y="270048"/>
                </a:cubicBezTo>
                <a:cubicBezTo>
                  <a:pt x="2268610" y="258587"/>
                  <a:pt x="2274355" y="247213"/>
                  <a:pt x="2280571" y="235924"/>
                </a:cubicBezTo>
                <a:cubicBezTo>
                  <a:pt x="2282003" y="233201"/>
                  <a:pt x="2285314" y="226910"/>
                  <a:pt x="2290505" y="217049"/>
                </a:cubicBezTo>
                <a:cubicBezTo>
                  <a:pt x="2295697" y="207188"/>
                  <a:pt x="2301041" y="197746"/>
                  <a:pt x="2306537" y="188723"/>
                </a:cubicBezTo>
                <a:cubicBezTo>
                  <a:pt x="2312033" y="179701"/>
                  <a:pt x="2315954" y="175086"/>
                  <a:pt x="2318300" y="174878"/>
                </a:cubicBezTo>
                <a:cubicBezTo>
                  <a:pt x="2318086" y="175264"/>
                  <a:pt x="2317314" y="176893"/>
                  <a:pt x="2315985" y="179765"/>
                </a:cubicBezTo>
                <a:cubicBezTo>
                  <a:pt x="2314656" y="182638"/>
                  <a:pt x="2314056" y="184438"/>
                  <a:pt x="2314184" y="185167"/>
                </a:cubicBezTo>
                <a:cubicBezTo>
                  <a:pt x="2317600" y="179308"/>
                  <a:pt x="2321058" y="173364"/>
                  <a:pt x="2324560" y="167333"/>
                </a:cubicBezTo>
                <a:cubicBezTo>
                  <a:pt x="2328061" y="161303"/>
                  <a:pt x="2331691" y="155358"/>
                  <a:pt x="2335450" y="149500"/>
                </a:cubicBezTo>
                <a:cubicBezTo>
                  <a:pt x="2333992" y="150986"/>
                  <a:pt x="2332620" y="152472"/>
                  <a:pt x="2331334" y="153958"/>
                </a:cubicBezTo>
                <a:cubicBezTo>
                  <a:pt x="2330048" y="155444"/>
                  <a:pt x="2329362" y="156244"/>
                  <a:pt x="2329276" y="156359"/>
                </a:cubicBezTo>
                <a:cubicBezTo>
                  <a:pt x="2330934" y="151758"/>
                  <a:pt x="2333792" y="146899"/>
                  <a:pt x="2337851" y="141783"/>
                </a:cubicBezTo>
                <a:cubicBezTo>
                  <a:pt x="2341909" y="136668"/>
                  <a:pt x="2345453" y="132152"/>
                  <a:pt x="2348483" y="128237"/>
                </a:cubicBezTo>
                <a:cubicBezTo>
                  <a:pt x="2350898" y="124150"/>
                  <a:pt x="2353442" y="120149"/>
                  <a:pt x="2356115" y="116233"/>
                </a:cubicBezTo>
                <a:cubicBezTo>
                  <a:pt x="2358787" y="112318"/>
                  <a:pt x="2361502" y="108317"/>
                  <a:pt x="2364261" y="104230"/>
                </a:cubicBezTo>
                <a:cubicBezTo>
                  <a:pt x="2370449" y="95285"/>
                  <a:pt x="2376937" y="86425"/>
                  <a:pt x="2383725" y="77651"/>
                </a:cubicBezTo>
                <a:cubicBezTo>
                  <a:pt x="2390514" y="68877"/>
                  <a:pt x="2397516" y="60361"/>
                  <a:pt x="2404733" y="52101"/>
                </a:cubicBezTo>
                <a:cubicBezTo>
                  <a:pt x="2414823" y="41029"/>
                  <a:pt x="2426713" y="29959"/>
                  <a:pt x="2440404" y="18891"/>
                </a:cubicBezTo>
                <a:cubicBezTo>
                  <a:pt x="2454095" y="7823"/>
                  <a:pt x="2468729" y="1547"/>
                  <a:pt x="2484307" y="6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10000"/>
            </a:schemeClr>
          </a:solidFill>
          <a:ln w="9525"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ABB48603-417D-4360-1E0A-74A160EDDE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48162" y="1619250"/>
            <a:ext cx="142875" cy="133350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5AE424E2-35BF-571A-65AD-F60FE08674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6537" y="1200150"/>
            <a:ext cx="142875" cy="133350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1B29B028-5BD1-C6D0-87A2-7569900CE3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3724" y="1847850"/>
            <a:ext cx="142875" cy="133350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68D0BCE4-1852-F1F6-776A-2DC6668865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33574" y="2257425"/>
            <a:ext cx="142875" cy="13335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8BE240DB-D532-A9D7-A085-396D796371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72400" y="2876550"/>
            <a:ext cx="95250" cy="95250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36248315-6107-9803-B1EE-2126CC039E9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35057" y="4713445"/>
            <a:ext cx="95250" cy="95250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79C501FF-91B1-E622-CC39-EFA75DCB8A7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5824" y="2343150"/>
            <a:ext cx="95250" cy="95250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F046471D-DC26-889A-7032-4CE5CA040F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24899" y="2343150"/>
            <a:ext cx="95250" cy="95250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8E8D76EC-2403-1E42-E721-11F96DB2C98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50427" y="2791092"/>
            <a:ext cx="95250" cy="95250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43A4E265-F86A-BD46-DA87-221D6471077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3176" y="1565275"/>
            <a:ext cx="95250" cy="95250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624D933C-B220-BC45-E544-1086C7B86DC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34701" y="4594225"/>
            <a:ext cx="95250" cy="95250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68C93CA0-2622-52D2-85FD-0ECE222ADD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6200" y="4546600"/>
            <a:ext cx="95250" cy="95250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855B862E-3C73-0C63-392F-9F2604A6687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52900" y="2971800"/>
            <a:ext cx="95250" cy="95250"/>
          </a:xfrm>
          <a:prstGeom prst="rect">
            <a:avLst/>
          </a:prstGeom>
        </p:spPr>
      </p:pic>
      <p:pic>
        <p:nvPicPr>
          <p:cNvPr id="22" name="图形 21">
            <a:extLst>
              <a:ext uri="{FF2B5EF4-FFF2-40B4-BE49-F238E27FC236}">
                <a16:creationId xmlns:a16="http://schemas.microsoft.com/office/drawing/2014/main" id="{0017E5C2-C8FC-B78E-ADD8-0D12214BD9D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13450" y="2390775"/>
            <a:ext cx="95250" cy="95250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C76603FA-C4B4-8B04-247F-03913492D4D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94050" y="1333500"/>
            <a:ext cx="95250" cy="95250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1018806A-A089-F980-5DA4-7C5CFB9EAD2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98800" y="3952875"/>
            <a:ext cx="95250" cy="9525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E9308166-5774-907F-8478-0FFE59A1C46F}"/>
              </a:ext>
            </a:extLst>
          </p:cNvPr>
          <p:cNvGrpSpPr/>
          <p:nvPr userDrawn="1"/>
        </p:nvGrpSpPr>
        <p:grpSpPr>
          <a:xfrm rot="451171">
            <a:off x="2414368" y="3663069"/>
            <a:ext cx="987183" cy="1090733"/>
            <a:chOff x="5518150" y="3473450"/>
            <a:chExt cx="1362075" cy="1504950"/>
          </a:xfrm>
        </p:grpSpPr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0C6F90FB-4EBB-3CC5-F6D4-90BF012B9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759450" y="4225925"/>
              <a:ext cx="171450" cy="171450"/>
            </a:xfrm>
            <a:prstGeom prst="rect">
              <a:avLst/>
            </a:prstGeom>
          </p:spPr>
        </p:pic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39E3E7B5-D244-A1F1-631D-397E8FFB7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46725" y="3879849"/>
              <a:ext cx="1323975" cy="1095375"/>
            </a:xfrm>
            <a:prstGeom prst="rect">
              <a:avLst/>
            </a:prstGeom>
          </p:spPr>
        </p:pic>
        <p:pic>
          <p:nvPicPr>
            <p:cNvPr id="28" name="图形 27">
              <a:extLst>
                <a:ext uri="{FF2B5EF4-FFF2-40B4-BE49-F238E27FC236}">
                  <a16:creationId xmlns:a16="http://schemas.microsoft.com/office/drawing/2014/main" id="{1B6B7898-DFDD-A092-8783-33C652451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651500" y="3971925"/>
              <a:ext cx="76200" cy="76200"/>
            </a:xfrm>
            <a:prstGeom prst="rect">
              <a:avLst/>
            </a:prstGeom>
          </p:spPr>
        </p:pic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23091F2F-29E4-F485-0D1F-B26D5D7A4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518150" y="3473450"/>
              <a:ext cx="1362075" cy="1504950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96F7777-AE30-C8E6-245B-05D3340A08B7}"/>
              </a:ext>
            </a:extLst>
          </p:cNvPr>
          <p:cNvGrpSpPr/>
          <p:nvPr userDrawn="1"/>
        </p:nvGrpSpPr>
        <p:grpSpPr>
          <a:xfrm>
            <a:off x="8696681" y="3781262"/>
            <a:ext cx="883631" cy="925052"/>
            <a:chOff x="8950328" y="3727181"/>
            <a:chExt cx="1219199" cy="1276350"/>
          </a:xfrm>
        </p:grpSpPr>
        <p:pic>
          <p:nvPicPr>
            <p:cNvPr id="31" name="图形 30">
              <a:extLst>
                <a:ext uri="{FF2B5EF4-FFF2-40B4-BE49-F238E27FC236}">
                  <a16:creationId xmlns:a16="http://schemas.microsoft.com/office/drawing/2014/main" id="{78F9380E-798B-F61F-8B0B-46ADFE3356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9074150" y="4120880"/>
              <a:ext cx="1085850" cy="742950"/>
            </a:xfrm>
            <a:prstGeom prst="rect">
              <a:avLst/>
            </a:prstGeom>
          </p:spPr>
        </p:pic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4CFFA7E0-0668-C4B8-54F9-D394B81A68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9245602" y="3757613"/>
              <a:ext cx="600075" cy="876300"/>
            </a:xfrm>
            <a:prstGeom prst="rect">
              <a:avLst/>
            </a:prstGeom>
          </p:spPr>
        </p:pic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id="{50E24FF4-B300-2FCE-2651-94059FF57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9309896" y="3819256"/>
              <a:ext cx="571500" cy="723900"/>
            </a:xfrm>
            <a:prstGeom prst="rect">
              <a:avLst/>
            </a:prstGeom>
          </p:spPr>
        </p:pic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81AF4A32-E70A-E5BB-B2E7-1856EF3E0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8950328" y="3727181"/>
              <a:ext cx="1219199" cy="1276350"/>
            </a:xfrm>
            <a:prstGeom prst="rect">
              <a:avLst/>
            </a:prstGeom>
          </p:spPr>
        </p:pic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2E81E772-814F-0E76-9F01-4F6B7795EF4C}"/>
              </a:ext>
            </a:extLst>
          </p:cNvPr>
          <p:cNvSpPr/>
          <p:nvPr userDrawn="1"/>
        </p:nvSpPr>
        <p:spPr>
          <a:xfrm>
            <a:off x="2947749" y="4146306"/>
            <a:ext cx="5952677" cy="124261"/>
          </a:xfrm>
          <a:custGeom>
            <a:avLst/>
            <a:gdLst>
              <a:gd name="connsiteX0" fmla="*/ 0 w 4434893"/>
              <a:gd name="connsiteY0" fmla="*/ 18283 h 223083"/>
              <a:gd name="connsiteX1" fmla="*/ 2208810 w 4434893"/>
              <a:gd name="connsiteY1" fmla="*/ 18283 h 223083"/>
              <a:gd name="connsiteX2" fmla="*/ 4239491 w 4434893"/>
              <a:gd name="connsiteY2" fmla="*/ 208288 h 223083"/>
              <a:gd name="connsiteX3" fmla="*/ 4239491 w 4434893"/>
              <a:gd name="connsiteY3" fmla="*/ 196413 h 22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4893" h="223083">
                <a:moveTo>
                  <a:pt x="0" y="18283"/>
                </a:moveTo>
                <a:cubicBezTo>
                  <a:pt x="751114" y="2449"/>
                  <a:pt x="1502228" y="-13384"/>
                  <a:pt x="2208810" y="18283"/>
                </a:cubicBezTo>
                <a:cubicBezTo>
                  <a:pt x="2915392" y="49950"/>
                  <a:pt x="4239491" y="208288"/>
                  <a:pt x="4239491" y="208288"/>
                </a:cubicBezTo>
                <a:cubicBezTo>
                  <a:pt x="4577938" y="237976"/>
                  <a:pt x="4408714" y="217194"/>
                  <a:pt x="4239491" y="196413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形 35">
            <a:extLst>
              <a:ext uri="{FF2B5EF4-FFF2-40B4-BE49-F238E27FC236}">
                <a16:creationId xmlns:a16="http://schemas.microsoft.com/office/drawing/2014/main" id="{9B75453E-C7C1-EC3E-57F6-628C41A54DCB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590048" y="4772619"/>
            <a:ext cx="503947" cy="138068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F44EC67E-DEAC-03E7-303E-E14A340A960D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52523" y="4926297"/>
            <a:ext cx="1323975" cy="571500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6C0D6045-9D97-B181-4B51-BE727BD5C6D8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939987" y="5057951"/>
            <a:ext cx="933450" cy="304800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893B40D6-F5D7-84EA-C7E1-414F0D480E88}"/>
              </a:ext>
            </a:extLst>
          </p:cNvPr>
          <p:cNvGrpSpPr/>
          <p:nvPr userDrawn="1"/>
        </p:nvGrpSpPr>
        <p:grpSpPr>
          <a:xfrm>
            <a:off x="798817" y="5149740"/>
            <a:ext cx="3352800" cy="1084942"/>
            <a:chOff x="1341233" y="5399933"/>
            <a:chExt cx="3352800" cy="1084942"/>
          </a:xfrm>
        </p:grpSpPr>
        <p:pic>
          <p:nvPicPr>
            <p:cNvPr id="40" name="图形 39">
              <a:extLst>
                <a:ext uri="{FF2B5EF4-FFF2-40B4-BE49-F238E27FC236}">
                  <a16:creationId xmlns:a16="http://schemas.microsoft.com/office/drawing/2014/main" id="{92128B61-F9B9-07F6-F451-7482FFB8A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1359479" y="5869180"/>
              <a:ext cx="590550" cy="533400"/>
            </a:xfrm>
            <a:prstGeom prst="rect">
              <a:avLst/>
            </a:prstGeom>
          </p:spPr>
        </p:pic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787F2F75-4401-3221-A6CC-EA125AFB86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2188826" y="6084825"/>
              <a:ext cx="371475" cy="400050"/>
            </a:xfrm>
            <a:prstGeom prst="rect">
              <a:avLst/>
            </a:prstGeom>
          </p:spPr>
        </p:pic>
        <p:pic>
          <p:nvPicPr>
            <p:cNvPr id="42" name="图形 41">
              <a:extLst>
                <a:ext uri="{FF2B5EF4-FFF2-40B4-BE49-F238E27FC236}">
                  <a16:creationId xmlns:a16="http://schemas.microsoft.com/office/drawing/2014/main" id="{8E5A0084-94D8-33B7-DCCB-FF2A090D8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2739166" y="5620913"/>
              <a:ext cx="828675" cy="828675"/>
            </a:xfrm>
            <a:prstGeom prst="rect">
              <a:avLst/>
            </a:prstGeom>
          </p:spPr>
        </p:pic>
        <p:pic>
          <p:nvPicPr>
            <p:cNvPr id="43" name="图形 42">
              <a:extLst>
                <a:ext uri="{FF2B5EF4-FFF2-40B4-BE49-F238E27FC236}">
                  <a16:creationId xmlns:a16="http://schemas.microsoft.com/office/drawing/2014/main" id="{0302DB15-F364-074A-F6B1-90658766A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3662045" y="6013263"/>
              <a:ext cx="438150" cy="447675"/>
            </a:xfrm>
            <a:prstGeom prst="rect">
              <a:avLst/>
            </a:prstGeom>
          </p:spPr>
        </p:pic>
        <p:pic>
          <p:nvPicPr>
            <p:cNvPr id="44" name="图形 43">
              <a:extLst>
                <a:ext uri="{FF2B5EF4-FFF2-40B4-BE49-F238E27FC236}">
                  <a16:creationId xmlns:a16="http://schemas.microsoft.com/office/drawing/2014/main" id="{6C14E0C5-9C30-332A-8DE6-6449667EC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3202679" y="6059336"/>
              <a:ext cx="161925" cy="142875"/>
            </a:xfrm>
            <a:prstGeom prst="rect">
              <a:avLst/>
            </a:prstGeom>
          </p:spPr>
        </p:pic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E573975F-F293-B33D-434C-881BB3428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2378374" y="5948430"/>
              <a:ext cx="333375" cy="371475"/>
            </a:xfrm>
            <a:prstGeom prst="rect">
              <a:avLst/>
            </a:prstGeom>
          </p:spPr>
        </p:pic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5E60D73E-8E6A-22BC-426C-4117F1764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4208463" y="5844182"/>
              <a:ext cx="276225" cy="333375"/>
            </a:xfrm>
            <a:prstGeom prst="rect">
              <a:avLst/>
            </a:prstGeom>
          </p:spPr>
        </p:pic>
        <p:pic>
          <p:nvPicPr>
            <p:cNvPr id="47" name="图形 46">
              <a:extLst>
                <a:ext uri="{FF2B5EF4-FFF2-40B4-BE49-F238E27FC236}">
                  <a16:creationId xmlns:a16="http://schemas.microsoft.com/office/drawing/2014/main" id="{D7A2FC70-4B70-9423-04EF-57ED35C54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1341233" y="5399933"/>
              <a:ext cx="3352800" cy="1057275"/>
            </a:xfrm>
            <a:prstGeom prst="rect">
              <a:avLst/>
            </a:prstGeom>
          </p:spPr>
        </p:pic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2AC31CE-E38D-B7ED-0CA4-C342BB6CC610}"/>
              </a:ext>
            </a:extLst>
          </p:cNvPr>
          <p:cNvGrpSpPr/>
          <p:nvPr userDrawn="1"/>
        </p:nvGrpSpPr>
        <p:grpSpPr>
          <a:xfrm flipH="1">
            <a:off x="4348118" y="5265743"/>
            <a:ext cx="1699233" cy="549860"/>
            <a:chOff x="1341233" y="5399933"/>
            <a:chExt cx="3352800" cy="1084942"/>
          </a:xfrm>
        </p:grpSpPr>
        <p:pic>
          <p:nvPicPr>
            <p:cNvPr id="49" name="图形 48">
              <a:extLst>
                <a:ext uri="{FF2B5EF4-FFF2-40B4-BE49-F238E27FC236}">
                  <a16:creationId xmlns:a16="http://schemas.microsoft.com/office/drawing/2014/main" id="{2D63FE51-C296-C324-8E84-6D7847836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1359479" y="5869180"/>
              <a:ext cx="590550" cy="533400"/>
            </a:xfrm>
            <a:prstGeom prst="rect">
              <a:avLst/>
            </a:prstGeom>
          </p:spPr>
        </p:pic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id="{2E21A173-AB58-D044-26F8-81F58FF6C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2188826" y="6084825"/>
              <a:ext cx="371475" cy="400050"/>
            </a:xfrm>
            <a:prstGeom prst="rect">
              <a:avLst/>
            </a:prstGeom>
          </p:spPr>
        </p:pic>
        <p:pic>
          <p:nvPicPr>
            <p:cNvPr id="51" name="图形 50">
              <a:extLst>
                <a:ext uri="{FF2B5EF4-FFF2-40B4-BE49-F238E27FC236}">
                  <a16:creationId xmlns:a16="http://schemas.microsoft.com/office/drawing/2014/main" id="{F875F3D6-310E-F4D8-9C7E-87FE858065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2739166" y="5620913"/>
              <a:ext cx="828675" cy="828675"/>
            </a:xfrm>
            <a:prstGeom prst="rect">
              <a:avLst/>
            </a:prstGeom>
          </p:spPr>
        </p:pic>
        <p:pic>
          <p:nvPicPr>
            <p:cNvPr id="52" name="图形 51">
              <a:extLst>
                <a:ext uri="{FF2B5EF4-FFF2-40B4-BE49-F238E27FC236}">
                  <a16:creationId xmlns:a16="http://schemas.microsoft.com/office/drawing/2014/main" id="{E52AEF41-4E4F-1BB6-206E-3ADD35E75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3662045" y="6013263"/>
              <a:ext cx="438150" cy="447675"/>
            </a:xfrm>
            <a:prstGeom prst="rect">
              <a:avLst/>
            </a:prstGeom>
          </p:spPr>
        </p:pic>
        <p:pic>
          <p:nvPicPr>
            <p:cNvPr id="53" name="图形 52">
              <a:extLst>
                <a:ext uri="{FF2B5EF4-FFF2-40B4-BE49-F238E27FC236}">
                  <a16:creationId xmlns:a16="http://schemas.microsoft.com/office/drawing/2014/main" id="{8F6DDF50-1447-1EC5-C5D8-9F068BF38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3202679" y="6059336"/>
              <a:ext cx="161925" cy="142875"/>
            </a:xfrm>
            <a:prstGeom prst="rect">
              <a:avLst/>
            </a:prstGeom>
          </p:spPr>
        </p:pic>
        <p:pic>
          <p:nvPicPr>
            <p:cNvPr id="54" name="图形 53">
              <a:extLst>
                <a:ext uri="{FF2B5EF4-FFF2-40B4-BE49-F238E27FC236}">
                  <a16:creationId xmlns:a16="http://schemas.microsoft.com/office/drawing/2014/main" id="{6955D5AE-E48D-4011-C5F8-A562A1B38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2378374" y="5948430"/>
              <a:ext cx="333375" cy="371475"/>
            </a:xfrm>
            <a:prstGeom prst="rect">
              <a:avLst/>
            </a:prstGeom>
          </p:spPr>
        </p:pic>
        <p:pic>
          <p:nvPicPr>
            <p:cNvPr id="55" name="图形 54">
              <a:extLst>
                <a:ext uri="{FF2B5EF4-FFF2-40B4-BE49-F238E27FC236}">
                  <a16:creationId xmlns:a16="http://schemas.microsoft.com/office/drawing/2014/main" id="{025AD0A0-6DDA-7970-95FC-044F6D454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p:blipFill>
          <p:spPr>
            <a:xfrm>
              <a:off x="4208463" y="5844182"/>
              <a:ext cx="276225" cy="333375"/>
            </a:xfrm>
            <a:prstGeom prst="rect">
              <a:avLst/>
            </a:prstGeom>
          </p:spPr>
        </p:pic>
        <p:pic>
          <p:nvPicPr>
            <p:cNvPr id="56" name="图形 55">
              <a:extLst>
                <a:ext uri="{FF2B5EF4-FFF2-40B4-BE49-F238E27FC236}">
                  <a16:creationId xmlns:a16="http://schemas.microsoft.com/office/drawing/2014/main" id="{C3E6713C-DDA2-4806-CCBD-622C62C08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1341233" y="5399933"/>
              <a:ext cx="3352800" cy="1057275"/>
            </a:xfrm>
            <a:prstGeom prst="rect">
              <a:avLst/>
            </a:prstGeom>
          </p:spPr>
        </p:pic>
      </p:grpSp>
      <p:pic>
        <p:nvPicPr>
          <p:cNvPr id="57" name="图形 56">
            <a:extLst>
              <a:ext uri="{FF2B5EF4-FFF2-40B4-BE49-F238E27FC236}">
                <a16:creationId xmlns:a16="http://schemas.microsoft.com/office/drawing/2014/main" id="{DD753697-DE8C-2D36-4CA1-B60E2F902789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709082" y="5135152"/>
            <a:ext cx="921262" cy="397667"/>
          </a:xfrm>
          <a:prstGeom prst="rect">
            <a:avLst/>
          </a:prstGeom>
        </p:spPr>
      </p:pic>
      <p:pic>
        <p:nvPicPr>
          <p:cNvPr id="58" name="图形 57">
            <a:extLst>
              <a:ext uri="{FF2B5EF4-FFF2-40B4-BE49-F238E27FC236}">
                <a16:creationId xmlns:a16="http://schemas.microsoft.com/office/drawing/2014/main" id="{5EEA1F76-968D-5237-ED8E-434C3F813641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5094943" y="5100729"/>
            <a:ext cx="933450" cy="304800"/>
          </a:xfrm>
          <a:prstGeom prst="rect">
            <a:avLst/>
          </a:prstGeom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id="{4A106F3B-A88E-BBD8-773D-2F3C740AC271}"/>
              </a:ext>
            </a:extLst>
          </p:cNvPr>
          <p:cNvGrpSpPr/>
          <p:nvPr userDrawn="1"/>
        </p:nvGrpSpPr>
        <p:grpSpPr>
          <a:xfrm flipH="1">
            <a:off x="5407799" y="5135208"/>
            <a:ext cx="2559593" cy="828266"/>
            <a:chOff x="1341233" y="5399933"/>
            <a:chExt cx="3352800" cy="1084942"/>
          </a:xfrm>
        </p:grpSpPr>
        <p:pic>
          <p:nvPicPr>
            <p:cNvPr id="60" name="图形 59">
              <a:extLst>
                <a:ext uri="{FF2B5EF4-FFF2-40B4-BE49-F238E27FC236}">
                  <a16:creationId xmlns:a16="http://schemas.microsoft.com/office/drawing/2014/main" id="{5989C7F5-3211-0EC7-E910-5235D70370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1359479" y="5869180"/>
              <a:ext cx="590550" cy="533400"/>
            </a:xfrm>
            <a:prstGeom prst="rect">
              <a:avLst/>
            </a:prstGeom>
          </p:spPr>
        </p:pic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id="{318E88CA-0414-393F-07E8-D0F1CE10D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2188826" y="6084825"/>
              <a:ext cx="371475" cy="400050"/>
            </a:xfrm>
            <a:prstGeom prst="rect">
              <a:avLst/>
            </a:prstGeom>
          </p:spPr>
        </p:pic>
        <p:pic>
          <p:nvPicPr>
            <p:cNvPr id="62" name="图形 61">
              <a:extLst>
                <a:ext uri="{FF2B5EF4-FFF2-40B4-BE49-F238E27FC236}">
                  <a16:creationId xmlns:a16="http://schemas.microsoft.com/office/drawing/2014/main" id="{BE3CFF00-27C5-E0CC-DAAC-DA89822553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2739166" y="5620913"/>
              <a:ext cx="828675" cy="828675"/>
            </a:xfrm>
            <a:prstGeom prst="rect">
              <a:avLst/>
            </a:prstGeom>
          </p:spPr>
        </p:pic>
        <p:pic>
          <p:nvPicPr>
            <p:cNvPr id="63" name="图形 62">
              <a:extLst>
                <a:ext uri="{FF2B5EF4-FFF2-40B4-BE49-F238E27FC236}">
                  <a16:creationId xmlns:a16="http://schemas.microsoft.com/office/drawing/2014/main" id="{53AD29A6-7BF2-2F23-708C-E7B7D4D6A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3662045" y="6013263"/>
              <a:ext cx="438150" cy="447675"/>
            </a:xfrm>
            <a:prstGeom prst="rect">
              <a:avLst/>
            </a:prstGeom>
          </p:spPr>
        </p:pic>
        <p:pic>
          <p:nvPicPr>
            <p:cNvPr id="64" name="图形 63">
              <a:extLst>
                <a:ext uri="{FF2B5EF4-FFF2-40B4-BE49-F238E27FC236}">
                  <a16:creationId xmlns:a16="http://schemas.microsoft.com/office/drawing/2014/main" id="{EBCCA5FD-9649-514F-F0B3-DA5275F90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3202679" y="6059336"/>
              <a:ext cx="161925" cy="142875"/>
            </a:xfrm>
            <a:prstGeom prst="rect">
              <a:avLst/>
            </a:prstGeom>
          </p:spPr>
        </p:pic>
        <p:pic>
          <p:nvPicPr>
            <p:cNvPr id="65" name="图形 64">
              <a:extLst>
                <a:ext uri="{FF2B5EF4-FFF2-40B4-BE49-F238E27FC236}">
                  <a16:creationId xmlns:a16="http://schemas.microsoft.com/office/drawing/2014/main" id="{FFB715CA-A682-ACAE-7B17-D20741B23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2378374" y="5948430"/>
              <a:ext cx="333375" cy="371475"/>
            </a:xfrm>
            <a:prstGeom prst="rect">
              <a:avLst/>
            </a:prstGeom>
          </p:spPr>
        </p:pic>
        <p:pic>
          <p:nvPicPr>
            <p:cNvPr id="66" name="图形 65">
              <a:extLst>
                <a:ext uri="{FF2B5EF4-FFF2-40B4-BE49-F238E27FC236}">
                  <a16:creationId xmlns:a16="http://schemas.microsoft.com/office/drawing/2014/main" id="{29A8779A-E50F-E0A8-F8C5-CA6FC6A49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p:blipFill>
          <p:spPr>
            <a:xfrm>
              <a:off x="4208463" y="5844182"/>
              <a:ext cx="276225" cy="333375"/>
            </a:xfrm>
            <a:prstGeom prst="rect">
              <a:avLst/>
            </a:prstGeom>
          </p:spPr>
        </p:pic>
        <p:pic>
          <p:nvPicPr>
            <p:cNvPr id="67" name="图形 66">
              <a:extLst>
                <a:ext uri="{FF2B5EF4-FFF2-40B4-BE49-F238E27FC236}">
                  <a16:creationId xmlns:a16="http://schemas.microsoft.com/office/drawing/2014/main" id="{AF4927BE-2963-3CF9-9B77-C111F6B4B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1341233" y="5399933"/>
              <a:ext cx="3352800" cy="1057275"/>
            </a:xfrm>
            <a:prstGeom prst="rect">
              <a:avLst/>
            </a:prstGeom>
          </p:spPr>
        </p:pic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1DC0D84-4231-2628-2195-5D24FA25A4C9}"/>
              </a:ext>
            </a:extLst>
          </p:cNvPr>
          <p:cNvGrpSpPr/>
          <p:nvPr userDrawn="1"/>
        </p:nvGrpSpPr>
        <p:grpSpPr>
          <a:xfrm flipH="1">
            <a:off x="8189548" y="5082085"/>
            <a:ext cx="3352800" cy="1084942"/>
            <a:chOff x="1341233" y="5399933"/>
            <a:chExt cx="3352800" cy="1084942"/>
          </a:xfrm>
        </p:grpSpPr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id="{198EC363-532F-3B31-E573-B051E59600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1359479" y="5869180"/>
              <a:ext cx="590550" cy="533400"/>
            </a:xfrm>
            <a:prstGeom prst="rect">
              <a:avLst/>
            </a:prstGeom>
          </p:spPr>
        </p:pic>
        <p:pic>
          <p:nvPicPr>
            <p:cNvPr id="70" name="图形 69">
              <a:extLst>
                <a:ext uri="{FF2B5EF4-FFF2-40B4-BE49-F238E27FC236}">
                  <a16:creationId xmlns:a16="http://schemas.microsoft.com/office/drawing/2014/main" id="{EDFE58AD-7228-1585-B031-54242E2F5E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2188826" y="6084825"/>
              <a:ext cx="371475" cy="400050"/>
            </a:xfrm>
            <a:prstGeom prst="rect">
              <a:avLst/>
            </a:prstGeom>
          </p:spPr>
        </p:pic>
        <p:pic>
          <p:nvPicPr>
            <p:cNvPr id="71" name="图形 70">
              <a:extLst>
                <a:ext uri="{FF2B5EF4-FFF2-40B4-BE49-F238E27FC236}">
                  <a16:creationId xmlns:a16="http://schemas.microsoft.com/office/drawing/2014/main" id="{73DF7E8D-6D27-2713-A4A6-30859C5B9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2739166" y="5620913"/>
              <a:ext cx="828675" cy="828675"/>
            </a:xfrm>
            <a:prstGeom prst="rect">
              <a:avLst/>
            </a:prstGeom>
          </p:spPr>
        </p:pic>
        <p:pic>
          <p:nvPicPr>
            <p:cNvPr id="72" name="图形 71">
              <a:extLst>
                <a:ext uri="{FF2B5EF4-FFF2-40B4-BE49-F238E27FC236}">
                  <a16:creationId xmlns:a16="http://schemas.microsoft.com/office/drawing/2014/main" id="{E075EA67-9224-19A6-885E-B59081FB8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3662045" y="6013263"/>
              <a:ext cx="438150" cy="447675"/>
            </a:xfrm>
            <a:prstGeom prst="rect">
              <a:avLst/>
            </a:prstGeom>
          </p:spPr>
        </p:pic>
        <p:pic>
          <p:nvPicPr>
            <p:cNvPr id="73" name="图形 72">
              <a:extLst>
                <a:ext uri="{FF2B5EF4-FFF2-40B4-BE49-F238E27FC236}">
                  <a16:creationId xmlns:a16="http://schemas.microsoft.com/office/drawing/2014/main" id="{A3FDC5F7-5C7C-1CEB-4076-1B62A90E91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3202679" y="6059336"/>
              <a:ext cx="161925" cy="142875"/>
            </a:xfrm>
            <a:prstGeom prst="rect">
              <a:avLst/>
            </a:prstGeom>
          </p:spPr>
        </p:pic>
        <p:pic>
          <p:nvPicPr>
            <p:cNvPr id="74" name="图形 73">
              <a:extLst>
                <a:ext uri="{FF2B5EF4-FFF2-40B4-BE49-F238E27FC236}">
                  <a16:creationId xmlns:a16="http://schemas.microsoft.com/office/drawing/2014/main" id="{5CE6E834-BCA6-1024-3F14-56A8C72C36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p:blipFill>
          <p:spPr>
            <a:xfrm>
              <a:off x="2378374" y="5948430"/>
              <a:ext cx="333375" cy="371475"/>
            </a:xfrm>
            <a:prstGeom prst="rect">
              <a:avLst/>
            </a:prstGeom>
          </p:spPr>
        </p:pic>
        <p:pic>
          <p:nvPicPr>
            <p:cNvPr id="75" name="图形 74">
              <a:extLst>
                <a:ext uri="{FF2B5EF4-FFF2-40B4-BE49-F238E27FC236}">
                  <a16:creationId xmlns:a16="http://schemas.microsoft.com/office/drawing/2014/main" id="{CDF21846-FDB4-6D0F-0AD0-6BF8C0B11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p:blipFill>
          <p:spPr>
            <a:xfrm>
              <a:off x="4208463" y="5844182"/>
              <a:ext cx="276225" cy="333375"/>
            </a:xfrm>
            <a:prstGeom prst="rect">
              <a:avLst/>
            </a:prstGeom>
          </p:spPr>
        </p:pic>
        <p:pic>
          <p:nvPicPr>
            <p:cNvPr id="76" name="图形 75">
              <a:extLst>
                <a:ext uri="{FF2B5EF4-FFF2-40B4-BE49-F238E27FC236}">
                  <a16:creationId xmlns:a16="http://schemas.microsoft.com/office/drawing/2014/main" id="{AE6B80F2-2F4B-0C14-D447-4788BAF1FB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1341233" y="5399933"/>
              <a:ext cx="3352800" cy="1057275"/>
            </a:xfrm>
            <a:prstGeom prst="rect">
              <a:avLst/>
            </a:prstGeom>
          </p:spPr>
        </p:pic>
      </p:grpSp>
      <p:pic>
        <p:nvPicPr>
          <p:cNvPr id="77" name="图形 76">
            <a:extLst>
              <a:ext uri="{FF2B5EF4-FFF2-40B4-BE49-F238E27FC236}">
                <a16:creationId xmlns:a16="http://schemas.microsoft.com/office/drawing/2014/main" id="{769ECF6D-633E-112D-18BB-6C4A117FA004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319565" y="5139100"/>
            <a:ext cx="921262" cy="397667"/>
          </a:xfrm>
          <a:prstGeom prst="rect">
            <a:avLst/>
          </a:prstGeom>
        </p:spPr>
      </p:pic>
      <p:pic>
        <p:nvPicPr>
          <p:cNvPr id="78" name="图形 77">
            <a:extLst>
              <a:ext uri="{FF2B5EF4-FFF2-40B4-BE49-F238E27FC236}">
                <a16:creationId xmlns:a16="http://schemas.microsoft.com/office/drawing/2014/main" id="{BF1B790D-6592-EAF4-E68C-61A5ABAF2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24775" y="2328013"/>
            <a:ext cx="142875" cy="133350"/>
          </a:xfrm>
          <a:prstGeom prst="rect">
            <a:avLst/>
          </a:prstGeom>
        </p:spPr>
      </p:pic>
      <p:pic>
        <p:nvPicPr>
          <p:cNvPr id="79" name="图形 78">
            <a:extLst>
              <a:ext uri="{FF2B5EF4-FFF2-40B4-BE49-F238E27FC236}">
                <a16:creationId xmlns:a16="http://schemas.microsoft.com/office/drawing/2014/main" id="{09B695ED-C894-A4AE-DA1D-EB9A14B9C0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2281" y="3229437"/>
            <a:ext cx="142875" cy="133350"/>
          </a:xfrm>
          <a:prstGeom prst="rect">
            <a:avLst/>
          </a:prstGeom>
        </p:spPr>
      </p:pic>
      <p:pic>
        <p:nvPicPr>
          <p:cNvPr id="80" name="图形 79">
            <a:extLst>
              <a:ext uri="{FF2B5EF4-FFF2-40B4-BE49-F238E27FC236}">
                <a16:creationId xmlns:a16="http://schemas.microsoft.com/office/drawing/2014/main" id="{C7BCA00B-3354-B815-C7FE-3E4FBF41884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25527" y="3048328"/>
            <a:ext cx="95250" cy="95250"/>
          </a:xfrm>
          <a:prstGeom prst="rect">
            <a:avLst/>
          </a:prstGeom>
        </p:spPr>
      </p:pic>
      <p:pic>
        <p:nvPicPr>
          <p:cNvPr id="81" name="图形 80">
            <a:extLst>
              <a:ext uri="{FF2B5EF4-FFF2-40B4-BE49-F238E27FC236}">
                <a16:creationId xmlns:a16="http://schemas.microsoft.com/office/drawing/2014/main" id="{99669630-C247-635E-D103-E00541C4722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93033" y="787400"/>
            <a:ext cx="95250" cy="95250"/>
          </a:xfrm>
          <a:prstGeom prst="rect">
            <a:avLst/>
          </a:prstGeom>
        </p:spPr>
      </p:pic>
      <p:pic>
        <p:nvPicPr>
          <p:cNvPr id="82" name="图形 81">
            <a:extLst>
              <a:ext uri="{FF2B5EF4-FFF2-40B4-BE49-F238E27FC236}">
                <a16:creationId xmlns:a16="http://schemas.microsoft.com/office/drawing/2014/main" id="{48F850CF-4461-EE90-8763-1C417BAADB1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57013" y="660400"/>
            <a:ext cx="95250" cy="95250"/>
          </a:xfrm>
          <a:prstGeom prst="rect">
            <a:avLst/>
          </a:prstGeom>
        </p:spPr>
      </p:pic>
      <p:pic>
        <p:nvPicPr>
          <p:cNvPr id="83" name="图形 82">
            <a:extLst>
              <a:ext uri="{FF2B5EF4-FFF2-40B4-BE49-F238E27FC236}">
                <a16:creationId xmlns:a16="http://schemas.microsoft.com/office/drawing/2014/main" id="{270885B1-82B0-4893-28D1-4654893D14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4511" y="99614"/>
            <a:ext cx="142875" cy="133350"/>
          </a:xfrm>
          <a:prstGeom prst="rect">
            <a:avLst/>
          </a:prstGeom>
        </p:spPr>
      </p:pic>
      <p:pic>
        <p:nvPicPr>
          <p:cNvPr id="84" name="图形 83">
            <a:extLst>
              <a:ext uri="{FF2B5EF4-FFF2-40B4-BE49-F238E27FC236}">
                <a16:creationId xmlns:a16="http://schemas.microsoft.com/office/drawing/2014/main" id="{683357FA-E0AC-FC90-941A-03DFEBC41E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18824" y="2981653"/>
            <a:ext cx="142875" cy="133350"/>
          </a:xfrm>
          <a:prstGeom prst="rect">
            <a:avLst/>
          </a:prstGeom>
        </p:spPr>
      </p:pic>
      <p:pic>
        <p:nvPicPr>
          <p:cNvPr id="85" name="图形 84">
            <a:extLst>
              <a:ext uri="{FF2B5EF4-FFF2-40B4-BE49-F238E27FC236}">
                <a16:creationId xmlns:a16="http://schemas.microsoft.com/office/drawing/2014/main" id="{1C1D48FB-7306-B5F1-7944-CEAEE7488AE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95011" y="3983085"/>
            <a:ext cx="95250" cy="95250"/>
          </a:xfrm>
          <a:prstGeom prst="rect">
            <a:avLst/>
          </a:prstGeom>
        </p:spPr>
      </p:pic>
      <p:pic>
        <p:nvPicPr>
          <p:cNvPr id="86" name="图形 85">
            <a:extLst>
              <a:ext uri="{FF2B5EF4-FFF2-40B4-BE49-F238E27FC236}">
                <a16:creationId xmlns:a16="http://schemas.microsoft.com/office/drawing/2014/main" id="{DB517164-EA9E-BA5E-5419-436811ABD25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14511" y="1149944"/>
            <a:ext cx="95250" cy="95250"/>
          </a:xfrm>
          <a:prstGeom prst="rect">
            <a:avLst/>
          </a:prstGeom>
        </p:spPr>
      </p:pic>
      <p:pic>
        <p:nvPicPr>
          <p:cNvPr id="87" name="图形 86">
            <a:extLst>
              <a:ext uri="{FF2B5EF4-FFF2-40B4-BE49-F238E27FC236}">
                <a16:creationId xmlns:a16="http://schemas.microsoft.com/office/drawing/2014/main" id="{D0B2AAEA-9517-7B89-6327-0BE54D5624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22088" y="1418103"/>
            <a:ext cx="95250" cy="95250"/>
          </a:xfrm>
          <a:prstGeom prst="rect">
            <a:avLst/>
          </a:prstGeom>
        </p:spPr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D7FA5D86-670C-14D7-355D-9424CBDCD550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374290" y="2275654"/>
            <a:ext cx="9443420" cy="1311128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prstTxWarp prst="textArchUp">
              <a:avLst>
                <a:gd name="adj" fmla="val 11203250"/>
              </a:avLst>
            </a:prstTxWarp>
            <a:spAutoFit/>
          </a:bodyPr>
          <a:lstStyle>
            <a:lvl1pPr marL="0" indent="-228600" algn="ct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8800" b="1" kern="1200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圣诞活动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1712833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10300BF-7A93-BE55-1B90-7DE3D408731F}"/>
              </a:ext>
            </a:extLst>
          </p:cNvPr>
          <p:cNvSpPr txBox="1"/>
          <p:nvPr userDrawn="1"/>
        </p:nvSpPr>
        <p:spPr>
          <a:xfrm>
            <a:off x="2616200" y="1790700"/>
            <a:ext cx="1333500" cy="402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</a:rPr>
              <a:t>默认文本框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634CD97-38DD-4E74-17B6-DA406A9D8DA0}"/>
              </a:ext>
            </a:extLst>
          </p:cNvPr>
          <p:cNvSpPr/>
          <p:nvPr userDrawn="1"/>
        </p:nvSpPr>
        <p:spPr>
          <a:xfrm rot="16200000">
            <a:off x="404513" y="132476"/>
            <a:ext cx="6858001" cy="6593046"/>
          </a:xfrm>
          <a:custGeom>
            <a:avLst/>
            <a:gdLst>
              <a:gd name="connsiteX0" fmla="*/ 0 w 12192000"/>
              <a:gd name="connsiteY0" fmla="*/ 0 h 6809030"/>
              <a:gd name="connsiteX1" fmla="*/ 12192000 w 12192000"/>
              <a:gd name="connsiteY1" fmla="*/ 0 h 6809030"/>
              <a:gd name="connsiteX2" fmla="*/ 12192000 w 12192000"/>
              <a:gd name="connsiteY2" fmla="*/ 4611215 h 6809030"/>
              <a:gd name="connsiteX3" fmla="*/ 12192000 w 12192000"/>
              <a:gd name="connsiteY3" fmla="*/ 6179316 h 6809030"/>
              <a:gd name="connsiteX4" fmla="*/ 12192000 w 12192000"/>
              <a:gd name="connsiteY4" fmla="*/ 6197600 h 6809030"/>
              <a:gd name="connsiteX5" fmla="*/ 12150833 w 12192000"/>
              <a:gd name="connsiteY5" fmla="*/ 6197600 h 6809030"/>
              <a:gd name="connsiteX6" fmla="*/ 11878038 w 12192000"/>
              <a:gd name="connsiteY6" fmla="*/ 6318761 h 6809030"/>
              <a:gd name="connsiteX7" fmla="*/ 11524334 w 12192000"/>
              <a:gd name="connsiteY7" fmla="*/ 6443471 h 6809030"/>
              <a:gd name="connsiteX8" fmla="*/ 9708832 w 12192000"/>
              <a:gd name="connsiteY8" fmla="*/ 6800820 h 6809030"/>
              <a:gd name="connsiteX9" fmla="*/ 7852565 w 12192000"/>
              <a:gd name="connsiteY9" fmla="*/ 6603670 h 6809030"/>
              <a:gd name="connsiteX10" fmla="*/ 4573366 w 12192000"/>
              <a:gd name="connsiteY10" fmla="*/ 6714066 h 6809030"/>
              <a:gd name="connsiteX11" fmla="*/ 968396 w 12192000"/>
              <a:gd name="connsiteY11" fmla="*/ 6537424 h 6809030"/>
              <a:gd name="connsiteX12" fmla="*/ 115579 w 12192000"/>
              <a:gd name="connsiteY12" fmla="*/ 6257790 h 6809030"/>
              <a:gd name="connsiteX13" fmla="*/ 0 w 12192000"/>
              <a:gd name="connsiteY13" fmla="*/ 6213093 h 6809030"/>
              <a:gd name="connsiteX14" fmla="*/ 0 w 12192000"/>
              <a:gd name="connsiteY14" fmla="*/ 4170607 h 6809030"/>
              <a:gd name="connsiteX0" fmla="*/ 0 w 12192000"/>
              <a:gd name="connsiteY0" fmla="*/ 0 h 6813338"/>
              <a:gd name="connsiteX1" fmla="*/ 12192000 w 12192000"/>
              <a:gd name="connsiteY1" fmla="*/ 0 h 6813338"/>
              <a:gd name="connsiteX2" fmla="*/ 12192000 w 12192000"/>
              <a:gd name="connsiteY2" fmla="*/ 4611215 h 6813338"/>
              <a:gd name="connsiteX3" fmla="*/ 12192000 w 12192000"/>
              <a:gd name="connsiteY3" fmla="*/ 6179316 h 6813338"/>
              <a:gd name="connsiteX4" fmla="*/ 12192000 w 12192000"/>
              <a:gd name="connsiteY4" fmla="*/ 6197600 h 6813338"/>
              <a:gd name="connsiteX5" fmla="*/ 12150833 w 12192000"/>
              <a:gd name="connsiteY5" fmla="*/ 6197600 h 6813338"/>
              <a:gd name="connsiteX6" fmla="*/ 11878038 w 12192000"/>
              <a:gd name="connsiteY6" fmla="*/ 6318761 h 6813338"/>
              <a:gd name="connsiteX7" fmla="*/ 11524334 w 12192000"/>
              <a:gd name="connsiteY7" fmla="*/ 6443471 h 6813338"/>
              <a:gd name="connsiteX8" fmla="*/ 9708832 w 12192000"/>
              <a:gd name="connsiteY8" fmla="*/ 6800820 h 6813338"/>
              <a:gd name="connsiteX9" fmla="*/ 4573366 w 12192000"/>
              <a:gd name="connsiteY9" fmla="*/ 6714066 h 6813338"/>
              <a:gd name="connsiteX10" fmla="*/ 968396 w 12192000"/>
              <a:gd name="connsiteY10" fmla="*/ 6537424 h 6813338"/>
              <a:gd name="connsiteX11" fmla="*/ 115579 w 12192000"/>
              <a:gd name="connsiteY11" fmla="*/ 6257790 h 6813338"/>
              <a:gd name="connsiteX12" fmla="*/ 0 w 12192000"/>
              <a:gd name="connsiteY12" fmla="*/ 6213093 h 6813338"/>
              <a:gd name="connsiteX13" fmla="*/ 0 w 12192000"/>
              <a:gd name="connsiteY13" fmla="*/ 4170607 h 6813338"/>
              <a:gd name="connsiteX14" fmla="*/ 0 w 12192000"/>
              <a:gd name="connsiteY14" fmla="*/ 0 h 6813338"/>
              <a:gd name="connsiteX0" fmla="*/ 0 w 12192000"/>
              <a:gd name="connsiteY0" fmla="*/ 0 h 6801738"/>
              <a:gd name="connsiteX1" fmla="*/ 12192000 w 12192000"/>
              <a:gd name="connsiteY1" fmla="*/ 0 h 6801738"/>
              <a:gd name="connsiteX2" fmla="*/ 12192000 w 12192000"/>
              <a:gd name="connsiteY2" fmla="*/ 4611215 h 6801738"/>
              <a:gd name="connsiteX3" fmla="*/ 12192000 w 12192000"/>
              <a:gd name="connsiteY3" fmla="*/ 6179316 h 6801738"/>
              <a:gd name="connsiteX4" fmla="*/ 12192000 w 12192000"/>
              <a:gd name="connsiteY4" fmla="*/ 6197600 h 6801738"/>
              <a:gd name="connsiteX5" fmla="*/ 12150833 w 12192000"/>
              <a:gd name="connsiteY5" fmla="*/ 6197600 h 6801738"/>
              <a:gd name="connsiteX6" fmla="*/ 11878038 w 12192000"/>
              <a:gd name="connsiteY6" fmla="*/ 6318761 h 6801738"/>
              <a:gd name="connsiteX7" fmla="*/ 11524334 w 12192000"/>
              <a:gd name="connsiteY7" fmla="*/ 6443471 h 6801738"/>
              <a:gd name="connsiteX8" fmla="*/ 9708832 w 12192000"/>
              <a:gd name="connsiteY8" fmla="*/ 6800820 h 6801738"/>
              <a:gd name="connsiteX9" fmla="*/ 968396 w 12192000"/>
              <a:gd name="connsiteY9" fmla="*/ 6537424 h 6801738"/>
              <a:gd name="connsiteX10" fmla="*/ 115579 w 12192000"/>
              <a:gd name="connsiteY10" fmla="*/ 6257790 h 6801738"/>
              <a:gd name="connsiteX11" fmla="*/ 0 w 12192000"/>
              <a:gd name="connsiteY11" fmla="*/ 6213093 h 6801738"/>
              <a:gd name="connsiteX12" fmla="*/ 0 w 12192000"/>
              <a:gd name="connsiteY12" fmla="*/ 4170607 h 6801738"/>
              <a:gd name="connsiteX13" fmla="*/ 0 w 12192000"/>
              <a:gd name="connsiteY13" fmla="*/ 0 h 6801738"/>
              <a:gd name="connsiteX0" fmla="*/ 0 w 12192000"/>
              <a:gd name="connsiteY0" fmla="*/ 0 h 6801738"/>
              <a:gd name="connsiteX1" fmla="*/ 12192000 w 12192000"/>
              <a:gd name="connsiteY1" fmla="*/ 0 h 6801738"/>
              <a:gd name="connsiteX2" fmla="*/ 12192000 w 12192000"/>
              <a:gd name="connsiteY2" fmla="*/ 4611215 h 6801738"/>
              <a:gd name="connsiteX3" fmla="*/ 12192000 w 12192000"/>
              <a:gd name="connsiteY3" fmla="*/ 6179316 h 6801738"/>
              <a:gd name="connsiteX4" fmla="*/ 12192000 w 12192000"/>
              <a:gd name="connsiteY4" fmla="*/ 6197600 h 6801738"/>
              <a:gd name="connsiteX5" fmla="*/ 12150833 w 12192000"/>
              <a:gd name="connsiteY5" fmla="*/ 6197600 h 6801738"/>
              <a:gd name="connsiteX6" fmla="*/ 11878038 w 12192000"/>
              <a:gd name="connsiteY6" fmla="*/ 6318761 h 6801738"/>
              <a:gd name="connsiteX7" fmla="*/ 11524334 w 12192000"/>
              <a:gd name="connsiteY7" fmla="*/ 6443471 h 6801738"/>
              <a:gd name="connsiteX8" fmla="*/ 9708832 w 12192000"/>
              <a:gd name="connsiteY8" fmla="*/ 6800820 h 6801738"/>
              <a:gd name="connsiteX9" fmla="*/ 968396 w 12192000"/>
              <a:gd name="connsiteY9" fmla="*/ 6537424 h 6801738"/>
              <a:gd name="connsiteX10" fmla="*/ 115579 w 12192000"/>
              <a:gd name="connsiteY10" fmla="*/ 6257790 h 6801738"/>
              <a:gd name="connsiteX11" fmla="*/ 0 w 12192000"/>
              <a:gd name="connsiteY11" fmla="*/ 4170607 h 6801738"/>
              <a:gd name="connsiteX12" fmla="*/ 0 w 12192000"/>
              <a:gd name="connsiteY12" fmla="*/ 0 h 6801738"/>
              <a:gd name="connsiteX0" fmla="*/ 0 w 12192000"/>
              <a:gd name="connsiteY0" fmla="*/ 0 h 6819495"/>
              <a:gd name="connsiteX1" fmla="*/ 12192000 w 12192000"/>
              <a:gd name="connsiteY1" fmla="*/ 0 h 6819495"/>
              <a:gd name="connsiteX2" fmla="*/ 12192000 w 12192000"/>
              <a:gd name="connsiteY2" fmla="*/ 4611215 h 6819495"/>
              <a:gd name="connsiteX3" fmla="*/ 12192000 w 12192000"/>
              <a:gd name="connsiteY3" fmla="*/ 6179316 h 6819495"/>
              <a:gd name="connsiteX4" fmla="*/ 12192000 w 12192000"/>
              <a:gd name="connsiteY4" fmla="*/ 6197600 h 6819495"/>
              <a:gd name="connsiteX5" fmla="*/ 12150833 w 12192000"/>
              <a:gd name="connsiteY5" fmla="*/ 6197600 h 6819495"/>
              <a:gd name="connsiteX6" fmla="*/ 11878038 w 12192000"/>
              <a:gd name="connsiteY6" fmla="*/ 6318761 h 6819495"/>
              <a:gd name="connsiteX7" fmla="*/ 11524334 w 12192000"/>
              <a:gd name="connsiteY7" fmla="*/ 6443471 h 6819495"/>
              <a:gd name="connsiteX8" fmla="*/ 9708832 w 12192000"/>
              <a:gd name="connsiteY8" fmla="*/ 6800820 h 6819495"/>
              <a:gd name="connsiteX9" fmla="*/ 4964663 w 12192000"/>
              <a:gd name="connsiteY9" fmla="*/ 6715224 h 6819495"/>
              <a:gd name="connsiteX10" fmla="*/ 115579 w 12192000"/>
              <a:gd name="connsiteY10" fmla="*/ 6257790 h 6819495"/>
              <a:gd name="connsiteX11" fmla="*/ 0 w 12192000"/>
              <a:gd name="connsiteY11" fmla="*/ 4170607 h 6819495"/>
              <a:gd name="connsiteX12" fmla="*/ 0 w 12192000"/>
              <a:gd name="connsiteY12" fmla="*/ 0 h 6819495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11878038 w 12192000"/>
              <a:gd name="connsiteY6" fmla="*/ 6318761 h 6817809"/>
              <a:gd name="connsiteX7" fmla="*/ 11524334 w 12192000"/>
              <a:gd name="connsiteY7" fmla="*/ 6443471 h 6817809"/>
              <a:gd name="connsiteX8" fmla="*/ 9708832 w 12192000"/>
              <a:gd name="connsiteY8" fmla="*/ 6800820 h 6817809"/>
              <a:gd name="connsiteX9" fmla="*/ 4964663 w 12192000"/>
              <a:gd name="connsiteY9" fmla="*/ 6715224 h 6817809"/>
              <a:gd name="connsiteX10" fmla="*/ 1244468 w 12192000"/>
              <a:gd name="connsiteY10" fmla="*/ 6321293 h 6817809"/>
              <a:gd name="connsiteX11" fmla="*/ 0 w 12192000"/>
              <a:gd name="connsiteY11" fmla="*/ 4170607 h 6817809"/>
              <a:gd name="connsiteX12" fmla="*/ 0 w 12192000"/>
              <a:gd name="connsiteY12" fmla="*/ 0 h 6817809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11878038 w 12192000"/>
              <a:gd name="connsiteY6" fmla="*/ 6318761 h 6817809"/>
              <a:gd name="connsiteX7" fmla="*/ 11524334 w 12192000"/>
              <a:gd name="connsiteY7" fmla="*/ 6443471 h 6817809"/>
              <a:gd name="connsiteX8" fmla="*/ 9708832 w 12192000"/>
              <a:gd name="connsiteY8" fmla="*/ 6800820 h 6817809"/>
              <a:gd name="connsiteX9" fmla="*/ 4964663 w 12192000"/>
              <a:gd name="connsiteY9" fmla="*/ 6715224 h 6817809"/>
              <a:gd name="connsiteX10" fmla="*/ 1244468 w 12192000"/>
              <a:gd name="connsiteY10" fmla="*/ 6321293 h 6817809"/>
              <a:gd name="connsiteX11" fmla="*/ 0 w 12192000"/>
              <a:gd name="connsiteY11" fmla="*/ 4170607 h 6817809"/>
              <a:gd name="connsiteX12" fmla="*/ 0 w 12192000"/>
              <a:gd name="connsiteY12" fmla="*/ 0 h 6817809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11878038 w 12192000"/>
              <a:gd name="connsiteY6" fmla="*/ 6318761 h 6817809"/>
              <a:gd name="connsiteX7" fmla="*/ 11524334 w 12192000"/>
              <a:gd name="connsiteY7" fmla="*/ 6443471 h 6817809"/>
              <a:gd name="connsiteX8" fmla="*/ 9708832 w 12192000"/>
              <a:gd name="connsiteY8" fmla="*/ 6800820 h 6817809"/>
              <a:gd name="connsiteX9" fmla="*/ 4964663 w 12192000"/>
              <a:gd name="connsiteY9" fmla="*/ 6715224 h 6817809"/>
              <a:gd name="connsiteX10" fmla="*/ 1244468 w 12192000"/>
              <a:gd name="connsiteY10" fmla="*/ 6321293 h 6817809"/>
              <a:gd name="connsiteX11" fmla="*/ 0 w 12192000"/>
              <a:gd name="connsiteY11" fmla="*/ 4170607 h 6817809"/>
              <a:gd name="connsiteX12" fmla="*/ 0 w 12192000"/>
              <a:gd name="connsiteY12" fmla="*/ 0 h 6817809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11524334 w 12192000"/>
              <a:gd name="connsiteY6" fmla="*/ 6443471 h 6817809"/>
              <a:gd name="connsiteX7" fmla="*/ 9708832 w 12192000"/>
              <a:gd name="connsiteY7" fmla="*/ 6800820 h 6817809"/>
              <a:gd name="connsiteX8" fmla="*/ 4964663 w 12192000"/>
              <a:gd name="connsiteY8" fmla="*/ 6715224 h 6817809"/>
              <a:gd name="connsiteX9" fmla="*/ 1244468 w 12192000"/>
              <a:gd name="connsiteY9" fmla="*/ 6321293 h 6817809"/>
              <a:gd name="connsiteX10" fmla="*/ 0 w 12192000"/>
              <a:gd name="connsiteY10" fmla="*/ 4170607 h 6817809"/>
              <a:gd name="connsiteX11" fmla="*/ 0 w 12192000"/>
              <a:gd name="connsiteY11" fmla="*/ 0 h 6817809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9708832 w 12192000"/>
              <a:gd name="connsiteY6" fmla="*/ 6800820 h 6817809"/>
              <a:gd name="connsiteX7" fmla="*/ 4964663 w 12192000"/>
              <a:gd name="connsiteY7" fmla="*/ 6715224 h 6817809"/>
              <a:gd name="connsiteX8" fmla="*/ 1244468 w 12192000"/>
              <a:gd name="connsiteY8" fmla="*/ 6321293 h 6817809"/>
              <a:gd name="connsiteX9" fmla="*/ 0 w 12192000"/>
              <a:gd name="connsiteY9" fmla="*/ 4170607 h 6817809"/>
              <a:gd name="connsiteX10" fmla="*/ 0 w 12192000"/>
              <a:gd name="connsiteY10" fmla="*/ 0 h 6817809"/>
              <a:gd name="connsiteX0" fmla="*/ 0 w 12192000"/>
              <a:gd name="connsiteY0" fmla="*/ 0 h 6914302"/>
              <a:gd name="connsiteX1" fmla="*/ 12192000 w 12192000"/>
              <a:gd name="connsiteY1" fmla="*/ 0 h 6914302"/>
              <a:gd name="connsiteX2" fmla="*/ 12192000 w 12192000"/>
              <a:gd name="connsiteY2" fmla="*/ 4611215 h 6914302"/>
              <a:gd name="connsiteX3" fmla="*/ 12192000 w 12192000"/>
              <a:gd name="connsiteY3" fmla="*/ 6179316 h 6914302"/>
              <a:gd name="connsiteX4" fmla="*/ 12192000 w 12192000"/>
              <a:gd name="connsiteY4" fmla="*/ 6197600 h 6914302"/>
              <a:gd name="connsiteX5" fmla="*/ 12150833 w 12192000"/>
              <a:gd name="connsiteY5" fmla="*/ 6197600 h 6914302"/>
              <a:gd name="connsiteX6" fmla="*/ 9708832 w 12192000"/>
              <a:gd name="connsiteY6" fmla="*/ 6800820 h 6914302"/>
              <a:gd name="connsiteX7" fmla="*/ 4964663 w 12192000"/>
              <a:gd name="connsiteY7" fmla="*/ 6715224 h 6914302"/>
              <a:gd name="connsiteX8" fmla="*/ 1244468 w 12192000"/>
              <a:gd name="connsiteY8" fmla="*/ 6321293 h 6914302"/>
              <a:gd name="connsiteX9" fmla="*/ 0 w 12192000"/>
              <a:gd name="connsiteY9" fmla="*/ 4170607 h 6914302"/>
              <a:gd name="connsiteX10" fmla="*/ 0 w 12192000"/>
              <a:gd name="connsiteY10" fmla="*/ 0 h 6914302"/>
              <a:gd name="connsiteX0" fmla="*/ 0 w 12192000"/>
              <a:gd name="connsiteY0" fmla="*/ 0 h 6893140"/>
              <a:gd name="connsiteX1" fmla="*/ 12192000 w 12192000"/>
              <a:gd name="connsiteY1" fmla="*/ 0 h 6893140"/>
              <a:gd name="connsiteX2" fmla="*/ 12192000 w 12192000"/>
              <a:gd name="connsiteY2" fmla="*/ 4611215 h 6893140"/>
              <a:gd name="connsiteX3" fmla="*/ 12192000 w 12192000"/>
              <a:gd name="connsiteY3" fmla="*/ 6179316 h 6893140"/>
              <a:gd name="connsiteX4" fmla="*/ 12192000 w 12192000"/>
              <a:gd name="connsiteY4" fmla="*/ 6197600 h 6893140"/>
              <a:gd name="connsiteX5" fmla="*/ 12150833 w 12192000"/>
              <a:gd name="connsiteY5" fmla="*/ 6197600 h 6893140"/>
              <a:gd name="connsiteX6" fmla="*/ 9708832 w 12192000"/>
              <a:gd name="connsiteY6" fmla="*/ 6800820 h 6893140"/>
              <a:gd name="connsiteX7" fmla="*/ 4964663 w 12192000"/>
              <a:gd name="connsiteY7" fmla="*/ 6715224 h 6893140"/>
              <a:gd name="connsiteX8" fmla="*/ 1244468 w 12192000"/>
              <a:gd name="connsiteY8" fmla="*/ 6321293 h 6893140"/>
              <a:gd name="connsiteX9" fmla="*/ 0 w 12192000"/>
              <a:gd name="connsiteY9" fmla="*/ 4170607 h 6893140"/>
              <a:gd name="connsiteX10" fmla="*/ 0 w 12192000"/>
              <a:gd name="connsiteY10" fmla="*/ 0 h 6893140"/>
              <a:gd name="connsiteX0" fmla="*/ 0 w 12192000"/>
              <a:gd name="connsiteY0" fmla="*/ 0 h 6915630"/>
              <a:gd name="connsiteX1" fmla="*/ 12192000 w 12192000"/>
              <a:gd name="connsiteY1" fmla="*/ 0 h 6915630"/>
              <a:gd name="connsiteX2" fmla="*/ 12192000 w 12192000"/>
              <a:gd name="connsiteY2" fmla="*/ 4611215 h 6915630"/>
              <a:gd name="connsiteX3" fmla="*/ 12192000 w 12192000"/>
              <a:gd name="connsiteY3" fmla="*/ 6179316 h 6915630"/>
              <a:gd name="connsiteX4" fmla="*/ 12192000 w 12192000"/>
              <a:gd name="connsiteY4" fmla="*/ 6197600 h 6915630"/>
              <a:gd name="connsiteX5" fmla="*/ 12150833 w 12192000"/>
              <a:gd name="connsiteY5" fmla="*/ 6197600 h 6915630"/>
              <a:gd name="connsiteX6" fmla="*/ 9708832 w 12192000"/>
              <a:gd name="connsiteY6" fmla="*/ 6800820 h 6915630"/>
              <a:gd name="connsiteX7" fmla="*/ 4964663 w 12192000"/>
              <a:gd name="connsiteY7" fmla="*/ 6715224 h 6915630"/>
              <a:gd name="connsiteX8" fmla="*/ 1244468 w 12192000"/>
              <a:gd name="connsiteY8" fmla="*/ 6321293 h 6915630"/>
              <a:gd name="connsiteX9" fmla="*/ 0 w 12192000"/>
              <a:gd name="connsiteY9" fmla="*/ 4170607 h 6915630"/>
              <a:gd name="connsiteX10" fmla="*/ 0 w 12192000"/>
              <a:gd name="connsiteY10" fmla="*/ 0 h 6915630"/>
              <a:gd name="connsiteX0" fmla="*/ 0 w 12192000"/>
              <a:gd name="connsiteY0" fmla="*/ 0 h 7021625"/>
              <a:gd name="connsiteX1" fmla="*/ 12192000 w 12192000"/>
              <a:gd name="connsiteY1" fmla="*/ 0 h 7021625"/>
              <a:gd name="connsiteX2" fmla="*/ 12192000 w 12192000"/>
              <a:gd name="connsiteY2" fmla="*/ 4611215 h 7021625"/>
              <a:gd name="connsiteX3" fmla="*/ 12192000 w 12192000"/>
              <a:gd name="connsiteY3" fmla="*/ 6179316 h 7021625"/>
              <a:gd name="connsiteX4" fmla="*/ 12192000 w 12192000"/>
              <a:gd name="connsiteY4" fmla="*/ 6197600 h 7021625"/>
              <a:gd name="connsiteX5" fmla="*/ 12150833 w 12192000"/>
              <a:gd name="connsiteY5" fmla="*/ 6197600 h 7021625"/>
              <a:gd name="connsiteX6" fmla="*/ 9708832 w 12192000"/>
              <a:gd name="connsiteY6" fmla="*/ 6800820 h 7021625"/>
              <a:gd name="connsiteX7" fmla="*/ 4964663 w 12192000"/>
              <a:gd name="connsiteY7" fmla="*/ 6715224 h 7021625"/>
              <a:gd name="connsiteX8" fmla="*/ 0 w 12192000"/>
              <a:gd name="connsiteY8" fmla="*/ 4170607 h 7021625"/>
              <a:gd name="connsiteX9" fmla="*/ 0 w 12192000"/>
              <a:gd name="connsiteY9" fmla="*/ 0 h 7021625"/>
              <a:gd name="connsiteX0" fmla="*/ 0 w 12192000"/>
              <a:gd name="connsiteY0" fmla="*/ 0 h 7021625"/>
              <a:gd name="connsiteX1" fmla="*/ 12192000 w 12192000"/>
              <a:gd name="connsiteY1" fmla="*/ 0 h 7021625"/>
              <a:gd name="connsiteX2" fmla="*/ 12192000 w 12192000"/>
              <a:gd name="connsiteY2" fmla="*/ 4611215 h 7021625"/>
              <a:gd name="connsiteX3" fmla="*/ 12192000 w 12192000"/>
              <a:gd name="connsiteY3" fmla="*/ 6179316 h 7021625"/>
              <a:gd name="connsiteX4" fmla="*/ 12192000 w 12192000"/>
              <a:gd name="connsiteY4" fmla="*/ 6197600 h 7021625"/>
              <a:gd name="connsiteX5" fmla="*/ 9708832 w 12192000"/>
              <a:gd name="connsiteY5" fmla="*/ 6800820 h 7021625"/>
              <a:gd name="connsiteX6" fmla="*/ 4964663 w 12192000"/>
              <a:gd name="connsiteY6" fmla="*/ 6715224 h 7021625"/>
              <a:gd name="connsiteX7" fmla="*/ 0 w 12192000"/>
              <a:gd name="connsiteY7" fmla="*/ 4170607 h 7021625"/>
              <a:gd name="connsiteX8" fmla="*/ 0 w 12192000"/>
              <a:gd name="connsiteY8" fmla="*/ 0 h 7021625"/>
              <a:gd name="connsiteX0" fmla="*/ 0 w 12192000"/>
              <a:gd name="connsiteY0" fmla="*/ 0 h 7021625"/>
              <a:gd name="connsiteX1" fmla="*/ 12192000 w 12192000"/>
              <a:gd name="connsiteY1" fmla="*/ 0 h 7021625"/>
              <a:gd name="connsiteX2" fmla="*/ 12192000 w 12192000"/>
              <a:gd name="connsiteY2" fmla="*/ 4611215 h 7021625"/>
              <a:gd name="connsiteX3" fmla="*/ 12192000 w 12192000"/>
              <a:gd name="connsiteY3" fmla="*/ 6179316 h 7021625"/>
              <a:gd name="connsiteX4" fmla="*/ 9708832 w 12192000"/>
              <a:gd name="connsiteY4" fmla="*/ 6800820 h 7021625"/>
              <a:gd name="connsiteX5" fmla="*/ 4964663 w 12192000"/>
              <a:gd name="connsiteY5" fmla="*/ 6715224 h 7021625"/>
              <a:gd name="connsiteX6" fmla="*/ 0 w 12192000"/>
              <a:gd name="connsiteY6" fmla="*/ 4170607 h 7021625"/>
              <a:gd name="connsiteX7" fmla="*/ 0 w 12192000"/>
              <a:gd name="connsiteY7" fmla="*/ 0 h 7021625"/>
              <a:gd name="connsiteX0" fmla="*/ 0 w 12192002"/>
              <a:gd name="connsiteY0" fmla="*/ 0 h 6982434"/>
              <a:gd name="connsiteX1" fmla="*/ 12192000 w 12192002"/>
              <a:gd name="connsiteY1" fmla="*/ 0 h 6982434"/>
              <a:gd name="connsiteX2" fmla="*/ 12192000 w 12192002"/>
              <a:gd name="connsiteY2" fmla="*/ 4611215 h 6982434"/>
              <a:gd name="connsiteX3" fmla="*/ 12192001 w 12192002"/>
              <a:gd name="connsiteY3" fmla="*/ 5785619 h 6982434"/>
              <a:gd name="connsiteX4" fmla="*/ 9708832 w 12192002"/>
              <a:gd name="connsiteY4" fmla="*/ 6800820 h 6982434"/>
              <a:gd name="connsiteX5" fmla="*/ 4964663 w 12192002"/>
              <a:gd name="connsiteY5" fmla="*/ 6715224 h 6982434"/>
              <a:gd name="connsiteX6" fmla="*/ 0 w 12192002"/>
              <a:gd name="connsiteY6" fmla="*/ 4170607 h 6982434"/>
              <a:gd name="connsiteX7" fmla="*/ 0 w 12192002"/>
              <a:gd name="connsiteY7" fmla="*/ 0 h 6982434"/>
              <a:gd name="connsiteX0" fmla="*/ 0 w 12192000"/>
              <a:gd name="connsiteY0" fmla="*/ 0 h 6919214"/>
              <a:gd name="connsiteX1" fmla="*/ 12192000 w 12192000"/>
              <a:gd name="connsiteY1" fmla="*/ 0 h 6919214"/>
              <a:gd name="connsiteX2" fmla="*/ 12192000 w 12192000"/>
              <a:gd name="connsiteY2" fmla="*/ 4611215 h 6919214"/>
              <a:gd name="connsiteX3" fmla="*/ 12192001 w 12192000"/>
              <a:gd name="connsiteY3" fmla="*/ 5785619 h 6919214"/>
              <a:gd name="connsiteX4" fmla="*/ 9708832 w 12192000"/>
              <a:gd name="connsiteY4" fmla="*/ 6800820 h 6919214"/>
              <a:gd name="connsiteX5" fmla="*/ 4964663 w 12192000"/>
              <a:gd name="connsiteY5" fmla="*/ 6715224 h 6919214"/>
              <a:gd name="connsiteX6" fmla="*/ 22579 w 12192000"/>
              <a:gd name="connsiteY6" fmla="*/ 5161211 h 6919214"/>
              <a:gd name="connsiteX7" fmla="*/ 0 w 12192000"/>
              <a:gd name="connsiteY7" fmla="*/ 0 h 6919214"/>
              <a:gd name="connsiteX0" fmla="*/ 0 w 12192002"/>
              <a:gd name="connsiteY0" fmla="*/ 0 h 6953784"/>
              <a:gd name="connsiteX1" fmla="*/ 12192000 w 12192002"/>
              <a:gd name="connsiteY1" fmla="*/ 0 h 6953784"/>
              <a:gd name="connsiteX2" fmla="*/ 12192000 w 12192002"/>
              <a:gd name="connsiteY2" fmla="*/ 4611215 h 6953784"/>
              <a:gd name="connsiteX3" fmla="*/ 12192002 w 12192002"/>
              <a:gd name="connsiteY3" fmla="*/ 5277619 h 6953784"/>
              <a:gd name="connsiteX4" fmla="*/ 9708832 w 12192002"/>
              <a:gd name="connsiteY4" fmla="*/ 6800820 h 6953784"/>
              <a:gd name="connsiteX5" fmla="*/ 4964663 w 12192002"/>
              <a:gd name="connsiteY5" fmla="*/ 6715224 h 6953784"/>
              <a:gd name="connsiteX6" fmla="*/ 22579 w 12192002"/>
              <a:gd name="connsiteY6" fmla="*/ 5161211 h 6953784"/>
              <a:gd name="connsiteX7" fmla="*/ 0 w 12192002"/>
              <a:gd name="connsiteY7" fmla="*/ 0 h 6953784"/>
              <a:gd name="connsiteX0" fmla="*/ 0 w 12192002"/>
              <a:gd name="connsiteY0" fmla="*/ 0 h 6953784"/>
              <a:gd name="connsiteX1" fmla="*/ 12192000 w 12192002"/>
              <a:gd name="connsiteY1" fmla="*/ 0 h 6953784"/>
              <a:gd name="connsiteX2" fmla="*/ 12192000 w 12192002"/>
              <a:gd name="connsiteY2" fmla="*/ 4611215 h 6953784"/>
              <a:gd name="connsiteX3" fmla="*/ 12192002 w 12192002"/>
              <a:gd name="connsiteY3" fmla="*/ 5277619 h 6953784"/>
              <a:gd name="connsiteX4" fmla="*/ 9708832 w 12192002"/>
              <a:gd name="connsiteY4" fmla="*/ 6800820 h 6953784"/>
              <a:gd name="connsiteX5" fmla="*/ 4964663 w 12192002"/>
              <a:gd name="connsiteY5" fmla="*/ 6715224 h 6953784"/>
              <a:gd name="connsiteX6" fmla="*/ 22579 w 12192002"/>
              <a:gd name="connsiteY6" fmla="*/ 5161211 h 6953784"/>
              <a:gd name="connsiteX7" fmla="*/ 0 w 12192002"/>
              <a:gd name="connsiteY7" fmla="*/ 0 h 695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2" h="6953784">
                <a:moveTo>
                  <a:pt x="0" y="0"/>
                </a:moveTo>
                <a:lnTo>
                  <a:pt x="12192000" y="0"/>
                </a:lnTo>
                <a:lnTo>
                  <a:pt x="12192000" y="4611215"/>
                </a:lnTo>
                <a:cubicBezTo>
                  <a:pt x="12192000" y="5002683"/>
                  <a:pt x="12192002" y="4886151"/>
                  <a:pt x="12192002" y="5277619"/>
                </a:cubicBezTo>
                <a:cubicBezTo>
                  <a:pt x="11612636" y="6225622"/>
                  <a:pt x="10913389" y="6561219"/>
                  <a:pt x="9708832" y="6800820"/>
                </a:cubicBezTo>
                <a:cubicBezTo>
                  <a:pt x="8504275" y="7040421"/>
                  <a:pt x="6579039" y="6988492"/>
                  <a:pt x="4964663" y="6715224"/>
                </a:cubicBezTo>
                <a:cubicBezTo>
                  <a:pt x="3350288" y="6441956"/>
                  <a:pt x="850023" y="6280415"/>
                  <a:pt x="22579" y="5161211"/>
                </a:cubicBezTo>
                <a:cubicBezTo>
                  <a:pt x="15053" y="3440807"/>
                  <a:pt x="7526" y="1720404"/>
                  <a:pt x="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0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964EE6F-D343-EAE6-5663-40F6F3F3D8D1}"/>
              </a:ext>
            </a:extLst>
          </p:cNvPr>
          <p:cNvSpPr/>
          <p:nvPr userDrawn="1"/>
        </p:nvSpPr>
        <p:spPr>
          <a:xfrm rot="16200000">
            <a:off x="175095" y="132476"/>
            <a:ext cx="6858001" cy="6593046"/>
          </a:xfrm>
          <a:custGeom>
            <a:avLst/>
            <a:gdLst>
              <a:gd name="connsiteX0" fmla="*/ 0 w 12192000"/>
              <a:gd name="connsiteY0" fmla="*/ 0 h 6809030"/>
              <a:gd name="connsiteX1" fmla="*/ 12192000 w 12192000"/>
              <a:gd name="connsiteY1" fmla="*/ 0 h 6809030"/>
              <a:gd name="connsiteX2" fmla="*/ 12192000 w 12192000"/>
              <a:gd name="connsiteY2" fmla="*/ 4611215 h 6809030"/>
              <a:gd name="connsiteX3" fmla="*/ 12192000 w 12192000"/>
              <a:gd name="connsiteY3" fmla="*/ 6179316 h 6809030"/>
              <a:gd name="connsiteX4" fmla="*/ 12192000 w 12192000"/>
              <a:gd name="connsiteY4" fmla="*/ 6197600 h 6809030"/>
              <a:gd name="connsiteX5" fmla="*/ 12150833 w 12192000"/>
              <a:gd name="connsiteY5" fmla="*/ 6197600 h 6809030"/>
              <a:gd name="connsiteX6" fmla="*/ 11878038 w 12192000"/>
              <a:gd name="connsiteY6" fmla="*/ 6318761 h 6809030"/>
              <a:gd name="connsiteX7" fmla="*/ 11524334 w 12192000"/>
              <a:gd name="connsiteY7" fmla="*/ 6443471 h 6809030"/>
              <a:gd name="connsiteX8" fmla="*/ 9708832 w 12192000"/>
              <a:gd name="connsiteY8" fmla="*/ 6800820 h 6809030"/>
              <a:gd name="connsiteX9" fmla="*/ 7852565 w 12192000"/>
              <a:gd name="connsiteY9" fmla="*/ 6603670 h 6809030"/>
              <a:gd name="connsiteX10" fmla="*/ 4573366 w 12192000"/>
              <a:gd name="connsiteY10" fmla="*/ 6714066 h 6809030"/>
              <a:gd name="connsiteX11" fmla="*/ 968396 w 12192000"/>
              <a:gd name="connsiteY11" fmla="*/ 6537424 h 6809030"/>
              <a:gd name="connsiteX12" fmla="*/ 115579 w 12192000"/>
              <a:gd name="connsiteY12" fmla="*/ 6257790 h 6809030"/>
              <a:gd name="connsiteX13" fmla="*/ 0 w 12192000"/>
              <a:gd name="connsiteY13" fmla="*/ 6213093 h 6809030"/>
              <a:gd name="connsiteX14" fmla="*/ 0 w 12192000"/>
              <a:gd name="connsiteY14" fmla="*/ 4170607 h 6809030"/>
              <a:gd name="connsiteX0" fmla="*/ 0 w 12192000"/>
              <a:gd name="connsiteY0" fmla="*/ 0 h 6813338"/>
              <a:gd name="connsiteX1" fmla="*/ 12192000 w 12192000"/>
              <a:gd name="connsiteY1" fmla="*/ 0 h 6813338"/>
              <a:gd name="connsiteX2" fmla="*/ 12192000 w 12192000"/>
              <a:gd name="connsiteY2" fmla="*/ 4611215 h 6813338"/>
              <a:gd name="connsiteX3" fmla="*/ 12192000 w 12192000"/>
              <a:gd name="connsiteY3" fmla="*/ 6179316 h 6813338"/>
              <a:gd name="connsiteX4" fmla="*/ 12192000 w 12192000"/>
              <a:gd name="connsiteY4" fmla="*/ 6197600 h 6813338"/>
              <a:gd name="connsiteX5" fmla="*/ 12150833 w 12192000"/>
              <a:gd name="connsiteY5" fmla="*/ 6197600 h 6813338"/>
              <a:gd name="connsiteX6" fmla="*/ 11878038 w 12192000"/>
              <a:gd name="connsiteY6" fmla="*/ 6318761 h 6813338"/>
              <a:gd name="connsiteX7" fmla="*/ 11524334 w 12192000"/>
              <a:gd name="connsiteY7" fmla="*/ 6443471 h 6813338"/>
              <a:gd name="connsiteX8" fmla="*/ 9708832 w 12192000"/>
              <a:gd name="connsiteY8" fmla="*/ 6800820 h 6813338"/>
              <a:gd name="connsiteX9" fmla="*/ 4573366 w 12192000"/>
              <a:gd name="connsiteY9" fmla="*/ 6714066 h 6813338"/>
              <a:gd name="connsiteX10" fmla="*/ 968396 w 12192000"/>
              <a:gd name="connsiteY10" fmla="*/ 6537424 h 6813338"/>
              <a:gd name="connsiteX11" fmla="*/ 115579 w 12192000"/>
              <a:gd name="connsiteY11" fmla="*/ 6257790 h 6813338"/>
              <a:gd name="connsiteX12" fmla="*/ 0 w 12192000"/>
              <a:gd name="connsiteY12" fmla="*/ 6213093 h 6813338"/>
              <a:gd name="connsiteX13" fmla="*/ 0 w 12192000"/>
              <a:gd name="connsiteY13" fmla="*/ 4170607 h 6813338"/>
              <a:gd name="connsiteX14" fmla="*/ 0 w 12192000"/>
              <a:gd name="connsiteY14" fmla="*/ 0 h 6813338"/>
              <a:gd name="connsiteX0" fmla="*/ 0 w 12192000"/>
              <a:gd name="connsiteY0" fmla="*/ 0 h 6801738"/>
              <a:gd name="connsiteX1" fmla="*/ 12192000 w 12192000"/>
              <a:gd name="connsiteY1" fmla="*/ 0 h 6801738"/>
              <a:gd name="connsiteX2" fmla="*/ 12192000 w 12192000"/>
              <a:gd name="connsiteY2" fmla="*/ 4611215 h 6801738"/>
              <a:gd name="connsiteX3" fmla="*/ 12192000 w 12192000"/>
              <a:gd name="connsiteY3" fmla="*/ 6179316 h 6801738"/>
              <a:gd name="connsiteX4" fmla="*/ 12192000 w 12192000"/>
              <a:gd name="connsiteY4" fmla="*/ 6197600 h 6801738"/>
              <a:gd name="connsiteX5" fmla="*/ 12150833 w 12192000"/>
              <a:gd name="connsiteY5" fmla="*/ 6197600 h 6801738"/>
              <a:gd name="connsiteX6" fmla="*/ 11878038 w 12192000"/>
              <a:gd name="connsiteY6" fmla="*/ 6318761 h 6801738"/>
              <a:gd name="connsiteX7" fmla="*/ 11524334 w 12192000"/>
              <a:gd name="connsiteY7" fmla="*/ 6443471 h 6801738"/>
              <a:gd name="connsiteX8" fmla="*/ 9708832 w 12192000"/>
              <a:gd name="connsiteY8" fmla="*/ 6800820 h 6801738"/>
              <a:gd name="connsiteX9" fmla="*/ 968396 w 12192000"/>
              <a:gd name="connsiteY9" fmla="*/ 6537424 h 6801738"/>
              <a:gd name="connsiteX10" fmla="*/ 115579 w 12192000"/>
              <a:gd name="connsiteY10" fmla="*/ 6257790 h 6801738"/>
              <a:gd name="connsiteX11" fmla="*/ 0 w 12192000"/>
              <a:gd name="connsiteY11" fmla="*/ 6213093 h 6801738"/>
              <a:gd name="connsiteX12" fmla="*/ 0 w 12192000"/>
              <a:gd name="connsiteY12" fmla="*/ 4170607 h 6801738"/>
              <a:gd name="connsiteX13" fmla="*/ 0 w 12192000"/>
              <a:gd name="connsiteY13" fmla="*/ 0 h 6801738"/>
              <a:gd name="connsiteX0" fmla="*/ 0 w 12192000"/>
              <a:gd name="connsiteY0" fmla="*/ 0 h 6801738"/>
              <a:gd name="connsiteX1" fmla="*/ 12192000 w 12192000"/>
              <a:gd name="connsiteY1" fmla="*/ 0 h 6801738"/>
              <a:gd name="connsiteX2" fmla="*/ 12192000 w 12192000"/>
              <a:gd name="connsiteY2" fmla="*/ 4611215 h 6801738"/>
              <a:gd name="connsiteX3" fmla="*/ 12192000 w 12192000"/>
              <a:gd name="connsiteY3" fmla="*/ 6179316 h 6801738"/>
              <a:gd name="connsiteX4" fmla="*/ 12192000 w 12192000"/>
              <a:gd name="connsiteY4" fmla="*/ 6197600 h 6801738"/>
              <a:gd name="connsiteX5" fmla="*/ 12150833 w 12192000"/>
              <a:gd name="connsiteY5" fmla="*/ 6197600 h 6801738"/>
              <a:gd name="connsiteX6" fmla="*/ 11878038 w 12192000"/>
              <a:gd name="connsiteY6" fmla="*/ 6318761 h 6801738"/>
              <a:gd name="connsiteX7" fmla="*/ 11524334 w 12192000"/>
              <a:gd name="connsiteY7" fmla="*/ 6443471 h 6801738"/>
              <a:gd name="connsiteX8" fmla="*/ 9708832 w 12192000"/>
              <a:gd name="connsiteY8" fmla="*/ 6800820 h 6801738"/>
              <a:gd name="connsiteX9" fmla="*/ 968396 w 12192000"/>
              <a:gd name="connsiteY9" fmla="*/ 6537424 h 6801738"/>
              <a:gd name="connsiteX10" fmla="*/ 115579 w 12192000"/>
              <a:gd name="connsiteY10" fmla="*/ 6257790 h 6801738"/>
              <a:gd name="connsiteX11" fmla="*/ 0 w 12192000"/>
              <a:gd name="connsiteY11" fmla="*/ 4170607 h 6801738"/>
              <a:gd name="connsiteX12" fmla="*/ 0 w 12192000"/>
              <a:gd name="connsiteY12" fmla="*/ 0 h 6801738"/>
              <a:gd name="connsiteX0" fmla="*/ 0 w 12192000"/>
              <a:gd name="connsiteY0" fmla="*/ 0 h 6819495"/>
              <a:gd name="connsiteX1" fmla="*/ 12192000 w 12192000"/>
              <a:gd name="connsiteY1" fmla="*/ 0 h 6819495"/>
              <a:gd name="connsiteX2" fmla="*/ 12192000 w 12192000"/>
              <a:gd name="connsiteY2" fmla="*/ 4611215 h 6819495"/>
              <a:gd name="connsiteX3" fmla="*/ 12192000 w 12192000"/>
              <a:gd name="connsiteY3" fmla="*/ 6179316 h 6819495"/>
              <a:gd name="connsiteX4" fmla="*/ 12192000 w 12192000"/>
              <a:gd name="connsiteY4" fmla="*/ 6197600 h 6819495"/>
              <a:gd name="connsiteX5" fmla="*/ 12150833 w 12192000"/>
              <a:gd name="connsiteY5" fmla="*/ 6197600 h 6819495"/>
              <a:gd name="connsiteX6" fmla="*/ 11878038 w 12192000"/>
              <a:gd name="connsiteY6" fmla="*/ 6318761 h 6819495"/>
              <a:gd name="connsiteX7" fmla="*/ 11524334 w 12192000"/>
              <a:gd name="connsiteY7" fmla="*/ 6443471 h 6819495"/>
              <a:gd name="connsiteX8" fmla="*/ 9708832 w 12192000"/>
              <a:gd name="connsiteY8" fmla="*/ 6800820 h 6819495"/>
              <a:gd name="connsiteX9" fmla="*/ 4964663 w 12192000"/>
              <a:gd name="connsiteY9" fmla="*/ 6715224 h 6819495"/>
              <a:gd name="connsiteX10" fmla="*/ 115579 w 12192000"/>
              <a:gd name="connsiteY10" fmla="*/ 6257790 h 6819495"/>
              <a:gd name="connsiteX11" fmla="*/ 0 w 12192000"/>
              <a:gd name="connsiteY11" fmla="*/ 4170607 h 6819495"/>
              <a:gd name="connsiteX12" fmla="*/ 0 w 12192000"/>
              <a:gd name="connsiteY12" fmla="*/ 0 h 6819495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11878038 w 12192000"/>
              <a:gd name="connsiteY6" fmla="*/ 6318761 h 6817809"/>
              <a:gd name="connsiteX7" fmla="*/ 11524334 w 12192000"/>
              <a:gd name="connsiteY7" fmla="*/ 6443471 h 6817809"/>
              <a:gd name="connsiteX8" fmla="*/ 9708832 w 12192000"/>
              <a:gd name="connsiteY8" fmla="*/ 6800820 h 6817809"/>
              <a:gd name="connsiteX9" fmla="*/ 4964663 w 12192000"/>
              <a:gd name="connsiteY9" fmla="*/ 6715224 h 6817809"/>
              <a:gd name="connsiteX10" fmla="*/ 1244468 w 12192000"/>
              <a:gd name="connsiteY10" fmla="*/ 6321293 h 6817809"/>
              <a:gd name="connsiteX11" fmla="*/ 0 w 12192000"/>
              <a:gd name="connsiteY11" fmla="*/ 4170607 h 6817809"/>
              <a:gd name="connsiteX12" fmla="*/ 0 w 12192000"/>
              <a:gd name="connsiteY12" fmla="*/ 0 h 6817809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11878038 w 12192000"/>
              <a:gd name="connsiteY6" fmla="*/ 6318761 h 6817809"/>
              <a:gd name="connsiteX7" fmla="*/ 11524334 w 12192000"/>
              <a:gd name="connsiteY7" fmla="*/ 6443471 h 6817809"/>
              <a:gd name="connsiteX8" fmla="*/ 9708832 w 12192000"/>
              <a:gd name="connsiteY8" fmla="*/ 6800820 h 6817809"/>
              <a:gd name="connsiteX9" fmla="*/ 4964663 w 12192000"/>
              <a:gd name="connsiteY9" fmla="*/ 6715224 h 6817809"/>
              <a:gd name="connsiteX10" fmla="*/ 1244468 w 12192000"/>
              <a:gd name="connsiteY10" fmla="*/ 6321293 h 6817809"/>
              <a:gd name="connsiteX11" fmla="*/ 0 w 12192000"/>
              <a:gd name="connsiteY11" fmla="*/ 4170607 h 6817809"/>
              <a:gd name="connsiteX12" fmla="*/ 0 w 12192000"/>
              <a:gd name="connsiteY12" fmla="*/ 0 h 6817809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11878038 w 12192000"/>
              <a:gd name="connsiteY6" fmla="*/ 6318761 h 6817809"/>
              <a:gd name="connsiteX7" fmla="*/ 11524334 w 12192000"/>
              <a:gd name="connsiteY7" fmla="*/ 6443471 h 6817809"/>
              <a:gd name="connsiteX8" fmla="*/ 9708832 w 12192000"/>
              <a:gd name="connsiteY8" fmla="*/ 6800820 h 6817809"/>
              <a:gd name="connsiteX9" fmla="*/ 4964663 w 12192000"/>
              <a:gd name="connsiteY9" fmla="*/ 6715224 h 6817809"/>
              <a:gd name="connsiteX10" fmla="*/ 1244468 w 12192000"/>
              <a:gd name="connsiteY10" fmla="*/ 6321293 h 6817809"/>
              <a:gd name="connsiteX11" fmla="*/ 0 w 12192000"/>
              <a:gd name="connsiteY11" fmla="*/ 4170607 h 6817809"/>
              <a:gd name="connsiteX12" fmla="*/ 0 w 12192000"/>
              <a:gd name="connsiteY12" fmla="*/ 0 h 6817809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11524334 w 12192000"/>
              <a:gd name="connsiteY6" fmla="*/ 6443471 h 6817809"/>
              <a:gd name="connsiteX7" fmla="*/ 9708832 w 12192000"/>
              <a:gd name="connsiteY7" fmla="*/ 6800820 h 6817809"/>
              <a:gd name="connsiteX8" fmla="*/ 4964663 w 12192000"/>
              <a:gd name="connsiteY8" fmla="*/ 6715224 h 6817809"/>
              <a:gd name="connsiteX9" fmla="*/ 1244468 w 12192000"/>
              <a:gd name="connsiteY9" fmla="*/ 6321293 h 6817809"/>
              <a:gd name="connsiteX10" fmla="*/ 0 w 12192000"/>
              <a:gd name="connsiteY10" fmla="*/ 4170607 h 6817809"/>
              <a:gd name="connsiteX11" fmla="*/ 0 w 12192000"/>
              <a:gd name="connsiteY11" fmla="*/ 0 h 6817809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9708832 w 12192000"/>
              <a:gd name="connsiteY6" fmla="*/ 6800820 h 6817809"/>
              <a:gd name="connsiteX7" fmla="*/ 4964663 w 12192000"/>
              <a:gd name="connsiteY7" fmla="*/ 6715224 h 6817809"/>
              <a:gd name="connsiteX8" fmla="*/ 1244468 w 12192000"/>
              <a:gd name="connsiteY8" fmla="*/ 6321293 h 6817809"/>
              <a:gd name="connsiteX9" fmla="*/ 0 w 12192000"/>
              <a:gd name="connsiteY9" fmla="*/ 4170607 h 6817809"/>
              <a:gd name="connsiteX10" fmla="*/ 0 w 12192000"/>
              <a:gd name="connsiteY10" fmla="*/ 0 h 6817809"/>
              <a:gd name="connsiteX0" fmla="*/ 0 w 12192000"/>
              <a:gd name="connsiteY0" fmla="*/ 0 h 6914302"/>
              <a:gd name="connsiteX1" fmla="*/ 12192000 w 12192000"/>
              <a:gd name="connsiteY1" fmla="*/ 0 h 6914302"/>
              <a:gd name="connsiteX2" fmla="*/ 12192000 w 12192000"/>
              <a:gd name="connsiteY2" fmla="*/ 4611215 h 6914302"/>
              <a:gd name="connsiteX3" fmla="*/ 12192000 w 12192000"/>
              <a:gd name="connsiteY3" fmla="*/ 6179316 h 6914302"/>
              <a:gd name="connsiteX4" fmla="*/ 12192000 w 12192000"/>
              <a:gd name="connsiteY4" fmla="*/ 6197600 h 6914302"/>
              <a:gd name="connsiteX5" fmla="*/ 12150833 w 12192000"/>
              <a:gd name="connsiteY5" fmla="*/ 6197600 h 6914302"/>
              <a:gd name="connsiteX6" fmla="*/ 9708832 w 12192000"/>
              <a:gd name="connsiteY6" fmla="*/ 6800820 h 6914302"/>
              <a:gd name="connsiteX7" fmla="*/ 4964663 w 12192000"/>
              <a:gd name="connsiteY7" fmla="*/ 6715224 h 6914302"/>
              <a:gd name="connsiteX8" fmla="*/ 1244468 w 12192000"/>
              <a:gd name="connsiteY8" fmla="*/ 6321293 h 6914302"/>
              <a:gd name="connsiteX9" fmla="*/ 0 w 12192000"/>
              <a:gd name="connsiteY9" fmla="*/ 4170607 h 6914302"/>
              <a:gd name="connsiteX10" fmla="*/ 0 w 12192000"/>
              <a:gd name="connsiteY10" fmla="*/ 0 h 6914302"/>
              <a:gd name="connsiteX0" fmla="*/ 0 w 12192000"/>
              <a:gd name="connsiteY0" fmla="*/ 0 h 6893140"/>
              <a:gd name="connsiteX1" fmla="*/ 12192000 w 12192000"/>
              <a:gd name="connsiteY1" fmla="*/ 0 h 6893140"/>
              <a:gd name="connsiteX2" fmla="*/ 12192000 w 12192000"/>
              <a:gd name="connsiteY2" fmla="*/ 4611215 h 6893140"/>
              <a:gd name="connsiteX3" fmla="*/ 12192000 w 12192000"/>
              <a:gd name="connsiteY3" fmla="*/ 6179316 h 6893140"/>
              <a:gd name="connsiteX4" fmla="*/ 12192000 w 12192000"/>
              <a:gd name="connsiteY4" fmla="*/ 6197600 h 6893140"/>
              <a:gd name="connsiteX5" fmla="*/ 12150833 w 12192000"/>
              <a:gd name="connsiteY5" fmla="*/ 6197600 h 6893140"/>
              <a:gd name="connsiteX6" fmla="*/ 9708832 w 12192000"/>
              <a:gd name="connsiteY6" fmla="*/ 6800820 h 6893140"/>
              <a:gd name="connsiteX7" fmla="*/ 4964663 w 12192000"/>
              <a:gd name="connsiteY7" fmla="*/ 6715224 h 6893140"/>
              <a:gd name="connsiteX8" fmla="*/ 1244468 w 12192000"/>
              <a:gd name="connsiteY8" fmla="*/ 6321293 h 6893140"/>
              <a:gd name="connsiteX9" fmla="*/ 0 w 12192000"/>
              <a:gd name="connsiteY9" fmla="*/ 4170607 h 6893140"/>
              <a:gd name="connsiteX10" fmla="*/ 0 w 12192000"/>
              <a:gd name="connsiteY10" fmla="*/ 0 h 6893140"/>
              <a:gd name="connsiteX0" fmla="*/ 0 w 12192000"/>
              <a:gd name="connsiteY0" fmla="*/ 0 h 6915630"/>
              <a:gd name="connsiteX1" fmla="*/ 12192000 w 12192000"/>
              <a:gd name="connsiteY1" fmla="*/ 0 h 6915630"/>
              <a:gd name="connsiteX2" fmla="*/ 12192000 w 12192000"/>
              <a:gd name="connsiteY2" fmla="*/ 4611215 h 6915630"/>
              <a:gd name="connsiteX3" fmla="*/ 12192000 w 12192000"/>
              <a:gd name="connsiteY3" fmla="*/ 6179316 h 6915630"/>
              <a:gd name="connsiteX4" fmla="*/ 12192000 w 12192000"/>
              <a:gd name="connsiteY4" fmla="*/ 6197600 h 6915630"/>
              <a:gd name="connsiteX5" fmla="*/ 12150833 w 12192000"/>
              <a:gd name="connsiteY5" fmla="*/ 6197600 h 6915630"/>
              <a:gd name="connsiteX6" fmla="*/ 9708832 w 12192000"/>
              <a:gd name="connsiteY6" fmla="*/ 6800820 h 6915630"/>
              <a:gd name="connsiteX7" fmla="*/ 4964663 w 12192000"/>
              <a:gd name="connsiteY7" fmla="*/ 6715224 h 6915630"/>
              <a:gd name="connsiteX8" fmla="*/ 1244468 w 12192000"/>
              <a:gd name="connsiteY8" fmla="*/ 6321293 h 6915630"/>
              <a:gd name="connsiteX9" fmla="*/ 0 w 12192000"/>
              <a:gd name="connsiteY9" fmla="*/ 4170607 h 6915630"/>
              <a:gd name="connsiteX10" fmla="*/ 0 w 12192000"/>
              <a:gd name="connsiteY10" fmla="*/ 0 h 6915630"/>
              <a:gd name="connsiteX0" fmla="*/ 0 w 12192000"/>
              <a:gd name="connsiteY0" fmla="*/ 0 h 7021625"/>
              <a:gd name="connsiteX1" fmla="*/ 12192000 w 12192000"/>
              <a:gd name="connsiteY1" fmla="*/ 0 h 7021625"/>
              <a:gd name="connsiteX2" fmla="*/ 12192000 w 12192000"/>
              <a:gd name="connsiteY2" fmla="*/ 4611215 h 7021625"/>
              <a:gd name="connsiteX3" fmla="*/ 12192000 w 12192000"/>
              <a:gd name="connsiteY3" fmla="*/ 6179316 h 7021625"/>
              <a:gd name="connsiteX4" fmla="*/ 12192000 w 12192000"/>
              <a:gd name="connsiteY4" fmla="*/ 6197600 h 7021625"/>
              <a:gd name="connsiteX5" fmla="*/ 12150833 w 12192000"/>
              <a:gd name="connsiteY5" fmla="*/ 6197600 h 7021625"/>
              <a:gd name="connsiteX6" fmla="*/ 9708832 w 12192000"/>
              <a:gd name="connsiteY6" fmla="*/ 6800820 h 7021625"/>
              <a:gd name="connsiteX7" fmla="*/ 4964663 w 12192000"/>
              <a:gd name="connsiteY7" fmla="*/ 6715224 h 7021625"/>
              <a:gd name="connsiteX8" fmla="*/ 0 w 12192000"/>
              <a:gd name="connsiteY8" fmla="*/ 4170607 h 7021625"/>
              <a:gd name="connsiteX9" fmla="*/ 0 w 12192000"/>
              <a:gd name="connsiteY9" fmla="*/ 0 h 7021625"/>
              <a:gd name="connsiteX0" fmla="*/ 0 w 12192000"/>
              <a:gd name="connsiteY0" fmla="*/ 0 h 7021625"/>
              <a:gd name="connsiteX1" fmla="*/ 12192000 w 12192000"/>
              <a:gd name="connsiteY1" fmla="*/ 0 h 7021625"/>
              <a:gd name="connsiteX2" fmla="*/ 12192000 w 12192000"/>
              <a:gd name="connsiteY2" fmla="*/ 4611215 h 7021625"/>
              <a:gd name="connsiteX3" fmla="*/ 12192000 w 12192000"/>
              <a:gd name="connsiteY3" fmla="*/ 6179316 h 7021625"/>
              <a:gd name="connsiteX4" fmla="*/ 12192000 w 12192000"/>
              <a:gd name="connsiteY4" fmla="*/ 6197600 h 7021625"/>
              <a:gd name="connsiteX5" fmla="*/ 9708832 w 12192000"/>
              <a:gd name="connsiteY5" fmla="*/ 6800820 h 7021625"/>
              <a:gd name="connsiteX6" fmla="*/ 4964663 w 12192000"/>
              <a:gd name="connsiteY6" fmla="*/ 6715224 h 7021625"/>
              <a:gd name="connsiteX7" fmla="*/ 0 w 12192000"/>
              <a:gd name="connsiteY7" fmla="*/ 4170607 h 7021625"/>
              <a:gd name="connsiteX8" fmla="*/ 0 w 12192000"/>
              <a:gd name="connsiteY8" fmla="*/ 0 h 7021625"/>
              <a:gd name="connsiteX0" fmla="*/ 0 w 12192000"/>
              <a:gd name="connsiteY0" fmla="*/ 0 h 7021625"/>
              <a:gd name="connsiteX1" fmla="*/ 12192000 w 12192000"/>
              <a:gd name="connsiteY1" fmla="*/ 0 h 7021625"/>
              <a:gd name="connsiteX2" fmla="*/ 12192000 w 12192000"/>
              <a:gd name="connsiteY2" fmla="*/ 4611215 h 7021625"/>
              <a:gd name="connsiteX3" fmla="*/ 12192000 w 12192000"/>
              <a:gd name="connsiteY3" fmla="*/ 6179316 h 7021625"/>
              <a:gd name="connsiteX4" fmla="*/ 9708832 w 12192000"/>
              <a:gd name="connsiteY4" fmla="*/ 6800820 h 7021625"/>
              <a:gd name="connsiteX5" fmla="*/ 4964663 w 12192000"/>
              <a:gd name="connsiteY5" fmla="*/ 6715224 h 7021625"/>
              <a:gd name="connsiteX6" fmla="*/ 0 w 12192000"/>
              <a:gd name="connsiteY6" fmla="*/ 4170607 h 7021625"/>
              <a:gd name="connsiteX7" fmla="*/ 0 w 12192000"/>
              <a:gd name="connsiteY7" fmla="*/ 0 h 7021625"/>
              <a:gd name="connsiteX0" fmla="*/ 0 w 12192002"/>
              <a:gd name="connsiteY0" fmla="*/ 0 h 6982434"/>
              <a:gd name="connsiteX1" fmla="*/ 12192000 w 12192002"/>
              <a:gd name="connsiteY1" fmla="*/ 0 h 6982434"/>
              <a:gd name="connsiteX2" fmla="*/ 12192000 w 12192002"/>
              <a:gd name="connsiteY2" fmla="*/ 4611215 h 6982434"/>
              <a:gd name="connsiteX3" fmla="*/ 12192001 w 12192002"/>
              <a:gd name="connsiteY3" fmla="*/ 5785619 h 6982434"/>
              <a:gd name="connsiteX4" fmla="*/ 9708832 w 12192002"/>
              <a:gd name="connsiteY4" fmla="*/ 6800820 h 6982434"/>
              <a:gd name="connsiteX5" fmla="*/ 4964663 w 12192002"/>
              <a:gd name="connsiteY5" fmla="*/ 6715224 h 6982434"/>
              <a:gd name="connsiteX6" fmla="*/ 0 w 12192002"/>
              <a:gd name="connsiteY6" fmla="*/ 4170607 h 6982434"/>
              <a:gd name="connsiteX7" fmla="*/ 0 w 12192002"/>
              <a:gd name="connsiteY7" fmla="*/ 0 h 6982434"/>
              <a:gd name="connsiteX0" fmla="*/ 0 w 12192000"/>
              <a:gd name="connsiteY0" fmla="*/ 0 h 6919214"/>
              <a:gd name="connsiteX1" fmla="*/ 12192000 w 12192000"/>
              <a:gd name="connsiteY1" fmla="*/ 0 h 6919214"/>
              <a:gd name="connsiteX2" fmla="*/ 12192000 w 12192000"/>
              <a:gd name="connsiteY2" fmla="*/ 4611215 h 6919214"/>
              <a:gd name="connsiteX3" fmla="*/ 12192001 w 12192000"/>
              <a:gd name="connsiteY3" fmla="*/ 5785619 h 6919214"/>
              <a:gd name="connsiteX4" fmla="*/ 9708832 w 12192000"/>
              <a:gd name="connsiteY4" fmla="*/ 6800820 h 6919214"/>
              <a:gd name="connsiteX5" fmla="*/ 4964663 w 12192000"/>
              <a:gd name="connsiteY5" fmla="*/ 6715224 h 6919214"/>
              <a:gd name="connsiteX6" fmla="*/ 22579 w 12192000"/>
              <a:gd name="connsiteY6" fmla="*/ 5161211 h 6919214"/>
              <a:gd name="connsiteX7" fmla="*/ 0 w 12192000"/>
              <a:gd name="connsiteY7" fmla="*/ 0 h 6919214"/>
              <a:gd name="connsiteX0" fmla="*/ 0 w 12192002"/>
              <a:gd name="connsiteY0" fmla="*/ 0 h 6953784"/>
              <a:gd name="connsiteX1" fmla="*/ 12192000 w 12192002"/>
              <a:gd name="connsiteY1" fmla="*/ 0 h 6953784"/>
              <a:gd name="connsiteX2" fmla="*/ 12192000 w 12192002"/>
              <a:gd name="connsiteY2" fmla="*/ 4611215 h 6953784"/>
              <a:gd name="connsiteX3" fmla="*/ 12192002 w 12192002"/>
              <a:gd name="connsiteY3" fmla="*/ 5277619 h 6953784"/>
              <a:gd name="connsiteX4" fmla="*/ 9708832 w 12192002"/>
              <a:gd name="connsiteY4" fmla="*/ 6800820 h 6953784"/>
              <a:gd name="connsiteX5" fmla="*/ 4964663 w 12192002"/>
              <a:gd name="connsiteY5" fmla="*/ 6715224 h 6953784"/>
              <a:gd name="connsiteX6" fmla="*/ 22579 w 12192002"/>
              <a:gd name="connsiteY6" fmla="*/ 5161211 h 6953784"/>
              <a:gd name="connsiteX7" fmla="*/ 0 w 12192002"/>
              <a:gd name="connsiteY7" fmla="*/ 0 h 6953784"/>
              <a:gd name="connsiteX0" fmla="*/ 0 w 12192002"/>
              <a:gd name="connsiteY0" fmla="*/ 0 h 6953784"/>
              <a:gd name="connsiteX1" fmla="*/ 12192000 w 12192002"/>
              <a:gd name="connsiteY1" fmla="*/ 0 h 6953784"/>
              <a:gd name="connsiteX2" fmla="*/ 12192000 w 12192002"/>
              <a:gd name="connsiteY2" fmla="*/ 4611215 h 6953784"/>
              <a:gd name="connsiteX3" fmla="*/ 12192002 w 12192002"/>
              <a:gd name="connsiteY3" fmla="*/ 5277619 h 6953784"/>
              <a:gd name="connsiteX4" fmla="*/ 9708832 w 12192002"/>
              <a:gd name="connsiteY4" fmla="*/ 6800820 h 6953784"/>
              <a:gd name="connsiteX5" fmla="*/ 4964663 w 12192002"/>
              <a:gd name="connsiteY5" fmla="*/ 6715224 h 6953784"/>
              <a:gd name="connsiteX6" fmla="*/ 22579 w 12192002"/>
              <a:gd name="connsiteY6" fmla="*/ 5161211 h 6953784"/>
              <a:gd name="connsiteX7" fmla="*/ 0 w 12192002"/>
              <a:gd name="connsiteY7" fmla="*/ 0 h 695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2" h="6953784">
                <a:moveTo>
                  <a:pt x="0" y="0"/>
                </a:moveTo>
                <a:lnTo>
                  <a:pt x="12192000" y="0"/>
                </a:lnTo>
                <a:lnTo>
                  <a:pt x="12192000" y="4611215"/>
                </a:lnTo>
                <a:cubicBezTo>
                  <a:pt x="12192000" y="5002683"/>
                  <a:pt x="12192002" y="4886151"/>
                  <a:pt x="12192002" y="5277619"/>
                </a:cubicBezTo>
                <a:cubicBezTo>
                  <a:pt x="11612636" y="6225622"/>
                  <a:pt x="10913389" y="6561219"/>
                  <a:pt x="9708832" y="6800820"/>
                </a:cubicBezTo>
                <a:cubicBezTo>
                  <a:pt x="8504275" y="7040421"/>
                  <a:pt x="6579039" y="6988492"/>
                  <a:pt x="4964663" y="6715224"/>
                </a:cubicBezTo>
                <a:cubicBezTo>
                  <a:pt x="3350288" y="6441956"/>
                  <a:pt x="850023" y="6280415"/>
                  <a:pt x="22579" y="5161211"/>
                </a:cubicBezTo>
                <a:cubicBezTo>
                  <a:pt x="15053" y="3440807"/>
                  <a:pt x="7526" y="1720404"/>
                  <a:pt x="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0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0CDD9B8-06F0-D9D2-A8AF-60BCC2CAB02A}"/>
              </a:ext>
            </a:extLst>
          </p:cNvPr>
          <p:cNvSpPr/>
          <p:nvPr userDrawn="1"/>
        </p:nvSpPr>
        <p:spPr>
          <a:xfrm rot="16200000">
            <a:off x="-132477" y="132475"/>
            <a:ext cx="6858001" cy="6593046"/>
          </a:xfrm>
          <a:custGeom>
            <a:avLst/>
            <a:gdLst>
              <a:gd name="connsiteX0" fmla="*/ 0 w 12192000"/>
              <a:gd name="connsiteY0" fmla="*/ 0 h 6809030"/>
              <a:gd name="connsiteX1" fmla="*/ 12192000 w 12192000"/>
              <a:gd name="connsiteY1" fmla="*/ 0 h 6809030"/>
              <a:gd name="connsiteX2" fmla="*/ 12192000 w 12192000"/>
              <a:gd name="connsiteY2" fmla="*/ 4611215 h 6809030"/>
              <a:gd name="connsiteX3" fmla="*/ 12192000 w 12192000"/>
              <a:gd name="connsiteY3" fmla="*/ 6179316 h 6809030"/>
              <a:gd name="connsiteX4" fmla="*/ 12192000 w 12192000"/>
              <a:gd name="connsiteY4" fmla="*/ 6197600 h 6809030"/>
              <a:gd name="connsiteX5" fmla="*/ 12150833 w 12192000"/>
              <a:gd name="connsiteY5" fmla="*/ 6197600 h 6809030"/>
              <a:gd name="connsiteX6" fmla="*/ 11878038 w 12192000"/>
              <a:gd name="connsiteY6" fmla="*/ 6318761 h 6809030"/>
              <a:gd name="connsiteX7" fmla="*/ 11524334 w 12192000"/>
              <a:gd name="connsiteY7" fmla="*/ 6443471 h 6809030"/>
              <a:gd name="connsiteX8" fmla="*/ 9708832 w 12192000"/>
              <a:gd name="connsiteY8" fmla="*/ 6800820 h 6809030"/>
              <a:gd name="connsiteX9" fmla="*/ 7852565 w 12192000"/>
              <a:gd name="connsiteY9" fmla="*/ 6603670 h 6809030"/>
              <a:gd name="connsiteX10" fmla="*/ 4573366 w 12192000"/>
              <a:gd name="connsiteY10" fmla="*/ 6714066 h 6809030"/>
              <a:gd name="connsiteX11" fmla="*/ 968396 w 12192000"/>
              <a:gd name="connsiteY11" fmla="*/ 6537424 h 6809030"/>
              <a:gd name="connsiteX12" fmla="*/ 115579 w 12192000"/>
              <a:gd name="connsiteY12" fmla="*/ 6257790 h 6809030"/>
              <a:gd name="connsiteX13" fmla="*/ 0 w 12192000"/>
              <a:gd name="connsiteY13" fmla="*/ 6213093 h 6809030"/>
              <a:gd name="connsiteX14" fmla="*/ 0 w 12192000"/>
              <a:gd name="connsiteY14" fmla="*/ 4170607 h 6809030"/>
              <a:gd name="connsiteX0" fmla="*/ 0 w 12192000"/>
              <a:gd name="connsiteY0" fmla="*/ 0 h 6813338"/>
              <a:gd name="connsiteX1" fmla="*/ 12192000 w 12192000"/>
              <a:gd name="connsiteY1" fmla="*/ 0 h 6813338"/>
              <a:gd name="connsiteX2" fmla="*/ 12192000 w 12192000"/>
              <a:gd name="connsiteY2" fmla="*/ 4611215 h 6813338"/>
              <a:gd name="connsiteX3" fmla="*/ 12192000 w 12192000"/>
              <a:gd name="connsiteY3" fmla="*/ 6179316 h 6813338"/>
              <a:gd name="connsiteX4" fmla="*/ 12192000 w 12192000"/>
              <a:gd name="connsiteY4" fmla="*/ 6197600 h 6813338"/>
              <a:gd name="connsiteX5" fmla="*/ 12150833 w 12192000"/>
              <a:gd name="connsiteY5" fmla="*/ 6197600 h 6813338"/>
              <a:gd name="connsiteX6" fmla="*/ 11878038 w 12192000"/>
              <a:gd name="connsiteY6" fmla="*/ 6318761 h 6813338"/>
              <a:gd name="connsiteX7" fmla="*/ 11524334 w 12192000"/>
              <a:gd name="connsiteY7" fmla="*/ 6443471 h 6813338"/>
              <a:gd name="connsiteX8" fmla="*/ 9708832 w 12192000"/>
              <a:gd name="connsiteY8" fmla="*/ 6800820 h 6813338"/>
              <a:gd name="connsiteX9" fmla="*/ 4573366 w 12192000"/>
              <a:gd name="connsiteY9" fmla="*/ 6714066 h 6813338"/>
              <a:gd name="connsiteX10" fmla="*/ 968396 w 12192000"/>
              <a:gd name="connsiteY10" fmla="*/ 6537424 h 6813338"/>
              <a:gd name="connsiteX11" fmla="*/ 115579 w 12192000"/>
              <a:gd name="connsiteY11" fmla="*/ 6257790 h 6813338"/>
              <a:gd name="connsiteX12" fmla="*/ 0 w 12192000"/>
              <a:gd name="connsiteY12" fmla="*/ 6213093 h 6813338"/>
              <a:gd name="connsiteX13" fmla="*/ 0 w 12192000"/>
              <a:gd name="connsiteY13" fmla="*/ 4170607 h 6813338"/>
              <a:gd name="connsiteX14" fmla="*/ 0 w 12192000"/>
              <a:gd name="connsiteY14" fmla="*/ 0 h 6813338"/>
              <a:gd name="connsiteX0" fmla="*/ 0 w 12192000"/>
              <a:gd name="connsiteY0" fmla="*/ 0 h 6801738"/>
              <a:gd name="connsiteX1" fmla="*/ 12192000 w 12192000"/>
              <a:gd name="connsiteY1" fmla="*/ 0 h 6801738"/>
              <a:gd name="connsiteX2" fmla="*/ 12192000 w 12192000"/>
              <a:gd name="connsiteY2" fmla="*/ 4611215 h 6801738"/>
              <a:gd name="connsiteX3" fmla="*/ 12192000 w 12192000"/>
              <a:gd name="connsiteY3" fmla="*/ 6179316 h 6801738"/>
              <a:gd name="connsiteX4" fmla="*/ 12192000 w 12192000"/>
              <a:gd name="connsiteY4" fmla="*/ 6197600 h 6801738"/>
              <a:gd name="connsiteX5" fmla="*/ 12150833 w 12192000"/>
              <a:gd name="connsiteY5" fmla="*/ 6197600 h 6801738"/>
              <a:gd name="connsiteX6" fmla="*/ 11878038 w 12192000"/>
              <a:gd name="connsiteY6" fmla="*/ 6318761 h 6801738"/>
              <a:gd name="connsiteX7" fmla="*/ 11524334 w 12192000"/>
              <a:gd name="connsiteY7" fmla="*/ 6443471 h 6801738"/>
              <a:gd name="connsiteX8" fmla="*/ 9708832 w 12192000"/>
              <a:gd name="connsiteY8" fmla="*/ 6800820 h 6801738"/>
              <a:gd name="connsiteX9" fmla="*/ 968396 w 12192000"/>
              <a:gd name="connsiteY9" fmla="*/ 6537424 h 6801738"/>
              <a:gd name="connsiteX10" fmla="*/ 115579 w 12192000"/>
              <a:gd name="connsiteY10" fmla="*/ 6257790 h 6801738"/>
              <a:gd name="connsiteX11" fmla="*/ 0 w 12192000"/>
              <a:gd name="connsiteY11" fmla="*/ 6213093 h 6801738"/>
              <a:gd name="connsiteX12" fmla="*/ 0 w 12192000"/>
              <a:gd name="connsiteY12" fmla="*/ 4170607 h 6801738"/>
              <a:gd name="connsiteX13" fmla="*/ 0 w 12192000"/>
              <a:gd name="connsiteY13" fmla="*/ 0 h 6801738"/>
              <a:gd name="connsiteX0" fmla="*/ 0 w 12192000"/>
              <a:gd name="connsiteY0" fmla="*/ 0 h 6801738"/>
              <a:gd name="connsiteX1" fmla="*/ 12192000 w 12192000"/>
              <a:gd name="connsiteY1" fmla="*/ 0 h 6801738"/>
              <a:gd name="connsiteX2" fmla="*/ 12192000 w 12192000"/>
              <a:gd name="connsiteY2" fmla="*/ 4611215 h 6801738"/>
              <a:gd name="connsiteX3" fmla="*/ 12192000 w 12192000"/>
              <a:gd name="connsiteY3" fmla="*/ 6179316 h 6801738"/>
              <a:gd name="connsiteX4" fmla="*/ 12192000 w 12192000"/>
              <a:gd name="connsiteY4" fmla="*/ 6197600 h 6801738"/>
              <a:gd name="connsiteX5" fmla="*/ 12150833 w 12192000"/>
              <a:gd name="connsiteY5" fmla="*/ 6197600 h 6801738"/>
              <a:gd name="connsiteX6" fmla="*/ 11878038 w 12192000"/>
              <a:gd name="connsiteY6" fmla="*/ 6318761 h 6801738"/>
              <a:gd name="connsiteX7" fmla="*/ 11524334 w 12192000"/>
              <a:gd name="connsiteY7" fmla="*/ 6443471 h 6801738"/>
              <a:gd name="connsiteX8" fmla="*/ 9708832 w 12192000"/>
              <a:gd name="connsiteY8" fmla="*/ 6800820 h 6801738"/>
              <a:gd name="connsiteX9" fmla="*/ 968396 w 12192000"/>
              <a:gd name="connsiteY9" fmla="*/ 6537424 h 6801738"/>
              <a:gd name="connsiteX10" fmla="*/ 115579 w 12192000"/>
              <a:gd name="connsiteY10" fmla="*/ 6257790 h 6801738"/>
              <a:gd name="connsiteX11" fmla="*/ 0 w 12192000"/>
              <a:gd name="connsiteY11" fmla="*/ 4170607 h 6801738"/>
              <a:gd name="connsiteX12" fmla="*/ 0 w 12192000"/>
              <a:gd name="connsiteY12" fmla="*/ 0 h 6801738"/>
              <a:gd name="connsiteX0" fmla="*/ 0 w 12192000"/>
              <a:gd name="connsiteY0" fmla="*/ 0 h 6819495"/>
              <a:gd name="connsiteX1" fmla="*/ 12192000 w 12192000"/>
              <a:gd name="connsiteY1" fmla="*/ 0 h 6819495"/>
              <a:gd name="connsiteX2" fmla="*/ 12192000 w 12192000"/>
              <a:gd name="connsiteY2" fmla="*/ 4611215 h 6819495"/>
              <a:gd name="connsiteX3" fmla="*/ 12192000 w 12192000"/>
              <a:gd name="connsiteY3" fmla="*/ 6179316 h 6819495"/>
              <a:gd name="connsiteX4" fmla="*/ 12192000 w 12192000"/>
              <a:gd name="connsiteY4" fmla="*/ 6197600 h 6819495"/>
              <a:gd name="connsiteX5" fmla="*/ 12150833 w 12192000"/>
              <a:gd name="connsiteY5" fmla="*/ 6197600 h 6819495"/>
              <a:gd name="connsiteX6" fmla="*/ 11878038 w 12192000"/>
              <a:gd name="connsiteY6" fmla="*/ 6318761 h 6819495"/>
              <a:gd name="connsiteX7" fmla="*/ 11524334 w 12192000"/>
              <a:gd name="connsiteY7" fmla="*/ 6443471 h 6819495"/>
              <a:gd name="connsiteX8" fmla="*/ 9708832 w 12192000"/>
              <a:gd name="connsiteY8" fmla="*/ 6800820 h 6819495"/>
              <a:gd name="connsiteX9" fmla="*/ 4964663 w 12192000"/>
              <a:gd name="connsiteY9" fmla="*/ 6715224 h 6819495"/>
              <a:gd name="connsiteX10" fmla="*/ 115579 w 12192000"/>
              <a:gd name="connsiteY10" fmla="*/ 6257790 h 6819495"/>
              <a:gd name="connsiteX11" fmla="*/ 0 w 12192000"/>
              <a:gd name="connsiteY11" fmla="*/ 4170607 h 6819495"/>
              <a:gd name="connsiteX12" fmla="*/ 0 w 12192000"/>
              <a:gd name="connsiteY12" fmla="*/ 0 h 6819495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11878038 w 12192000"/>
              <a:gd name="connsiteY6" fmla="*/ 6318761 h 6817809"/>
              <a:gd name="connsiteX7" fmla="*/ 11524334 w 12192000"/>
              <a:gd name="connsiteY7" fmla="*/ 6443471 h 6817809"/>
              <a:gd name="connsiteX8" fmla="*/ 9708832 w 12192000"/>
              <a:gd name="connsiteY8" fmla="*/ 6800820 h 6817809"/>
              <a:gd name="connsiteX9" fmla="*/ 4964663 w 12192000"/>
              <a:gd name="connsiteY9" fmla="*/ 6715224 h 6817809"/>
              <a:gd name="connsiteX10" fmla="*/ 1244468 w 12192000"/>
              <a:gd name="connsiteY10" fmla="*/ 6321293 h 6817809"/>
              <a:gd name="connsiteX11" fmla="*/ 0 w 12192000"/>
              <a:gd name="connsiteY11" fmla="*/ 4170607 h 6817809"/>
              <a:gd name="connsiteX12" fmla="*/ 0 w 12192000"/>
              <a:gd name="connsiteY12" fmla="*/ 0 h 6817809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11878038 w 12192000"/>
              <a:gd name="connsiteY6" fmla="*/ 6318761 h 6817809"/>
              <a:gd name="connsiteX7" fmla="*/ 11524334 w 12192000"/>
              <a:gd name="connsiteY7" fmla="*/ 6443471 h 6817809"/>
              <a:gd name="connsiteX8" fmla="*/ 9708832 w 12192000"/>
              <a:gd name="connsiteY8" fmla="*/ 6800820 h 6817809"/>
              <a:gd name="connsiteX9" fmla="*/ 4964663 w 12192000"/>
              <a:gd name="connsiteY9" fmla="*/ 6715224 h 6817809"/>
              <a:gd name="connsiteX10" fmla="*/ 1244468 w 12192000"/>
              <a:gd name="connsiteY10" fmla="*/ 6321293 h 6817809"/>
              <a:gd name="connsiteX11" fmla="*/ 0 w 12192000"/>
              <a:gd name="connsiteY11" fmla="*/ 4170607 h 6817809"/>
              <a:gd name="connsiteX12" fmla="*/ 0 w 12192000"/>
              <a:gd name="connsiteY12" fmla="*/ 0 h 6817809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11878038 w 12192000"/>
              <a:gd name="connsiteY6" fmla="*/ 6318761 h 6817809"/>
              <a:gd name="connsiteX7" fmla="*/ 11524334 w 12192000"/>
              <a:gd name="connsiteY7" fmla="*/ 6443471 h 6817809"/>
              <a:gd name="connsiteX8" fmla="*/ 9708832 w 12192000"/>
              <a:gd name="connsiteY8" fmla="*/ 6800820 h 6817809"/>
              <a:gd name="connsiteX9" fmla="*/ 4964663 w 12192000"/>
              <a:gd name="connsiteY9" fmla="*/ 6715224 h 6817809"/>
              <a:gd name="connsiteX10" fmla="*/ 1244468 w 12192000"/>
              <a:gd name="connsiteY10" fmla="*/ 6321293 h 6817809"/>
              <a:gd name="connsiteX11" fmla="*/ 0 w 12192000"/>
              <a:gd name="connsiteY11" fmla="*/ 4170607 h 6817809"/>
              <a:gd name="connsiteX12" fmla="*/ 0 w 12192000"/>
              <a:gd name="connsiteY12" fmla="*/ 0 h 6817809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11524334 w 12192000"/>
              <a:gd name="connsiteY6" fmla="*/ 6443471 h 6817809"/>
              <a:gd name="connsiteX7" fmla="*/ 9708832 w 12192000"/>
              <a:gd name="connsiteY7" fmla="*/ 6800820 h 6817809"/>
              <a:gd name="connsiteX8" fmla="*/ 4964663 w 12192000"/>
              <a:gd name="connsiteY8" fmla="*/ 6715224 h 6817809"/>
              <a:gd name="connsiteX9" fmla="*/ 1244468 w 12192000"/>
              <a:gd name="connsiteY9" fmla="*/ 6321293 h 6817809"/>
              <a:gd name="connsiteX10" fmla="*/ 0 w 12192000"/>
              <a:gd name="connsiteY10" fmla="*/ 4170607 h 6817809"/>
              <a:gd name="connsiteX11" fmla="*/ 0 w 12192000"/>
              <a:gd name="connsiteY11" fmla="*/ 0 h 6817809"/>
              <a:gd name="connsiteX0" fmla="*/ 0 w 12192000"/>
              <a:gd name="connsiteY0" fmla="*/ 0 h 6817809"/>
              <a:gd name="connsiteX1" fmla="*/ 12192000 w 12192000"/>
              <a:gd name="connsiteY1" fmla="*/ 0 h 6817809"/>
              <a:gd name="connsiteX2" fmla="*/ 12192000 w 12192000"/>
              <a:gd name="connsiteY2" fmla="*/ 4611215 h 6817809"/>
              <a:gd name="connsiteX3" fmla="*/ 12192000 w 12192000"/>
              <a:gd name="connsiteY3" fmla="*/ 6179316 h 6817809"/>
              <a:gd name="connsiteX4" fmla="*/ 12192000 w 12192000"/>
              <a:gd name="connsiteY4" fmla="*/ 6197600 h 6817809"/>
              <a:gd name="connsiteX5" fmla="*/ 12150833 w 12192000"/>
              <a:gd name="connsiteY5" fmla="*/ 6197600 h 6817809"/>
              <a:gd name="connsiteX6" fmla="*/ 9708832 w 12192000"/>
              <a:gd name="connsiteY6" fmla="*/ 6800820 h 6817809"/>
              <a:gd name="connsiteX7" fmla="*/ 4964663 w 12192000"/>
              <a:gd name="connsiteY7" fmla="*/ 6715224 h 6817809"/>
              <a:gd name="connsiteX8" fmla="*/ 1244468 w 12192000"/>
              <a:gd name="connsiteY8" fmla="*/ 6321293 h 6817809"/>
              <a:gd name="connsiteX9" fmla="*/ 0 w 12192000"/>
              <a:gd name="connsiteY9" fmla="*/ 4170607 h 6817809"/>
              <a:gd name="connsiteX10" fmla="*/ 0 w 12192000"/>
              <a:gd name="connsiteY10" fmla="*/ 0 h 6817809"/>
              <a:gd name="connsiteX0" fmla="*/ 0 w 12192000"/>
              <a:gd name="connsiteY0" fmla="*/ 0 h 6914302"/>
              <a:gd name="connsiteX1" fmla="*/ 12192000 w 12192000"/>
              <a:gd name="connsiteY1" fmla="*/ 0 h 6914302"/>
              <a:gd name="connsiteX2" fmla="*/ 12192000 w 12192000"/>
              <a:gd name="connsiteY2" fmla="*/ 4611215 h 6914302"/>
              <a:gd name="connsiteX3" fmla="*/ 12192000 w 12192000"/>
              <a:gd name="connsiteY3" fmla="*/ 6179316 h 6914302"/>
              <a:gd name="connsiteX4" fmla="*/ 12192000 w 12192000"/>
              <a:gd name="connsiteY4" fmla="*/ 6197600 h 6914302"/>
              <a:gd name="connsiteX5" fmla="*/ 12150833 w 12192000"/>
              <a:gd name="connsiteY5" fmla="*/ 6197600 h 6914302"/>
              <a:gd name="connsiteX6" fmla="*/ 9708832 w 12192000"/>
              <a:gd name="connsiteY6" fmla="*/ 6800820 h 6914302"/>
              <a:gd name="connsiteX7" fmla="*/ 4964663 w 12192000"/>
              <a:gd name="connsiteY7" fmla="*/ 6715224 h 6914302"/>
              <a:gd name="connsiteX8" fmla="*/ 1244468 w 12192000"/>
              <a:gd name="connsiteY8" fmla="*/ 6321293 h 6914302"/>
              <a:gd name="connsiteX9" fmla="*/ 0 w 12192000"/>
              <a:gd name="connsiteY9" fmla="*/ 4170607 h 6914302"/>
              <a:gd name="connsiteX10" fmla="*/ 0 w 12192000"/>
              <a:gd name="connsiteY10" fmla="*/ 0 h 6914302"/>
              <a:gd name="connsiteX0" fmla="*/ 0 w 12192000"/>
              <a:gd name="connsiteY0" fmla="*/ 0 h 6893140"/>
              <a:gd name="connsiteX1" fmla="*/ 12192000 w 12192000"/>
              <a:gd name="connsiteY1" fmla="*/ 0 h 6893140"/>
              <a:gd name="connsiteX2" fmla="*/ 12192000 w 12192000"/>
              <a:gd name="connsiteY2" fmla="*/ 4611215 h 6893140"/>
              <a:gd name="connsiteX3" fmla="*/ 12192000 w 12192000"/>
              <a:gd name="connsiteY3" fmla="*/ 6179316 h 6893140"/>
              <a:gd name="connsiteX4" fmla="*/ 12192000 w 12192000"/>
              <a:gd name="connsiteY4" fmla="*/ 6197600 h 6893140"/>
              <a:gd name="connsiteX5" fmla="*/ 12150833 w 12192000"/>
              <a:gd name="connsiteY5" fmla="*/ 6197600 h 6893140"/>
              <a:gd name="connsiteX6" fmla="*/ 9708832 w 12192000"/>
              <a:gd name="connsiteY6" fmla="*/ 6800820 h 6893140"/>
              <a:gd name="connsiteX7" fmla="*/ 4964663 w 12192000"/>
              <a:gd name="connsiteY7" fmla="*/ 6715224 h 6893140"/>
              <a:gd name="connsiteX8" fmla="*/ 1244468 w 12192000"/>
              <a:gd name="connsiteY8" fmla="*/ 6321293 h 6893140"/>
              <a:gd name="connsiteX9" fmla="*/ 0 w 12192000"/>
              <a:gd name="connsiteY9" fmla="*/ 4170607 h 6893140"/>
              <a:gd name="connsiteX10" fmla="*/ 0 w 12192000"/>
              <a:gd name="connsiteY10" fmla="*/ 0 h 6893140"/>
              <a:gd name="connsiteX0" fmla="*/ 0 w 12192000"/>
              <a:gd name="connsiteY0" fmla="*/ 0 h 6915630"/>
              <a:gd name="connsiteX1" fmla="*/ 12192000 w 12192000"/>
              <a:gd name="connsiteY1" fmla="*/ 0 h 6915630"/>
              <a:gd name="connsiteX2" fmla="*/ 12192000 w 12192000"/>
              <a:gd name="connsiteY2" fmla="*/ 4611215 h 6915630"/>
              <a:gd name="connsiteX3" fmla="*/ 12192000 w 12192000"/>
              <a:gd name="connsiteY3" fmla="*/ 6179316 h 6915630"/>
              <a:gd name="connsiteX4" fmla="*/ 12192000 w 12192000"/>
              <a:gd name="connsiteY4" fmla="*/ 6197600 h 6915630"/>
              <a:gd name="connsiteX5" fmla="*/ 12150833 w 12192000"/>
              <a:gd name="connsiteY5" fmla="*/ 6197600 h 6915630"/>
              <a:gd name="connsiteX6" fmla="*/ 9708832 w 12192000"/>
              <a:gd name="connsiteY6" fmla="*/ 6800820 h 6915630"/>
              <a:gd name="connsiteX7" fmla="*/ 4964663 w 12192000"/>
              <a:gd name="connsiteY7" fmla="*/ 6715224 h 6915630"/>
              <a:gd name="connsiteX8" fmla="*/ 1244468 w 12192000"/>
              <a:gd name="connsiteY8" fmla="*/ 6321293 h 6915630"/>
              <a:gd name="connsiteX9" fmla="*/ 0 w 12192000"/>
              <a:gd name="connsiteY9" fmla="*/ 4170607 h 6915630"/>
              <a:gd name="connsiteX10" fmla="*/ 0 w 12192000"/>
              <a:gd name="connsiteY10" fmla="*/ 0 h 6915630"/>
              <a:gd name="connsiteX0" fmla="*/ 0 w 12192000"/>
              <a:gd name="connsiteY0" fmla="*/ 0 h 7021625"/>
              <a:gd name="connsiteX1" fmla="*/ 12192000 w 12192000"/>
              <a:gd name="connsiteY1" fmla="*/ 0 h 7021625"/>
              <a:gd name="connsiteX2" fmla="*/ 12192000 w 12192000"/>
              <a:gd name="connsiteY2" fmla="*/ 4611215 h 7021625"/>
              <a:gd name="connsiteX3" fmla="*/ 12192000 w 12192000"/>
              <a:gd name="connsiteY3" fmla="*/ 6179316 h 7021625"/>
              <a:gd name="connsiteX4" fmla="*/ 12192000 w 12192000"/>
              <a:gd name="connsiteY4" fmla="*/ 6197600 h 7021625"/>
              <a:gd name="connsiteX5" fmla="*/ 12150833 w 12192000"/>
              <a:gd name="connsiteY5" fmla="*/ 6197600 h 7021625"/>
              <a:gd name="connsiteX6" fmla="*/ 9708832 w 12192000"/>
              <a:gd name="connsiteY6" fmla="*/ 6800820 h 7021625"/>
              <a:gd name="connsiteX7" fmla="*/ 4964663 w 12192000"/>
              <a:gd name="connsiteY7" fmla="*/ 6715224 h 7021625"/>
              <a:gd name="connsiteX8" fmla="*/ 0 w 12192000"/>
              <a:gd name="connsiteY8" fmla="*/ 4170607 h 7021625"/>
              <a:gd name="connsiteX9" fmla="*/ 0 w 12192000"/>
              <a:gd name="connsiteY9" fmla="*/ 0 h 7021625"/>
              <a:gd name="connsiteX0" fmla="*/ 0 w 12192000"/>
              <a:gd name="connsiteY0" fmla="*/ 0 h 7021625"/>
              <a:gd name="connsiteX1" fmla="*/ 12192000 w 12192000"/>
              <a:gd name="connsiteY1" fmla="*/ 0 h 7021625"/>
              <a:gd name="connsiteX2" fmla="*/ 12192000 w 12192000"/>
              <a:gd name="connsiteY2" fmla="*/ 4611215 h 7021625"/>
              <a:gd name="connsiteX3" fmla="*/ 12192000 w 12192000"/>
              <a:gd name="connsiteY3" fmla="*/ 6179316 h 7021625"/>
              <a:gd name="connsiteX4" fmla="*/ 12192000 w 12192000"/>
              <a:gd name="connsiteY4" fmla="*/ 6197600 h 7021625"/>
              <a:gd name="connsiteX5" fmla="*/ 9708832 w 12192000"/>
              <a:gd name="connsiteY5" fmla="*/ 6800820 h 7021625"/>
              <a:gd name="connsiteX6" fmla="*/ 4964663 w 12192000"/>
              <a:gd name="connsiteY6" fmla="*/ 6715224 h 7021625"/>
              <a:gd name="connsiteX7" fmla="*/ 0 w 12192000"/>
              <a:gd name="connsiteY7" fmla="*/ 4170607 h 7021625"/>
              <a:gd name="connsiteX8" fmla="*/ 0 w 12192000"/>
              <a:gd name="connsiteY8" fmla="*/ 0 h 7021625"/>
              <a:gd name="connsiteX0" fmla="*/ 0 w 12192000"/>
              <a:gd name="connsiteY0" fmla="*/ 0 h 7021625"/>
              <a:gd name="connsiteX1" fmla="*/ 12192000 w 12192000"/>
              <a:gd name="connsiteY1" fmla="*/ 0 h 7021625"/>
              <a:gd name="connsiteX2" fmla="*/ 12192000 w 12192000"/>
              <a:gd name="connsiteY2" fmla="*/ 4611215 h 7021625"/>
              <a:gd name="connsiteX3" fmla="*/ 12192000 w 12192000"/>
              <a:gd name="connsiteY3" fmla="*/ 6179316 h 7021625"/>
              <a:gd name="connsiteX4" fmla="*/ 9708832 w 12192000"/>
              <a:gd name="connsiteY4" fmla="*/ 6800820 h 7021625"/>
              <a:gd name="connsiteX5" fmla="*/ 4964663 w 12192000"/>
              <a:gd name="connsiteY5" fmla="*/ 6715224 h 7021625"/>
              <a:gd name="connsiteX6" fmla="*/ 0 w 12192000"/>
              <a:gd name="connsiteY6" fmla="*/ 4170607 h 7021625"/>
              <a:gd name="connsiteX7" fmla="*/ 0 w 12192000"/>
              <a:gd name="connsiteY7" fmla="*/ 0 h 7021625"/>
              <a:gd name="connsiteX0" fmla="*/ 0 w 12192002"/>
              <a:gd name="connsiteY0" fmla="*/ 0 h 6982434"/>
              <a:gd name="connsiteX1" fmla="*/ 12192000 w 12192002"/>
              <a:gd name="connsiteY1" fmla="*/ 0 h 6982434"/>
              <a:gd name="connsiteX2" fmla="*/ 12192000 w 12192002"/>
              <a:gd name="connsiteY2" fmla="*/ 4611215 h 6982434"/>
              <a:gd name="connsiteX3" fmla="*/ 12192001 w 12192002"/>
              <a:gd name="connsiteY3" fmla="*/ 5785619 h 6982434"/>
              <a:gd name="connsiteX4" fmla="*/ 9708832 w 12192002"/>
              <a:gd name="connsiteY4" fmla="*/ 6800820 h 6982434"/>
              <a:gd name="connsiteX5" fmla="*/ 4964663 w 12192002"/>
              <a:gd name="connsiteY5" fmla="*/ 6715224 h 6982434"/>
              <a:gd name="connsiteX6" fmla="*/ 0 w 12192002"/>
              <a:gd name="connsiteY6" fmla="*/ 4170607 h 6982434"/>
              <a:gd name="connsiteX7" fmla="*/ 0 w 12192002"/>
              <a:gd name="connsiteY7" fmla="*/ 0 h 6982434"/>
              <a:gd name="connsiteX0" fmla="*/ 0 w 12192000"/>
              <a:gd name="connsiteY0" fmla="*/ 0 h 6919214"/>
              <a:gd name="connsiteX1" fmla="*/ 12192000 w 12192000"/>
              <a:gd name="connsiteY1" fmla="*/ 0 h 6919214"/>
              <a:gd name="connsiteX2" fmla="*/ 12192000 w 12192000"/>
              <a:gd name="connsiteY2" fmla="*/ 4611215 h 6919214"/>
              <a:gd name="connsiteX3" fmla="*/ 12192001 w 12192000"/>
              <a:gd name="connsiteY3" fmla="*/ 5785619 h 6919214"/>
              <a:gd name="connsiteX4" fmla="*/ 9708832 w 12192000"/>
              <a:gd name="connsiteY4" fmla="*/ 6800820 h 6919214"/>
              <a:gd name="connsiteX5" fmla="*/ 4964663 w 12192000"/>
              <a:gd name="connsiteY5" fmla="*/ 6715224 h 6919214"/>
              <a:gd name="connsiteX6" fmla="*/ 22579 w 12192000"/>
              <a:gd name="connsiteY6" fmla="*/ 5161211 h 6919214"/>
              <a:gd name="connsiteX7" fmla="*/ 0 w 12192000"/>
              <a:gd name="connsiteY7" fmla="*/ 0 h 6919214"/>
              <a:gd name="connsiteX0" fmla="*/ 0 w 12192002"/>
              <a:gd name="connsiteY0" fmla="*/ 0 h 6953784"/>
              <a:gd name="connsiteX1" fmla="*/ 12192000 w 12192002"/>
              <a:gd name="connsiteY1" fmla="*/ 0 h 6953784"/>
              <a:gd name="connsiteX2" fmla="*/ 12192000 w 12192002"/>
              <a:gd name="connsiteY2" fmla="*/ 4611215 h 6953784"/>
              <a:gd name="connsiteX3" fmla="*/ 12192002 w 12192002"/>
              <a:gd name="connsiteY3" fmla="*/ 5277619 h 6953784"/>
              <a:gd name="connsiteX4" fmla="*/ 9708832 w 12192002"/>
              <a:gd name="connsiteY4" fmla="*/ 6800820 h 6953784"/>
              <a:gd name="connsiteX5" fmla="*/ 4964663 w 12192002"/>
              <a:gd name="connsiteY5" fmla="*/ 6715224 h 6953784"/>
              <a:gd name="connsiteX6" fmla="*/ 22579 w 12192002"/>
              <a:gd name="connsiteY6" fmla="*/ 5161211 h 6953784"/>
              <a:gd name="connsiteX7" fmla="*/ 0 w 12192002"/>
              <a:gd name="connsiteY7" fmla="*/ 0 h 6953784"/>
              <a:gd name="connsiteX0" fmla="*/ 0 w 12192002"/>
              <a:gd name="connsiteY0" fmla="*/ 0 h 6953784"/>
              <a:gd name="connsiteX1" fmla="*/ 12192000 w 12192002"/>
              <a:gd name="connsiteY1" fmla="*/ 0 h 6953784"/>
              <a:gd name="connsiteX2" fmla="*/ 12192000 w 12192002"/>
              <a:gd name="connsiteY2" fmla="*/ 4611215 h 6953784"/>
              <a:gd name="connsiteX3" fmla="*/ 12192002 w 12192002"/>
              <a:gd name="connsiteY3" fmla="*/ 5277619 h 6953784"/>
              <a:gd name="connsiteX4" fmla="*/ 9708832 w 12192002"/>
              <a:gd name="connsiteY4" fmla="*/ 6800820 h 6953784"/>
              <a:gd name="connsiteX5" fmla="*/ 4964663 w 12192002"/>
              <a:gd name="connsiteY5" fmla="*/ 6715224 h 6953784"/>
              <a:gd name="connsiteX6" fmla="*/ 22579 w 12192002"/>
              <a:gd name="connsiteY6" fmla="*/ 5161211 h 6953784"/>
              <a:gd name="connsiteX7" fmla="*/ 0 w 12192002"/>
              <a:gd name="connsiteY7" fmla="*/ 0 h 695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2" h="6953784">
                <a:moveTo>
                  <a:pt x="0" y="0"/>
                </a:moveTo>
                <a:lnTo>
                  <a:pt x="12192000" y="0"/>
                </a:lnTo>
                <a:lnTo>
                  <a:pt x="12192000" y="4611215"/>
                </a:lnTo>
                <a:cubicBezTo>
                  <a:pt x="12192000" y="5002683"/>
                  <a:pt x="12192002" y="4886151"/>
                  <a:pt x="12192002" y="5277619"/>
                </a:cubicBezTo>
                <a:cubicBezTo>
                  <a:pt x="11612636" y="6225622"/>
                  <a:pt x="10913389" y="6561219"/>
                  <a:pt x="9708832" y="6800820"/>
                </a:cubicBezTo>
                <a:cubicBezTo>
                  <a:pt x="8504275" y="7040421"/>
                  <a:pt x="6579039" y="6988492"/>
                  <a:pt x="4964663" y="6715224"/>
                </a:cubicBezTo>
                <a:cubicBezTo>
                  <a:pt x="3350288" y="6441956"/>
                  <a:pt x="850023" y="6280415"/>
                  <a:pt x="22579" y="5161211"/>
                </a:cubicBezTo>
                <a:cubicBezTo>
                  <a:pt x="15053" y="3440807"/>
                  <a:pt x="7526" y="1720404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0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E7DBAA28-A73C-6B3C-4DB3-FE5DD61D12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8324" y="5067300"/>
            <a:ext cx="95250" cy="95250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33AEA46E-250F-8008-2A04-0EEDC16190D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34463" y="5314215"/>
            <a:ext cx="1323975" cy="5715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B6CD6FD6-6533-2E28-8B26-2848C5B17A40}"/>
              </a:ext>
            </a:extLst>
          </p:cNvPr>
          <p:cNvGrpSpPr/>
          <p:nvPr userDrawn="1"/>
        </p:nvGrpSpPr>
        <p:grpSpPr>
          <a:xfrm>
            <a:off x="1254709" y="5543269"/>
            <a:ext cx="3352800" cy="1084942"/>
            <a:chOff x="1341233" y="5399933"/>
            <a:chExt cx="3352800" cy="1084942"/>
          </a:xfrm>
        </p:grpSpPr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AE1D7598-C91A-833F-C98B-BA2AB3546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359479" y="5869180"/>
              <a:ext cx="590550" cy="533400"/>
            </a:xfrm>
            <a:prstGeom prst="rect">
              <a:avLst/>
            </a:prstGeom>
          </p:spPr>
        </p:pic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DE72F73B-D4F2-B433-9364-2CC1F00B6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188826" y="6084825"/>
              <a:ext cx="371475" cy="400050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A073A901-07B1-E629-30E7-57772A698F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739166" y="5620913"/>
              <a:ext cx="828675" cy="828675"/>
            </a:xfrm>
            <a:prstGeom prst="rect">
              <a:avLst/>
            </a:prstGeom>
          </p:spPr>
        </p:pic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EFF8BE5A-C46D-8A3E-8BDF-D85CD77FB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662045" y="6013263"/>
              <a:ext cx="438150" cy="447675"/>
            </a:xfrm>
            <a:prstGeom prst="rect">
              <a:avLst/>
            </a:prstGeom>
          </p:spPr>
        </p:pic>
        <p:pic>
          <p:nvPicPr>
            <p:cNvPr id="16" name="图形 15">
              <a:extLst>
                <a:ext uri="{FF2B5EF4-FFF2-40B4-BE49-F238E27FC236}">
                  <a16:creationId xmlns:a16="http://schemas.microsoft.com/office/drawing/2014/main" id="{8B8F0190-D49E-79E2-A074-32546D7A9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202679" y="6059336"/>
              <a:ext cx="161925" cy="142875"/>
            </a:xfrm>
            <a:prstGeom prst="rect">
              <a:avLst/>
            </a:prstGeom>
          </p:spPr>
        </p:pic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07296534-1402-BC16-E7F4-A7B49EBF3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2378374" y="5948430"/>
              <a:ext cx="333375" cy="371475"/>
            </a:xfrm>
            <a:prstGeom prst="rect">
              <a:avLst/>
            </a:prstGeom>
          </p:spPr>
        </p:pic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3F6CAA9E-01BF-E0C5-1C7D-B2B2D90EC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4208463" y="5844182"/>
              <a:ext cx="276225" cy="333375"/>
            </a:xfrm>
            <a:prstGeom prst="rect">
              <a:avLst/>
            </a:prstGeom>
          </p:spPr>
        </p:pic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DAD79D21-8E8B-2238-C44D-19488B254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1341233" y="5399933"/>
              <a:ext cx="3352800" cy="1057275"/>
            </a:xfrm>
            <a:prstGeom prst="rect">
              <a:avLst/>
            </a:prstGeom>
          </p:spPr>
        </p:pic>
      </p:grpSp>
      <p:pic>
        <p:nvPicPr>
          <p:cNvPr id="20" name="图形 19">
            <a:extLst>
              <a:ext uri="{FF2B5EF4-FFF2-40B4-BE49-F238E27FC236}">
                <a16:creationId xmlns:a16="http://schemas.microsoft.com/office/drawing/2014/main" id="{954AA4B4-D576-35A3-1CFA-8103988E90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9811" y="1025525"/>
            <a:ext cx="95250" cy="95250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79F85A8C-14D3-6746-442C-8A469290A713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753575" y="619125"/>
            <a:ext cx="142875" cy="133350"/>
          </a:xfrm>
          <a:prstGeom prst="rect">
            <a:avLst/>
          </a:prstGeom>
        </p:spPr>
      </p:pic>
      <p:pic>
        <p:nvPicPr>
          <p:cNvPr id="22" name="图形 21">
            <a:extLst>
              <a:ext uri="{FF2B5EF4-FFF2-40B4-BE49-F238E27FC236}">
                <a16:creationId xmlns:a16="http://schemas.microsoft.com/office/drawing/2014/main" id="{7DF5BD8F-B791-A053-AF57-2DE0F5ECF5A5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418824" y="2981653"/>
            <a:ext cx="142875" cy="133350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F19F1C34-F992-406D-2054-6FE12BCD27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07509" y="3067378"/>
            <a:ext cx="95250" cy="95250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67A6C40C-4131-EEEC-BCF7-BFAA687266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02759" y="4305323"/>
            <a:ext cx="95250" cy="95250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AE313F55-D95F-280A-4F18-3565E90C5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63668" y="5599965"/>
            <a:ext cx="95250" cy="95250"/>
          </a:xfrm>
          <a:prstGeom prst="rect">
            <a:avLst/>
          </a:prstGeom>
        </p:spPr>
      </p:pic>
      <p:pic>
        <p:nvPicPr>
          <p:cNvPr id="26" name="图形 25">
            <a:extLst>
              <a:ext uri="{FF2B5EF4-FFF2-40B4-BE49-F238E27FC236}">
                <a16:creationId xmlns:a16="http://schemas.microsoft.com/office/drawing/2014/main" id="{F43BDEE4-F098-49CD-F1AD-609D9C9C28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84054" y="5668999"/>
            <a:ext cx="95250" cy="95250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B4D51019-44D7-86E7-67A0-1CBBEBA486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73777" y="4300870"/>
            <a:ext cx="95250" cy="95250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E7FD1C8B-922E-BA89-FA53-B035244A87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400" y="3945270"/>
            <a:ext cx="95250" cy="95250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972B3809-717D-EC4E-8EFE-57AA4F5AC0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33099" y="1944252"/>
            <a:ext cx="95250" cy="95250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F1612C24-B208-858B-E276-D0B7436342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70475" y="1487052"/>
            <a:ext cx="95250" cy="95250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7D40B02E-85FC-7F44-8A15-8B321A1AE9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91275" y="2972128"/>
            <a:ext cx="95250" cy="95250"/>
          </a:xfrm>
          <a:prstGeom prst="rect">
            <a:avLst/>
          </a:prstGeom>
        </p:spPr>
      </p:pic>
      <p:pic>
        <p:nvPicPr>
          <p:cNvPr id="33" name="图形 32">
            <a:extLst>
              <a:ext uri="{FF2B5EF4-FFF2-40B4-BE49-F238E27FC236}">
                <a16:creationId xmlns:a16="http://schemas.microsoft.com/office/drawing/2014/main" id="{49B311BB-E707-57C3-7DED-12C2A0277312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366936" y="2615192"/>
            <a:ext cx="142875" cy="13335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467722E-0C31-DB2B-E5A8-AE345D14D078}"/>
              </a:ext>
            </a:extLst>
          </p:cNvPr>
          <p:cNvSpPr txBox="1"/>
          <p:nvPr userDrawn="1"/>
        </p:nvSpPr>
        <p:spPr>
          <a:xfrm>
            <a:off x="1134137" y="896324"/>
            <a:ext cx="3161638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500" b="1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11500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961C511-B67D-4FA9-7DD0-BACA116A466F}"/>
              </a:ext>
            </a:extLst>
          </p:cNvPr>
          <p:cNvSpPr txBox="1"/>
          <p:nvPr userDrawn="1"/>
        </p:nvSpPr>
        <p:spPr>
          <a:xfrm>
            <a:off x="1134137" y="2625244"/>
            <a:ext cx="3161637" cy="70788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/>
            <a:r>
              <a:rPr lang="en-US" altLang="zh-CN" sz="4000" b="1" spc="0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4000" spc="0" dirty="0"/>
          </a:p>
        </p:txBody>
      </p:sp>
      <p:pic>
        <p:nvPicPr>
          <p:cNvPr id="36" name="图形 35">
            <a:extLst>
              <a:ext uri="{FF2B5EF4-FFF2-40B4-BE49-F238E27FC236}">
                <a16:creationId xmlns:a16="http://schemas.microsoft.com/office/drawing/2014/main" id="{AC5A73BD-E215-6061-AC85-C9CE08A216E8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546946" y="5783698"/>
            <a:ext cx="933450" cy="304800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2C687B45-67F2-5692-5A5C-8E98AE227C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31454" y="1663954"/>
            <a:ext cx="95250" cy="95250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11290FCE-9363-9AC9-E4DC-09E59D56D6F6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575521" y="1192921"/>
            <a:ext cx="142875" cy="13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621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5F38283-A3F0-9DC5-B987-D6D6B1990CF8}"/>
              </a:ext>
            </a:extLst>
          </p:cNvPr>
          <p:cNvSpPr/>
          <p:nvPr userDrawn="1"/>
        </p:nvSpPr>
        <p:spPr>
          <a:xfrm>
            <a:off x="2549326" y="893689"/>
            <a:ext cx="6843020" cy="5008026"/>
          </a:xfrm>
          <a:custGeom>
            <a:avLst/>
            <a:gdLst>
              <a:gd name="connsiteX0" fmla="*/ 1825521 w 4399181"/>
              <a:gd name="connsiteY0" fmla="*/ 6599 h 3219516"/>
              <a:gd name="connsiteX1" fmla="*/ 383369 w 4399181"/>
              <a:gd name="connsiteY1" fmla="*/ 525883 h 3219516"/>
              <a:gd name="connsiteX2" fmla="*/ 41879 w 4399181"/>
              <a:gd name="connsiteY2" fmla="*/ 1942641 h 3219516"/>
              <a:gd name="connsiteX3" fmla="*/ 713572 w 4399181"/>
              <a:gd name="connsiteY3" fmla="*/ 2947357 h 3219516"/>
              <a:gd name="connsiteX4" fmla="*/ 1831169 w 4399181"/>
              <a:gd name="connsiteY4" fmla="*/ 3218286 h 3219516"/>
              <a:gd name="connsiteX5" fmla="*/ 2847172 w 4399181"/>
              <a:gd name="connsiteY5" fmla="*/ 3099757 h 3219516"/>
              <a:gd name="connsiteX6" fmla="*/ 3422902 w 4399181"/>
              <a:gd name="connsiteY6" fmla="*/ 3133618 h 3219516"/>
              <a:gd name="connsiteX7" fmla="*/ 3992992 w 4399181"/>
              <a:gd name="connsiteY7" fmla="*/ 2873976 h 3219516"/>
              <a:gd name="connsiteX8" fmla="*/ 4337302 w 4399181"/>
              <a:gd name="connsiteY8" fmla="*/ 2333518 h 3219516"/>
              <a:gd name="connsiteX9" fmla="*/ 4396566 w 4399181"/>
              <a:gd name="connsiteY9" fmla="*/ 1728157 h 3219516"/>
              <a:gd name="connsiteX10" fmla="*/ 3482166 w 4399181"/>
              <a:gd name="connsiteY10" fmla="*/ 284586 h 3219516"/>
              <a:gd name="connsiteX11" fmla="*/ 1825521 w 4399181"/>
              <a:gd name="connsiteY11" fmla="*/ 6599 h 3219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99181" h="3219516">
                <a:moveTo>
                  <a:pt x="1825521" y="6599"/>
                </a:moveTo>
                <a:cubicBezTo>
                  <a:pt x="1183469" y="30582"/>
                  <a:pt x="747434" y="142063"/>
                  <a:pt x="383369" y="525883"/>
                </a:cubicBezTo>
                <a:cubicBezTo>
                  <a:pt x="-6032" y="936410"/>
                  <a:pt x="-52876" y="1467314"/>
                  <a:pt x="41879" y="1942641"/>
                </a:cubicBezTo>
                <a:cubicBezTo>
                  <a:pt x="149988" y="2485175"/>
                  <a:pt x="559839" y="2830113"/>
                  <a:pt x="713572" y="2947357"/>
                </a:cubicBezTo>
                <a:cubicBezTo>
                  <a:pt x="1059139" y="3185320"/>
                  <a:pt x="1437568" y="3201474"/>
                  <a:pt x="1831169" y="3218286"/>
                </a:cubicBezTo>
                <a:cubicBezTo>
                  <a:pt x="2243497" y="3235897"/>
                  <a:pt x="2372065" y="3057952"/>
                  <a:pt x="2847172" y="3099757"/>
                </a:cubicBezTo>
                <a:cubicBezTo>
                  <a:pt x="3071905" y="3119531"/>
                  <a:pt x="3185472" y="3163746"/>
                  <a:pt x="3422902" y="3133618"/>
                </a:cubicBezTo>
                <a:cubicBezTo>
                  <a:pt x="3583131" y="3113292"/>
                  <a:pt x="3799139" y="3037216"/>
                  <a:pt x="3992992" y="2873976"/>
                </a:cubicBezTo>
                <a:cubicBezTo>
                  <a:pt x="4100234" y="2783660"/>
                  <a:pt x="4248405" y="2621383"/>
                  <a:pt x="4337302" y="2333518"/>
                </a:cubicBezTo>
                <a:cubicBezTo>
                  <a:pt x="4393852" y="2150390"/>
                  <a:pt x="4405282" y="1967882"/>
                  <a:pt x="4396566" y="1728157"/>
                </a:cubicBezTo>
                <a:cubicBezTo>
                  <a:pt x="4390927" y="1572899"/>
                  <a:pt x="4343293" y="712134"/>
                  <a:pt x="3482166" y="284586"/>
                </a:cubicBezTo>
                <a:cubicBezTo>
                  <a:pt x="2876805" y="-15976"/>
                  <a:pt x="2289093" y="-10718"/>
                  <a:pt x="1825521" y="659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A5A967B-4069-3551-DAA9-FEE74BD84A1A}"/>
              </a:ext>
            </a:extLst>
          </p:cNvPr>
          <p:cNvSpPr/>
          <p:nvPr userDrawn="1"/>
        </p:nvSpPr>
        <p:spPr>
          <a:xfrm>
            <a:off x="2794765" y="1073312"/>
            <a:ext cx="6352142" cy="4648780"/>
          </a:xfrm>
          <a:custGeom>
            <a:avLst/>
            <a:gdLst>
              <a:gd name="connsiteX0" fmla="*/ 1825521 w 4399181"/>
              <a:gd name="connsiteY0" fmla="*/ 6599 h 3219516"/>
              <a:gd name="connsiteX1" fmla="*/ 383369 w 4399181"/>
              <a:gd name="connsiteY1" fmla="*/ 525883 h 3219516"/>
              <a:gd name="connsiteX2" fmla="*/ 41879 w 4399181"/>
              <a:gd name="connsiteY2" fmla="*/ 1942641 h 3219516"/>
              <a:gd name="connsiteX3" fmla="*/ 713572 w 4399181"/>
              <a:gd name="connsiteY3" fmla="*/ 2947357 h 3219516"/>
              <a:gd name="connsiteX4" fmla="*/ 1831169 w 4399181"/>
              <a:gd name="connsiteY4" fmla="*/ 3218286 h 3219516"/>
              <a:gd name="connsiteX5" fmla="*/ 2847172 w 4399181"/>
              <a:gd name="connsiteY5" fmla="*/ 3099757 h 3219516"/>
              <a:gd name="connsiteX6" fmla="*/ 3422902 w 4399181"/>
              <a:gd name="connsiteY6" fmla="*/ 3133618 h 3219516"/>
              <a:gd name="connsiteX7" fmla="*/ 3992992 w 4399181"/>
              <a:gd name="connsiteY7" fmla="*/ 2873976 h 3219516"/>
              <a:gd name="connsiteX8" fmla="*/ 4337302 w 4399181"/>
              <a:gd name="connsiteY8" fmla="*/ 2333518 h 3219516"/>
              <a:gd name="connsiteX9" fmla="*/ 4396566 w 4399181"/>
              <a:gd name="connsiteY9" fmla="*/ 1728157 h 3219516"/>
              <a:gd name="connsiteX10" fmla="*/ 3482166 w 4399181"/>
              <a:gd name="connsiteY10" fmla="*/ 284586 h 3219516"/>
              <a:gd name="connsiteX11" fmla="*/ 1825521 w 4399181"/>
              <a:gd name="connsiteY11" fmla="*/ 6599 h 3219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99181" h="3219516">
                <a:moveTo>
                  <a:pt x="1825521" y="6599"/>
                </a:moveTo>
                <a:cubicBezTo>
                  <a:pt x="1183469" y="30582"/>
                  <a:pt x="747434" y="142063"/>
                  <a:pt x="383369" y="525883"/>
                </a:cubicBezTo>
                <a:cubicBezTo>
                  <a:pt x="-6032" y="936410"/>
                  <a:pt x="-52876" y="1467314"/>
                  <a:pt x="41879" y="1942641"/>
                </a:cubicBezTo>
                <a:cubicBezTo>
                  <a:pt x="149988" y="2485175"/>
                  <a:pt x="559839" y="2830113"/>
                  <a:pt x="713572" y="2947357"/>
                </a:cubicBezTo>
                <a:cubicBezTo>
                  <a:pt x="1059139" y="3185320"/>
                  <a:pt x="1437568" y="3201474"/>
                  <a:pt x="1831169" y="3218286"/>
                </a:cubicBezTo>
                <a:cubicBezTo>
                  <a:pt x="2243497" y="3235897"/>
                  <a:pt x="2372065" y="3057952"/>
                  <a:pt x="2847172" y="3099757"/>
                </a:cubicBezTo>
                <a:cubicBezTo>
                  <a:pt x="3071905" y="3119531"/>
                  <a:pt x="3185472" y="3163746"/>
                  <a:pt x="3422902" y="3133618"/>
                </a:cubicBezTo>
                <a:cubicBezTo>
                  <a:pt x="3583131" y="3113292"/>
                  <a:pt x="3799139" y="3037216"/>
                  <a:pt x="3992992" y="2873976"/>
                </a:cubicBezTo>
                <a:cubicBezTo>
                  <a:pt x="4100234" y="2783660"/>
                  <a:pt x="4248405" y="2621383"/>
                  <a:pt x="4337302" y="2333518"/>
                </a:cubicBezTo>
                <a:cubicBezTo>
                  <a:pt x="4393852" y="2150390"/>
                  <a:pt x="4405282" y="1967882"/>
                  <a:pt x="4396566" y="1728157"/>
                </a:cubicBezTo>
                <a:cubicBezTo>
                  <a:pt x="4390927" y="1572899"/>
                  <a:pt x="4343293" y="712134"/>
                  <a:pt x="3482166" y="284586"/>
                </a:cubicBezTo>
                <a:cubicBezTo>
                  <a:pt x="2876805" y="-15976"/>
                  <a:pt x="2289093" y="-10718"/>
                  <a:pt x="1825521" y="659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044539C-56B9-32E4-369E-A2B2573E1210}"/>
              </a:ext>
            </a:extLst>
          </p:cNvPr>
          <p:cNvSpPr/>
          <p:nvPr userDrawn="1"/>
        </p:nvSpPr>
        <p:spPr>
          <a:xfrm>
            <a:off x="2935279" y="1176146"/>
            <a:ext cx="6071114" cy="4443112"/>
          </a:xfrm>
          <a:custGeom>
            <a:avLst/>
            <a:gdLst>
              <a:gd name="connsiteX0" fmla="*/ 1825521 w 4399181"/>
              <a:gd name="connsiteY0" fmla="*/ 6599 h 3219516"/>
              <a:gd name="connsiteX1" fmla="*/ 383369 w 4399181"/>
              <a:gd name="connsiteY1" fmla="*/ 525883 h 3219516"/>
              <a:gd name="connsiteX2" fmla="*/ 41879 w 4399181"/>
              <a:gd name="connsiteY2" fmla="*/ 1942641 h 3219516"/>
              <a:gd name="connsiteX3" fmla="*/ 713572 w 4399181"/>
              <a:gd name="connsiteY3" fmla="*/ 2947357 h 3219516"/>
              <a:gd name="connsiteX4" fmla="*/ 1831169 w 4399181"/>
              <a:gd name="connsiteY4" fmla="*/ 3218286 h 3219516"/>
              <a:gd name="connsiteX5" fmla="*/ 2847172 w 4399181"/>
              <a:gd name="connsiteY5" fmla="*/ 3099757 h 3219516"/>
              <a:gd name="connsiteX6" fmla="*/ 3422902 w 4399181"/>
              <a:gd name="connsiteY6" fmla="*/ 3133618 h 3219516"/>
              <a:gd name="connsiteX7" fmla="*/ 3992992 w 4399181"/>
              <a:gd name="connsiteY7" fmla="*/ 2873976 h 3219516"/>
              <a:gd name="connsiteX8" fmla="*/ 4337302 w 4399181"/>
              <a:gd name="connsiteY8" fmla="*/ 2333518 h 3219516"/>
              <a:gd name="connsiteX9" fmla="*/ 4396566 w 4399181"/>
              <a:gd name="connsiteY9" fmla="*/ 1728157 h 3219516"/>
              <a:gd name="connsiteX10" fmla="*/ 3482166 w 4399181"/>
              <a:gd name="connsiteY10" fmla="*/ 284586 h 3219516"/>
              <a:gd name="connsiteX11" fmla="*/ 1825521 w 4399181"/>
              <a:gd name="connsiteY11" fmla="*/ 6599 h 3219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99181" h="3219516">
                <a:moveTo>
                  <a:pt x="1825521" y="6599"/>
                </a:moveTo>
                <a:cubicBezTo>
                  <a:pt x="1183469" y="30582"/>
                  <a:pt x="747434" y="142063"/>
                  <a:pt x="383369" y="525883"/>
                </a:cubicBezTo>
                <a:cubicBezTo>
                  <a:pt x="-6032" y="936410"/>
                  <a:pt x="-52876" y="1467314"/>
                  <a:pt x="41879" y="1942641"/>
                </a:cubicBezTo>
                <a:cubicBezTo>
                  <a:pt x="149988" y="2485175"/>
                  <a:pt x="559839" y="2830113"/>
                  <a:pt x="713572" y="2947357"/>
                </a:cubicBezTo>
                <a:cubicBezTo>
                  <a:pt x="1059139" y="3185320"/>
                  <a:pt x="1437568" y="3201474"/>
                  <a:pt x="1831169" y="3218286"/>
                </a:cubicBezTo>
                <a:cubicBezTo>
                  <a:pt x="2243497" y="3235897"/>
                  <a:pt x="2372065" y="3057952"/>
                  <a:pt x="2847172" y="3099757"/>
                </a:cubicBezTo>
                <a:cubicBezTo>
                  <a:pt x="3071905" y="3119531"/>
                  <a:pt x="3185472" y="3163746"/>
                  <a:pt x="3422902" y="3133618"/>
                </a:cubicBezTo>
                <a:cubicBezTo>
                  <a:pt x="3583131" y="3113292"/>
                  <a:pt x="3799139" y="3037216"/>
                  <a:pt x="3992992" y="2873976"/>
                </a:cubicBezTo>
                <a:cubicBezTo>
                  <a:pt x="4100234" y="2783660"/>
                  <a:pt x="4248405" y="2621383"/>
                  <a:pt x="4337302" y="2333518"/>
                </a:cubicBezTo>
                <a:cubicBezTo>
                  <a:pt x="4393852" y="2150390"/>
                  <a:pt x="4405282" y="1967882"/>
                  <a:pt x="4396566" y="1728157"/>
                </a:cubicBezTo>
                <a:cubicBezTo>
                  <a:pt x="4390927" y="1572899"/>
                  <a:pt x="4343293" y="712134"/>
                  <a:pt x="3482166" y="284586"/>
                </a:cubicBezTo>
                <a:cubicBezTo>
                  <a:pt x="2876805" y="-15976"/>
                  <a:pt x="2289093" y="-10718"/>
                  <a:pt x="1825521" y="6599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6F7ED4C3-5B17-3485-D351-B381D5247E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36858" y="2838778"/>
            <a:ext cx="142875" cy="133350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0F45FCF8-29A0-B7CC-FC39-73C542AF992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2759" y="4305323"/>
            <a:ext cx="95250" cy="95250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2620DED2-91F8-1DB2-92B7-2F25DCF0C67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56294" y="3934030"/>
            <a:ext cx="95250" cy="95250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46F275EA-FF40-823D-1D3E-F06B4BB37E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66936" y="2615192"/>
            <a:ext cx="142875" cy="13335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AB0E0D12-A283-E6EB-A5DC-D1ADD8B579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19311" y="3496867"/>
            <a:ext cx="95250" cy="95250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9E79AC41-761B-0312-D0BF-B28939831D4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02649" y="4352948"/>
            <a:ext cx="95250" cy="95250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6D6EDF0C-B07C-72C6-E231-2735F05A8B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99352" y="2481842"/>
            <a:ext cx="142875" cy="13335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A5A1361C-4EE2-53F8-9D7A-849B485DEDB8}"/>
              </a:ext>
            </a:extLst>
          </p:cNvPr>
          <p:cNvGrpSpPr/>
          <p:nvPr userDrawn="1"/>
        </p:nvGrpSpPr>
        <p:grpSpPr>
          <a:xfrm>
            <a:off x="2461117" y="4242809"/>
            <a:ext cx="7697279" cy="1239781"/>
            <a:chOff x="2396716" y="3291548"/>
            <a:chExt cx="7697279" cy="1239781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5B264CA-8FF9-80B8-E2EF-6E4F34DF12AF}"/>
                </a:ext>
              </a:extLst>
            </p:cNvPr>
            <p:cNvGrpSpPr/>
            <p:nvPr/>
          </p:nvGrpSpPr>
          <p:grpSpPr>
            <a:xfrm rot="451171">
              <a:off x="2396716" y="3291548"/>
              <a:ext cx="987183" cy="1090733"/>
              <a:chOff x="5518150" y="3473450"/>
              <a:chExt cx="1362075" cy="1504950"/>
            </a:xfrm>
          </p:grpSpPr>
          <p:pic>
            <p:nvPicPr>
              <p:cNvPr id="25" name="图形 24">
                <a:extLst>
                  <a:ext uri="{FF2B5EF4-FFF2-40B4-BE49-F238E27FC236}">
                    <a16:creationId xmlns:a16="http://schemas.microsoft.com/office/drawing/2014/main" id="{8876F0CA-F616-9EF9-CA13-849E9CA34C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759450" y="4225925"/>
                <a:ext cx="171450" cy="171450"/>
              </a:xfrm>
              <a:prstGeom prst="rect">
                <a:avLst/>
              </a:prstGeom>
            </p:spPr>
          </p:pic>
          <p:pic>
            <p:nvPicPr>
              <p:cNvPr id="26" name="图形 25">
                <a:extLst>
                  <a:ext uri="{FF2B5EF4-FFF2-40B4-BE49-F238E27FC236}">
                    <a16:creationId xmlns:a16="http://schemas.microsoft.com/office/drawing/2014/main" id="{32446B8B-627B-E7B7-9E67-955C2B0D7B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546725" y="3879849"/>
                <a:ext cx="1323975" cy="1095375"/>
              </a:xfrm>
              <a:prstGeom prst="rect">
                <a:avLst/>
              </a:prstGeom>
            </p:spPr>
          </p:pic>
          <p:pic>
            <p:nvPicPr>
              <p:cNvPr id="27" name="图形 26">
                <a:extLst>
                  <a:ext uri="{FF2B5EF4-FFF2-40B4-BE49-F238E27FC236}">
                    <a16:creationId xmlns:a16="http://schemas.microsoft.com/office/drawing/2014/main" id="{5227CC46-9EDA-532F-6DF0-9D0434C842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5651500" y="3971925"/>
                <a:ext cx="76200" cy="76200"/>
              </a:xfrm>
              <a:prstGeom prst="rect">
                <a:avLst/>
              </a:prstGeom>
            </p:spPr>
          </p:pic>
          <p:pic>
            <p:nvPicPr>
              <p:cNvPr id="28" name="图形 27">
                <a:extLst>
                  <a:ext uri="{FF2B5EF4-FFF2-40B4-BE49-F238E27FC236}">
                    <a16:creationId xmlns:a16="http://schemas.microsoft.com/office/drawing/2014/main" id="{E7E144FF-C971-10DD-E291-7D4EE5DF6F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5518150" y="3473450"/>
                <a:ext cx="1362075" cy="1504950"/>
              </a:xfrm>
              <a:prstGeom prst="rect">
                <a:avLst/>
              </a:prstGeom>
            </p:spPr>
          </p:pic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36FD38A-45C2-DFFA-57F7-C64236EEEB36}"/>
                </a:ext>
              </a:extLst>
            </p:cNvPr>
            <p:cNvGrpSpPr/>
            <p:nvPr/>
          </p:nvGrpSpPr>
          <p:grpSpPr>
            <a:xfrm>
              <a:off x="8679029" y="3409741"/>
              <a:ext cx="883631" cy="925052"/>
              <a:chOff x="8950328" y="3727181"/>
              <a:chExt cx="1219199" cy="1276350"/>
            </a:xfrm>
          </p:grpSpPr>
          <p:pic>
            <p:nvPicPr>
              <p:cNvPr id="21" name="图形 20">
                <a:extLst>
                  <a:ext uri="{FF2B5EF4-FFF2-40B4-BE49-F238E27FC236}">
                    <a16:creationId xmlns:a16="http://schemas.microsoft.com/office/drawing/2014/main" id="{192C0024-05B8-FC70-19E4-8877ABDC86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9074150" y="4120880"/>
                <a:ext cx="1085850" cy="742950"/>
              </a:xfrm>
              <a:prstGeom prst="rect">
                <a:avLst/>
              </a:prstGeom>
            </p:spPr>
          </p:pic>
          <p:pic>
            <p:nvPicPr>
              <p:cNvPr id="22" name="图形 21">
                <a:extLst>
                  <a:ext uri="{FF2B5EF4-FFF2-40B4-BE49-F238E27FC236}">
                    <a16:creationId xmlns:a16="http://schemas.microsoft.com/office/drawing/2014/main" id="{E275BB49-186A-5533-E86C-6DA2A2ACA0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9245602" y="3757613"/>
                <a:ext cx="600075" cy="876300"/>
              </a:xfrm>
              <a:prstGeom prst="rect">
                <a:avLst/>
              </a:prstGeom>
            </p:spPr>
          </p:pic>
          <p:pic>
            <p:nvPicPr>
              <p:cNvPr id="23" name="图形 22">
                <a:extLst>
                  <a:ext uri="{FF2B5EF4-FFF2-40B4-BE49-F238E27FC236}">
                    <a16:creationId xmlns:a16="http://schemas.microsoft.com/office/drawing/2014/main" id="{9C0E782D-7A54-D899-EF5D-4D78AB4611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9309896" y="3819256"/>
                <a:ext cx="571500" cy="723900"/>
              </a:xfrm>
              <a:prstGeom prst="rect">
                <a:avLst/>
              </a:prstGeom>
            </p:spPr>
          </p:pic>
          <p:pic>
            <p:nvPicPr>
              <p:cNvPr id="24" name="图形 23">
                <a:extLst>
                  <a:ext uri="{FF2B5EF4-FFF2-40B4-BE49-F238E27FC236}">
                    <a16:creationId xmlns:a16="http://schemas.microsoft.com/office/drawing/2014/main" id="{FD9B6C4C-0ED1-2B72-BBFD-8FEA87A4DA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8950328" y="3727181"/>
                <a:ext cx="1219199" cy="1276350"/>
              </a:xfrm>
              <a:prstGeom prst="rect">
                <a:avLst/>
              </a:prstGeom>
            </p:spPr>
          </p:pic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BFAB74C-97CC-B6A4-4996-97A087873E23}"/>
                </a:ext>
              </a:extLst>
            </p:cNvPr>
            <p:cNvSpPr/>
            <p:nvPr/>
          </p:nvSpPr>
          <p:spPr>
            <a:xfrm>
              <a:off x="2930097" y="3774785"/>
              <a:ext cx="5952677" cy="124261"/>
            </a:xfrm>
            <a:custGeom>
              <a:avLst/>
              <a:gdLst>
                <a:gd name="connsiteX0" fmla="*/ 0 w 4434893"/>
                <a:gd name="connsiteY0" fmla="*/ 18283 h 223083"/>
                <a:gd name="connsiteX1" fmla="*/ 2208810 w 4434893"/>
                <a:gd name="connsiteY1" fmla="*/ 18283 h 223083"/>
                <a:gd name="connsiteX2" fmla="*/ 4239491 w 4434893"/>
                <a:gd name="connsiteY2" fmla="*/ 208288 h 223083"/>
                <a:gd name="connsiteX3" fmla="*/ 4239491 w 4434893"/>
                <a:gd name="connsiteY3" fmla="*/ 196413 h 22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4893" h="223083">
                  <a:moveTo>
                    <a:pt x="0" y="18283"/>
                  </a:moveTo>
                  <a:cubicBezTo>
                    <a:pt x="751114" y="2449"/>
                    <a:pt x="1502228" y="-13384"/>
                    <a:pt x="2208810" y="18283"/>
                  </a:cubicBezTo>
                  <a:cubicBezTo>
                    <a:pt x="2915392" y="49950"/>
                    <a:pt x="4239491" y="208288"/>
                    <a:pt x="4239491" y="208288"/>
                  </a:cubicBezTo>
                  <a:cubicBezTo>
                    <a:pt x="4577938" y="237976"/>
                    <a:pt x="4408714" y="217194"/>
                    <a:pt x="4239491" y="196413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B36E1C38-7C9E-4200-AE6F-DF430A87B3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9590048" y="4393261"/>
              <a:ext cx="503947" cy="138068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AC8953C-A246-0411-472E-48CA878D733D}"/>
              </a:ext>
            </a:extLst>
          </p:cNvPr>
          <p:cNvGrpSpPr/>
          <p:nvPr userDrawn="1"/>
        </p:nvGrpSpPr>
        <p:grpSpPr>
          <a:xfrm>
            <a:off x="3858569" y="1303942"/>
            <a:ext cx="638176" cy="704653"/>
            <a:chOff x="5638800" y="2924175"/>
            <a:chExt cx="914400" cy="1009650"/>
          </a:xfrm>
        </p:grpSpPr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47DEBAA1-7116-F2A1-D2BD-C671BE7A5E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5657850" y="2943225"/>
              <a:ext cx="876300" cy="971550"/>
            </a:xfrm>
            <a:prstGeom prst="rect">
              <a:avLst/>
            </a:prstGeom>
          </p:spPr>
        </p:pic>
        <p:pic>
          <p:nvPicPr>
            <p:cNvPr id="31" name="图形 30">
              <a:extLst>
                <a:ext uri="{FF2B5EF4-FFF2-40B4-BE49-F238E27FC236}">
                  <a16:creationId xmlns:a16="http://schemas.microsoft.com/office/drawing/2014/main" id="{54579851-DDCA-6DD6-C9E5-8BF836A49B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5638800" y="2924175"/>
              <a:ext cx="914400" cy="1009650"/>
            </a:xfrm>
            <a:prstGeom prst="rect">
              <a:avLst/>
            </a:prstGeom>
          </p:spPr>
        </p:pic>
      </p:grpSp>
      <p:pic>
        <p:nvPicPr>
          <p:cNvPr id="32" name="图形 31">
            <a:extLst>
              <a:ext uri="{FF2B5EF4-FFF2-40B4-BE49-F238E27FC236}">
                <a16:creationId xmlns:a16="http://schemas.microsoft.com/office/drawing/2014/main" id="{4C6F209F-FCB5-6BDF-8DBA-91CDA53F8F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38635" y="2444342"/>
            <a:ext cx="142875" cy="133350"/>
          </a:xfrm>
          <a:prstGeom prst="rect">
            <a:avLst/>
          </a:prstGeom>
        </p:spPr>
      </p:pic>
      <p:pic>
        <p:nvPicPr>
          <p:cNvPr id="33" name="图形 32">
            <a:extLst>
              <a:ext uri="{FF2B5EF4-FFF2-40B4-BE49-F238E27FC236}">
                <a16:creationId xmlns:a16="http://schemas.microsoft.com/office/drawing/2014/main" id="{B1BF644E-842C-998A-D81B-2F12B3A7A8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90166" y="3901773"/>
            <a:ext cx="280670" cy="261959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688738B0-7E9B-CEB9-7060-E5F29EF524F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16900" y="4882387"/>
            <a:ext cx="95250" cy="95250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1CCB6632-8406-D1BB-6CA2-10E5413053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45575" y="4469532"/>
            <a:ext cx="95250" cy="95250"/>
          </a:xfrm>
          <a:prstGeom prst="rect">
            <a:avLst/>
          </a:prstGeom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225B768D-C408-E1B6-96F8-BAF2BC58C0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85087" y="4904766"/>
            <a:ext cx="95250" cy="95250"/>
          </a:xfrm>
          <a:prstGeom prst="rect">
            <a:avLst/>
          </a:prstGeom>
        </p:spPr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02C93AF-5F97-47A9-C6E1-39BF611AE43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4634" y="1863724"/>
            <a:ext cx="5622732" cy="923330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-228600" algn="ct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6000" b="1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 dirty="0"/>
              <a:t>PART 01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49B72BF8-4A20-2E6F-A850-5CC387F7FC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84634" y="3050245"/>
            <a:ext cx="5622732" cy="923330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-228600" algn="ct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6000" b="1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这里是章节标题</a:t>
            </a:r>
          </a:p>
        </p:txBody>
      </p:sp>
    </p:spTree>
    <p:extLst>
      <p:ext uri="{BB962C8B-B14F-4D97-AF65-F5344CB8AC3E}">
        <p14:creationId xmlns:p14="http://schemas.microsoft.com/office/powerpoint/2010/main" val="3188595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E30F90B-4134-0790-FE82-0DD377A68F33}"/>
              </a:ext>
            </a:extLst>
          </p:cNvPr>
          <p:cNvSpPr/>
          <p:nvPr userDrawn="1"/>
        </p:nvSpPr>
        <p:spPr>
          <a:xfrm rot="16200000">
            <a:off x="-523630" y="499725"/>
            <a:ext cx="2177772" cy="1178320"/>
          </a:xfrm>
          <a:custGeom>
            <a:avLst/>
            <a:gdLst>
              <a:gd name="connsiteX0" fmla="*/ 1612806 w 1612806"/>
              <a:gd name="connsiteY0" fmla="*/ 0 h 872636"/>
              <a:gd name="connsiteX1" fmla="*/ 1612806 w 1612806"/>
              <a:gd name="connsiteY1" fmla="*/ 872636 h 872636"/>
              <a:gd name="connsiteX2" fmla="*/ 1355393 w 1612806"/>
              <a:gd name="connsiteY2" fmla="*/ 798726 h 872636"/>
              <a:gd name="connsiteX3" fmla="*/ 82957 w 1612806"/>
              <a:gd name="connsiteY3" fmla="*/ 96996 h 872636"/>
              <a:gd name="connsiteX4" fmla="*/ 0 w 1612806"/>
              <a:gd name="connsiteY4" fmla="*/ 0 h 87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2806" h="872636">
                <a:moveTo>
                  <a:pt x="1612806" y="0"/>
                </a:moveTo>
                <a:lnTo>
                  <a:pt x="1612806" y="872636"/>
                </a:lnTo>
                <a:lnTo>
                  <a:pt x="1355393" y="798726"/>
                </a:lnTo>
                <a:cubicBezTo>
                  <a:pt x="883145" y="650039"/>
                  <a:pt x="418825" y="445979"/>
                  <a:pt x="82957" y="9699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0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4DD4A05-F922-9220-5972-230E7E0E9E85}"/>
              </a:ext>
            </a:extLst>
          </p:cNvPr>
          <p:cNvSpPr/>
          <p:nvPr userDrawn="1"/>
        </p:nvSpPr>
        <p:spPr>
          <a:xfrm rot="16200000">
            <a:off x="-442408" y="430139"/>
            <a:ext cx="1874520" cy="1014241"/>
          </a:xfrm>
          <a:custGeom>
            <a:avLst/>
            <a:gdLst>
              <a:gd name="connsiteX0" fmla="*/ 1612806 w 1612806"/>
              <a:gd name="connsiteY0" fmla="*/ 0 h 872636"/>
              <a:gd name="connsiteX1" fmla="*/ 1612806 w 1612806"/>
              <a:gd name="connsiteY1" fmla="*/ 872636 h 872636"/>
              <a:gd name="connsiteX2" fmla="*/ 1355393 w 1612806"/>
              <a:gd name="connsiteY2" fmla="*/ 798726 h 872636"/>
              <a:gd name="connsiteX3" fmla="*/ 82957 w 1612806"/>
              <a:gd name="connsiteY3" fmla="*/ 96996 h 872636"/>
              <a:gd name="connsiteX4" fmla="*/ 0 w 1612806"/>
              <a:gd name="connsiteY4" fmla="*/ 0 h 87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2806" h="872636">
                <a:moveTo>
                  <a:pt x="1612806" y="0"/>
                </a:moveTo>
                <a:lnTo>
                  <a:pt x="1612806" y="872636"/>
                </a:lnTo>
                <a:lnTo>
                  <a:pt x="1355393" y="798726"/>
                </a:lnTo>
                <a:cubicBezTo>
                  <a:pt x="883145" y="650039"/>
                  <a:pt x="418825" y="445979"/>
                  <a:pt x="82957" y="9699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0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B5EA803-4225-2C1F-9286-BE9B9718C623}"/>
              </a:ext>
            </a:extLst>
          </p:cNvPr>
          <p:cNvSpPr/>
          <p:nvPr userDrawn="1"/>
        </p:nvSpPr>
        <p:spPr>
          <a:xfrm rot="16200000">
            <a:off x="-383420" y="370085"/>
            <a:ext cx="1612806" cy="872636"/>
          </a:xfrm>
          <a:custGeom>
            <a:avLst/>
            <a:gdLst>
              <a:gd name="connsiteX0" fmla="*/ 1612806 w 1612806"/>
              <a:gd name="connsiteY0" fmla="*/ 0 h 872636"/>
              <a:gd name="connsiteX1" fmla="*/ 1612806 w 1612806"/>
              <a:gd name="connsiteY1" fmla="*/ 872636 h 872636"/>
              <a:gd name="connsiteX2" fmla="*/ 1355393 w 1612806"/>
              <a:gd name="connsiteY2" fmla="*/ 798726 h 872636"/>
              <a:gd name="connsiteX3" fmla="*/ 82957 w 1612806"/>
              <a:gd name="connsiteY3" fmla="*/ 96996 h 872636"/>
              <a:gd name="connsiteX4" fmla="*/ 0 w 1612806"/>
              <a:gd name="connsiteY4" fmla="*/ 0 h 87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2806" h="872636">
                <a:moveTo>
                  <a:pt x="1612806" y="0"/>
                </a:moveTo>
                <a:lnTo>
                  <a:pt x="1612806" y="872636"/>
                </a:lnTo>
                <a:lnTo>
                  <a:pt x="1355393" y="798726"/>
                </a:lnTo>
                <a:cubicBezTo>
                  <a:pt x="883145" y="650039"/>
                  <a:pt x="418825" y="445979"/>
                  <a:pt x="82957" y="9699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30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3849DCB7-21FF-724C-E0C4-74B47C5D2E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7032" y="131275"/>
            <a:ext cx="268779" cy="250860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22A3BC1E-B18C-F5EE-6CFA-8D6A3E2882F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0400" y="711153"/>
            <a:ext cx="95250" cy="95250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29D7334B-845E-BC6E-B230-AB2CA412E94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541" y="331764"/>
            <a:ext cx="95250" cy="95250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B7140B3-E02E-768A-3EFC-3953D66026CC}"/>
              </a:ext>
            </a:extLst>
          </p:cNvPr>
          <p:cNvCxnSpPr/>
          <p:nvPr userDrawn="1"/>
        </p:nvCxnSpPr>
        <p:spPr>
          <a:xfrm>
            <a:off x="1004696" y="1130300"/>
            <a:ext cx="36756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FEABE5B-342A-CE3E-09BC-1DBCC87B9495}"/>
              </a:ext>
            </a:extLst>
          </p:cNvPr>
          <p:cNvGrpSpPr/>
          <p:nvPr userDrawn="1"/>
        </p:nvGrpSpPr>
        <p:grpSpPr>
          <a:xfrm>
            <a:off x="4126156" y="645955"/>
            <a:ext cx="507293" cy="560136"/>
            <a:chOff x="5638800" y="2924175"/>
            <a:chExt cx="914400" cy="1009650"/>
          </a:xfrm>
        </p:grpSpPr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77769451-5456-190D-46B8-F684D34D3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657850" y="2943225"/>
              <a:ext cx="876300" cy="971550"/>
            </a:xfrm>
            <a:prstGeom prst="rect">
              <a:avLst/>
            </a:prstGeom>
          </p:spPr>
        </p:pic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8C5A5610-67AF-3ED2-2A00-E6BAF0117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38800" y="2924175"/>
              <a:ext cx="914400" cy="1009650"/>
            </a:xfrm>
            <a:prstGeom prst="rect">
              <a:avLst/>
            </a:prstGeom>
          </p:spPr>
        </p:pic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A77ED18-642E-EAE3-6041-6DA9C3741B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3744" y="637764"/>
            <a:ext cx="3142633" cy="480131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>
                <a:solidFill>
                  <a:schemeClr val="accent1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这里是图文内容页</a:t>
            </a:r>
          </a:p>
        </p:txBody>
      </p:sp>
    </p:spTree>
    <p:extLst>
      <p:ext uri="{BB962C8B-B14F-4D97-AF65-F5344CB8AC3E}">
        <p14:creationId xmlns:p14="http://schemas.microsoft.com/office/powerpoint/2010/main" val="1966885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C01608F3-CB0B-078E-E299-2FE74E5D92E6}"/>
              </a:ext>
            </a:extLst>
          </p:cNvPr>
          <p:cNvSpPr/>
          <p:nvPr userDrawn="1"/>
        </p:nvSpPr>
        <p:spPr>
          <a:xfrm>
            <a:off x="0" y="357697"/>
            <a:ext cx="12192000" cy="6352971"/>
          </a:xfrm>
          <a:custGeom>
            <a:avLst/>
            <a:gdLst>
              <a:gd name="connsiteX0" fmla="*/ 0 w 12192000"/>
              <a:gd name="connsiteY0" fmla="*/ 0 h 6809030"/>
              <a:gd name="connsiteX1" fmla="*/ 12192000 w 12192000"/>
              <a:gd name="connsiteY1" fmla="*/ 0 h 6809030"/>
              <a:gd name="connsiteX2" fmla="*/ 12192000 w 12192000"/>
              <a:gd name="connsiteY2" fmla="*/ 4611215 h 6809030"/>
              <a:gd name="connsiteX3" fmla="*/ 12192000 w 12192000"/>
              <a:gd name="connsiteY3" fmla="*/ 6179316 h 6809030"/>
              <a:gd name="connsiteX4" fmla="*/ 12192000 w 12192000"/>
              <a:gd name="connsiteY4" fmla="*/ 6197600 h 6809030"/>
              <a:gd name="connsiteX5" fmla="*/ 12150833 w 12192000"/>
              <a:gd name="connsiteY5" fmla="*/ 6197600 h 6809030"/>
              <a:gd name="connsiteX6" fmla="*/ 11878038 w 12192000"/>
              <a:gd name="connsiteY6" fmla="*/ 6318761 h 6809030"/>
              <a:gd name="connsiteX7" fmla="*/ 11524334 w 12192000"/>
              <a:gd name="connsiteY7" fmla="*/ 6443471 h 6809030"/>
              <a:gd name="connsiteX8" fmla="*/ 9708832 w 12192000"/>
              <a:gd name="connsiteY8" fmla="*/ 6800820 h 6809030"/>
              <a:gd name="connsiteX9" fmla="*/ 7852565 w 12192000"/>
              <a:gd name="connsiteY9" fmla="*/ 6603670 h 6809030"/>
              <a:gd name="connsiteX10" fmla="*/ 4573366 w 12192000"/>
              <a:gd name="connsiteY10" fmla="*/ 6714066 h 6809030"/>
              <a:gd name="connsiteX11" fmla="*/ 968396 w 12192000"/>
              <a:gd name="connsiteY11" fmla="*/ 6537424 h 6809030"/>
              <a:gd name="connsiteX12" fmla="*/ 115579 w 12192000"/>
              <a:gd name="connsiteY12" fmla="*/ 6257790 h 6809030"/>
              <a:gd name="connsiteX13" fmla="*/ 0 w 12192000"/>
              <a:gd name="connsiteY13" fmla="*/ 6213093 h 6809030"/>
              <a:gd name="connsiteX14" fmla="*/ 0 w 12192000"/>
              <a:gd name="connsiteY14" fmla="*/ 4170607 h 6809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09030">
                <a:moveTo>
                  <a:pt x="0" y="0"/>
                </a:moveTo>
                <a:lnTo>
                  <a:pt x="12192000" y="0"/>
                </a:lnTo>
                <a:lnTo>
                  <a:pt x="12192000" y="4611215"/>
                </a:lnTo>
                <a:lnTo>
                  <a:pt x="12192000" y="6179316"/>
                </a:lnTo>
                <a:lnTo>
                  <a:pt x="12192000" y="6197600"/>
                </a:lnTo>
                <a:lnTo>
                  <a:pt x="12150833" y="6197600"/>
                </a:lnTo>
                <a:lnTo>
                  <a:pt x="11878038" y="6318761"/>
                </a:lnTo>
                <a:cubicBezTo>
                  <a:pt x="11765853" y="6363373"/>
                  <a:pt x="11647265" y="6405432"/>
                  <a:pt x="11524334" y="6443471"/>
                </a:cubicBezTo>
                <a:cubicBezTo>
                  <a:pt x="11032608" y="6595628"/>
                  <a:pt x="10320793" y="6774120"/>
                  <a:pt x="9708832" y="6800820"/>
                </a:cubicBezTo>
                <a:cubicBezTo>
                  <a:pt x="9096871" y="6827520"/>
                  <a:pt x="8568776" y="6795929"/>
                  <a:pt x="7852565" y="6603670"/>
                </a:cubicBezTo>
                <a:cubicBezTo>
                  <a:pt x="7025802" y="6381734"/>
                  <a:pt x="6048909" y="6821054"/>
                  <a:pt x="4573366" y="6714066"/>
                </a:cubicBezTo>
                <a:cubicBezTo>
                  <a:pt x="2069149" y="6532492"/>
                  <a:pt x="2414200" y="6950496"/>
                  <a:pt x="968396" y="6537424"/>
                </a:cubicBezTo>
                <a:cubicBezTo>
                  <a:pt x="785668" y="6485218"/>
                  <a:pt x="460293" y="6384217"/>
                  <a:pt x="115579" y="6257790"/>
                </a:cubicBezTo>
                <a:lnTo>
                  <a:pt x="0" y="6213093"/>
                </a:lnTo>
                <a:lnTo>
                  <a:pt x="0" y="417060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0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7A6E492-83B5-A3CA-F182-A134C2DE981B}"/>
              </a:ext>
            </a:extLst>
          </p:cNvPr>
          <p:cNvSpPr/>
          <p:nvPr userDrawn="1"/>
        </p:nvSpPr>
        <p:spPr>
          <a:xfrm>
            <a:off x="0" y="211107"/>
            <a:ext cx="12192000" cy="6352971"/>
          </a:xfrm>
          <a:custGeom>
            <a:avLst/>
            <a:gdLst>
              <a:gd name="connsiteX0" fmla="*/ 0 w 12192000"/>
              <a:gd name="connsiteY0" fmla="*/ 0 h 6809030"/>
              <a:gd name="connsiteX1" fmla="*/ 12192000 w 12192000"/>
              <a:gd name="connsiteY1" fmla="*/ 0 h 6809030"/>
              <a:gd name="connsiteX2" fmla="*/ 12192000 w 12192000"/>
              <a:gd name="connsiteY2" fmla="*/ 4611215 h 6809030"/>
              <a:gd name="connsiteX3" fmla="*/ 12192000 w 12192000"/>
              <a:gd name="connsiteY3" fmla="*/ 6179316 h 6809030"/>
              <a:gd name="connsiteX4" fmla="*/ 12192000 w 12192000"/>
              <a:gd name="connsiteY4" fmla="*/ 6197600 h 6809030"/>
              <a:gd name="connsiteX5" fmla="*/ 12150833 w 12192000"/>
              <a:gd name="connsiteY5" fmla="*/ 6197600 h 6809030"/>
              <a:gd name="connsiteX6" fmla="*/ 11878038 w 12192000"/>
              <a:gd name="connsiteY6" fmla="*/ 6318761 h 6809030"/>
              <a:gd name="connsiteX7" fmla="*/ 11524334 w 12192000"/>
              <a:gd name="connsiteY7" fmla="*/ 6443471 h 6809030"/>
              <a:gd name="connsiteX8" fmla="*/ 9708832 w 12192000"/>
              <a:gd name="connsiteY8" fmla="*/ 6800820 h 6809030"/>
              <a:gd name="connsiteX9" fmla="*/ 7852565 w 12192000"/>
              <a:gd name="connsiteY9" fmla="*/ 6603670 h 6809030"/>
              <a:gd name="connsiteX10" fmla="*/ 4573366 w 12192000"/>
              <a:gd name="connsiteY10" fmla="*/ 6714066 h 6809030"/>
              <a:gd name="connsiteX11" fmla="*/ 968396 w 12192000"/>
              <a:gd name="connsiteY11" fmla="*/ 6537424 h 6809030"/>
              <a:gd name="connsiteX12" fmla="*/ 115579 w 12192000"/>
              <a:gd name="connsiteY12" fmla="*/ 6257790 h 6809030"/>
              <a:gd name="connsiteX13" fmla="*/ 0 w 12192000"/>
              <a:gd name="connsiteY13" fmla="*/ 6213093 h 6809030"/>
              <a:gd name="connsiteX14" fmla="*/ 0 w 12192000"/>
              <a:gd name="connsiteY14" fmla="*/ 4170607 h 6809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09030">
                <a:moveTo>
                  <a:pt x="0" y="0"/>
                </a:moveTo>
                <a:lnTo>
                  <a:pt x="12192000" y="0"/>
                </a:lnTo>
                <a:lnTo>
                  <a:pt x="12192000" y="4611215"/>
                </a:lnTo>
                <a:lnTo>
                  <a:pt x="12192000" y="6179316"/>
                </a:lnTo>
                <a:lnTo>
                  <a:pt x="12192000" y="6197600"/>
                </a:lnTo>
                <a:lnTo>
                  <a:pt x="12150833" y="6197600"/>
                </a:lnTo>
                <a:lnTo>
                  <a:pt x="11878038" y="6318761"/>
                </a:lnTo>
                <a:cubicBezTo>
                  <a:pt x="11765853" y="6363373"/>
                  <a:pt x="11647265" y="6405432"/>
                  <a:pt x="11524334" y="6443471"/>
                </a:cubicBezTo>
                <a:cubicBezTo>
                  <a:pt x="11032608" y="6595628"/>
                  <a:pt x="10320793" y="6774120"/>
                  <a:pt x="9708832" y="6800820"/>
                </a:cubicBezTo>
                <a:cubicBezTo>
                  <a:pt x="9096871" y="6827520"/>
                  <a:pt x="8568776" y="6795929"/>
                  <a:pt x="7852565" y="6603670"/>
                </a:cubicBezTo>
                <a:cubicBezTo>
                  <a:pt x="7025802" y="6381734"/>
                  <a:pt x="6048909" y="6821054"/>
                  <a:pt x="4573366" y="6714066"/>
                </a:cubicBezTo>
                <a:cubicBezTo>
                  <a:pt x="2069149" y="6532492"/>
                  <a:pt x="2414200" y="6950496"/>
                  <a:pt x="968396" y="6537424"/>
                </a:cubicBezTo>
                <a:cubicBezTo>
                  <a:pt x="785668" y="6485218"/>
                  <a:pt x="460293" y="6384217"/>
                  <a:pt x="115579" y="6257790"/>
                </a:cubicBezTo>
                <a:lnTo>
                  <a:pt x="0" y="6213093"/>
                </a:lnTo>
                <a:lnTo>
                  <a:pt x="0" y="417060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0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806492D-17B6-33DF-A4E8-B683DF5F1B35}"/>
              </a:ext>
            </a:extLst>
          </p:cNvPr>
          <p:cNvSpPr/>
          <p:nvPr userDrawn="1"/>
        </p:nvSpPr>
        <p:spPr>
          <a:xfrm>
            <a:off x="0" y="-1"/>
            <a:ext cx="12192000" cy="6352971"/>
          </a:xfrm>
          <a:custGeom>
            <a:avLst/>
            <a:gdLst>
              <a:gd name="connsiteX0" fmla="*/ 0 w 12192000"/>
              <a:gd name="connsiteY0" fmla="*/ 0 h 6809030"/>
              <a:gd name="connsiteX1" fmla="*/ 12192000 w 12192000"/>
              <a:gd name="connsiteY1" fmla="*/ 0 h 6809030"/>
              <a:gd name="connsiteX2" fmla="*/ 12192000 w 12192000"/>
              <a:gd name="connsiteY2" fmla="*/ 4611215 h 6809030"/>
              <a:gd name="connsiteX3" fmla="*/ 12192000 w 12192000"/>
              <a:gd name="connsiteY3" fmla="*/ 6179316 h 6809030"/>
              <a:gd name="connsiteX4" fmla="*/ 12192000 w 12192000"/>
              <a:gd name="connsiteY4" fmla="*/ 6197600 h 6809030"/>
              <a:gd name="connsiteX5" fmla="*/ 12150833 w 12192000"/>
              <a:gd name="connsiteY5" fmla="*/ 6197600 h 6809030"/>
              <a:gd name="connsiteX6" fmla="*/ 11878038 w 12192000"/>
              <a:gd name="connsiteY6" fmla="*/ 6318761 h 6809030"/>
              <a:gd name="connsiteX7" fmla="*/ 11524334 w 12192000"/>
              <a:gd name="connsiteY7" fmla="*/ 6443471 h 6809030"/>
              <a:gd name="connsiteX8" fmla="*/ 9708832 w 12192000"/>
              <a:gd name="connsiteY8" fmla="*/ 6800820 h 6809030"/>
              <a:gd name="connsiteX9" fmla="*/ 7852565 w 12192000"/>
              <a:gd name="connsiteY9" fmla="*/ 6603670 h 6809030"/>
              <a:gd name="connsiteX10" fmla="*/ 4573366 w 12192000"/>
              <a:gd name="connsiteY10" fmla="*/ 6714066 h 6809030"/>
              <a:gd name="connsiteX11" fmla="*/ 968396 w 12192000"/>
              <a:gd name="connsiteY11" fmla="*/ 6537424 h 6809030"/>
              <a:gd name="connsiteX12" fmla="*/ 115579 w 12192000"/>
              <a:gd name="connsiteY12" fmla="*/ 6257790 h 6809030"/>
              <a:gd name="connsiteX13" fmla="*/ 0 w 12192000"/>
              <a:gd name="connsiteY13" fmla="*/ 6213093 h 6809030"/>
              <a:gd name="connsiteX14" fmla="*/ 0 w 12192000"/>
              <a:gd name="connsiteY14" fmla="*/ 4170607 h 6809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09030">
                <a:moveTo>
                  <a:pt x="0" y="0"/>
                </a:moveTo>
                <a:lnTo>
                  <a:pt x="12192000" y="0"/>
                </a:lnTo>
                <a:lnTo>
                  <a:pt x="12192000" y="4611215"/>
                </a:lnTo>
                <a:lnTo>
                  <a:pt x="12192000" y="6179316"/>
                </a:lnTo>
                <a:lnTo>
                  <a:pt x="12192000" y="6197600"/>
                </a:lnTo>
                <a:lnTo>
                  <a:pt x="12150833" y="6197600"/>
                </a:lnTo>
                <a:lnTo>
                  <a:pt x="11878038" y="6318761"/>
                </a:lnTo>
                <a:cubicBezTo>
                  <a:pt x="11765853" y="6363373"/>
                  <a:pt x="11647265" y="6405432"/>
                  <a:pt x="11524334" y="6443471"/>
                </a:cubicBezTo>
                <a:cubicBezTo>
                  <a:pt x="11032608" y="6595628"/>
                  <a:pt x="10320793" y="6774120"/>
                  <a:pt x="9708832" y="6800820"/>
                </a:cubicBezTo>
                <a:cubicBezTo>
                  <a:pt x="9096871" y="6827520"/>
                  <a:pt x="8568776" y="6795929"/>
                  <a:pt x="7852565" y="6603670"/>
                </a:cubicBezTo>
                <a:cubicBezTo>
                  <a:pt x="7025802" y="6381734"/>
                  <a:pt x="6048909" y="6821054"/>
                  <a:pt x="4573366" y="6714066"/>
                </a:cubicBezTo>
                <a:cubicBezTo>
                  <a:pt x="2069149" y="6532492"/>
                  <a:pt x="2414200" y="6950496"/>
                  <a:pt x="968396" y="6537424"/>
                </a:cubicBezTo>
                <a:cubicBezTo>
                  <a:pt x="785668" y="6485218"/>
                  <a:pt x="460293" y="6384217"/>
                  <a:pt x="115579" y="6257790"/>
                </a:cubicBezTo>
                <a:lnTo>
                  <a:pt x="0" y="6213093"/>
                </a:lnTo>
                <a:lnTo>
                  <a:pt x="0" y="4170607"/>
                </a:lnTo>
                <a:close/>
              </a:path>
            </a:pathLst>
          </a:custGeom>
          <a:solidFill>
            <a:schemeClr val="accent1"/>
          </a:solidFill>
          <a:ln w="30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9D4F9780-9C29-B860-646E-282574A1F5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35057" y="4713445"/>
            <a:ext cx="95250" cy="95250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D63F03CC-F2E4-F16E-F26B-3894C65F108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90048" y="4772619"/>
            <a:ext cx="503947" cy="138068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232E27FE-7E8A-24E6-0631-E5A08935FFC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52523" y="4926297"/>
            <a:ext cx="1323975" cy="571500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FA52EBCB-048A-6651-0652-3A303465226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939987" y="5057951"/>
            <a:ext cx="933450" cy="3048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41B1BAD-C2CD-2C82-9CF2-14CB97686D96}"/>
              </a:ext>
            </a:extLst>
          </p:cNvPr>
          <p:cNvGrpSpPr/>
          <p:nvPr userDrawn="1"/>
        </p:nvGrpSpPr>
        <p:grpSpPr>
          <a:xfrm>
            <a:off x="798817" y="5149740"/>
            <a:ext cx="3352800" cy="1084942"/>
            <a:chOff x="1341233" y="5399933"/>
            <a:chExt cx="3352800" cy="1084942"/>
          </a:xfrm>
        </p:grpSpPr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FAE54A83-C53B-C9BB-BC86-777C0E7CE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359479" y="5869180"/>
              <a:ext cx="590550" cy="533400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6A0EAE75-0233-02F1-2B72-0808AC57E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188826" y="6084825"/>
              <a:ext cx="371475" cy="400050"/>
            </a:xfrm>
            <a:prstGeom prst="rect">
              <a:avLst/>
            </a:prstGeom>
          </p:spPr>
        </p:pic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A73599F9-B31B-086B-31FF-25A94D920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739166" y="5620913"/>
              <a:ext cx="828675" cy="828675"/>
            </a:xfrm>
            <a:prstGeom prst="rect">
              <a:avLst/>
            </a:prstGeom>
          </p:spPr>
        </p:pic>
        <p:pic>
          <p:nvPicPr>
            <p:cNvPr id="84" name="图形 83">
              <a:extLst>
                <a:ext uri="{FF2B5EF4-FFF2-40B4-BE49-F238E27FC236}">
                  <a16:creationId xmlns:a16="http://schemas.microsoft.com/office/drawing/2014/main" id="{C294B0AE-E848-2E78-1726-968EFB9F99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662045" y="6013263"/>
              <a:ext cx="438150" cy="447675"/>
            </a:xfrm>
            <a:prstGeom prst="rect">
              <a:avLst/>
            </a:prstGeom>
          </p:spPr>
        </p:pic>
        <p:pic>
          <p:nvPicPr>
            <p:cNvPr id="95" name="图形 94">
              <a:extLst>
                <a:ext uri="{FF2B5EF4-FFF2-40B4-BE49-F238E27FC236}">
                  <a16:creationId xmlns:a16="http://schemas.microsoft.com/office/drawing/2014/main" id="{0DE356F1-C100-6517-FF0D-DD1CB355E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202679" y="6059336"/>
              <a:ext cx="161925" cy="142875"/>
            </a:xfrm>
            <a:prstGeom prst="rect">
              <a:avLst/>
            </a:prstGeom>
          </p:spPr>
        </p:pic>
        <p:pic>
          <p:nvPicPr>
            <p:cNvPr id="96" name="图形 95">
              <a:extLst>
                <a:ext uri="{FF2B5EF4-FFF2-40B4-BE49-F238E27FC236}">
                  <a16:creationId xmlns:a16="http://schemas.microsoft.com/office/drawing/2014/main" id="{CE1527FB-D0F2-6D25-8417-D55AB8E83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2378374" y="5948430"/>
              <a:ext cx="333375" cy="371475"/>
            </a:xfrm>
            <a:prstGeom prst="rect">
              <a:avLst/>
            </a:prstGeom>
          </p:spPr>
        </p:pic>
        <p:pic>
          <p:nvPicPr>
            <p:cNvPr id="97" name="图形 96">
              <a:extLst>
                <a:ext uri="{FF2B5EF4-FFF2-40B4-BE49-F238E27FC236}">
                  <a16:creationId xmlns:a16="http://schemas.microsoft.com/office/drawing/2014/main" id="{86F84972-8097-EE78-FAB3-DD722BA4C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4208463" y="5844182"/>
              <a:ext cx="276225" cy="333375"/>
            </a:xfrm>
            <a:prstGeom prst="rect">
              <a:avLst/>
            </a:prstGeom>
          </p:spPr>
        </p:pic>
        <p:pic>
          <p:nvPicPr>
            <p:cNvPr id="98" name="图形 97">
              <a:extLst>
                <a:ext uri="{FF2B5EF4-FFF2-40B4-BE49-F238E27FC236}">
                  <a16:creationId xmlns:a16="http://schemas.microsoft.com/office/drawing/2014/main" id="{B76D8E2E-D11E-AECA-30E1-F1E843FF7B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1341233" y="5399933"/>
              <a:ext cx="3352800" cy="1057275"/>
            </a:xfrm>
            <a:prstGeom prst="rect">
              <a:avLst/>
            </a:prstGeom>
          </p:spPr>
        </p:pic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761D738F-8883-D0FE-B248-C00A92DEC3D5}"/>
              </a:ext>
            </a:extLst>
          </p:cNvPr>
          <p:cNvGrpSpPr/>
          <p:nvPr userDrawn="1"/>
        </p:nvGrpSpPr>
        <p:grpSpPr>
          <a:xfrm flipH="1">
            <a:off x="4348118" y="5265743"/>
            <a:ext cx="1699233" cy="549860"/>
            <a:chOff x="1341233" y="5399933"/>
            <a:chExt cx="3352800" cy="1084942"/>
          </a:xfrm>
        </p:grpSpPr>
        <p:pic>
          <p:nvPicPr>
            <p:cNvPr id="107" name="图形 106">
              <a:extLst>
                <a:ext uri="{FF2B5EF4-FFF2-40B4-BE49-F238E27FC236}">
                  <a16:creationId xmlns:a16="http://schemas.microsoft.com/office/drawing/2014/main" id="{16F02C39-42D2-2F7B-34D3-A15E95465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359479" y="5869180"/>
              <a:ext cx="590550" cy="533400"/>
            </a:xfrm>
            <a:prstGeom prst="rect">
              <a:avLst/>
            </a:prstGeom>
          </p:spPr>
        </p:pic>
        <p:pic>
          <p:nvPicPr>
            <p:cNvPr id="108" name="图形 107">
              <a:extLst>
                <a:ext uri="{FF2B5EF4-FFF2-40B4-BE49-F238E27FC236}">
                  <a16:creationId xmlns:a16="http://schemas.microsoft.com/office/drawing/2014/main" id="{406BA0E7-32A5-50D0-B7F8-A3C5B4AE19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188826" y="6084825"/>
              <a:ext cx="371475" cy="400050"/>
            </a:xfrm>
            <a:prstGeom prst="rect">
              <a:avLst/>
            </a:prstGeom>
          </p:spPr>
        </p:pic>
        <p:pic>
          <p:nvPicPr>
            <p:cNvPr id="109" name="图形 108">
              <a:extLst>
                <a:ext uri="{FF2B5EF4-FFF2-40B4-BE49-F238E27FC236}">
                  <a16:creationId xmlns:a16="http://schemas.microsoft.com/office/drawing/2014/main" id="{73365487-FD01-8B15-6DF2-A5BDFF1FCC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739166" y="5620913"/>
              <a:ext cx="828675" cy="828675"/>
            </a:xfrm>
            <a:prstGeom prst="rect">
              <a:avLst/>
            </a:prstGeom>
          </p:spPr>
        </p:pic>
        <p:pic>
          <p:nvPicPr>
            <p:cNvPr id="110" name="图形 109">
              <a:extLst>
                <a:ext uri="{FF2B5EF4-FFF2-40B4-BE49-F238E27FC236}">
                  <a16:creationId xmlns:a16="http://schemas.microsoft.com/office/drawing/2014/main" id="{892C4299-693F-70E7-C85D-F374F50B1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662045" y="6013263"/>
              <a:ext cx="438150" cy="447675"/>
            </a:xfrm>
            <a:prstGeom prst="rect">
              <a:avLst/>
            </a:prstGeom>
          </p:spPr>
        </p:pic>
        <p:pic>
          <p:nvPicPr>
            <p:cNvPr id="111" name="图形 110">
              <a:extLst>
                <a:ext uri="{FF2B5EF4-FFF2-40B4-BE49-F238E27FC236}">
                  <a16:creationId xmlns:a16="http://schemas.microsoft.com/office/drawing/2014/main" id="{5E4AD5B8-005C-4FA2-D466-9CEB8CCD7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202679" y="6059336"/>
              <a:ext cx="161925" cy="142875"/>
            </a:xfrm>
            <a:prstGeom prst="rect">
              <a:avLst/>
            </a:prstGeom>
          </p:spPr>
        </p:pic>
        <p:pic>
          <p:nvPicPr>
            <p:cNvPr id="112" name="图形 111">
              <a:extLst>
                <a:ext uri="{FF2B5EF4-FFF2-40B4-BE49-F238E27FC236}">
                  <a16:creationId xmlns:a16="http://schemas.microsoft.com/office/drawing/2014/main" id="{8A5A9950-FA53-B832-E60A-7FC7D735A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2378374" y="5948430"/>
              <a:ext cx="333375" cy="371475"/>
            </a:xfrm>
            <a:prstGeom prst="rect">
              <a:avLst/>
            </a:prstGeom>
          </p:spPr>
        </p:pic>
        <p:pic>
          <p:nvPicPr>
            <p:cNvPr id="113" name="图形 112">
              <a:extLst>
                <a:ext uri="{FF2B5EF4-FFF2-40B4-BE49-F238E27FC236}">
                  <a16:creationId xmlns:a16="http://schemas.microsoft.com/office/drawing/2014/main" id="{10C089A6-D55D-22F6-71D9-96273D59CF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4208463" y="5844182"/>
              <a:ext cx="276225" cy="333375"/>
            </a:xfrm>
            <a:prstGeom prst="rect">
              <a:avLst/>
            </a:prstGeom>
          </p:spPr>
        </p:pic>
        <p:pic>
          <p:nvPicPr>
            <p:cNvPr id="114" name="图形 113">
              <a:extLst>
                <a:ext uri="{FF2B5EF4-FFF2-40B4-BE49-F238E27FC236}">
                  <a16:creationId xmlns:a16="http://schemas.microsoft.com/office/drawing/2014/main" id="{EDB1DBED-0CD0-8C3D-B106-C69AAABCF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1341233" y="5399933"/>
              <a:ext cx="3352800" cy="1057275"/>
            </a:xfrm>
            <a:prstGeom prst="rect">
              <a:avLst/>
            </a:prstGeom>
          </p:spPr>
        </p:pic>
      </p:grpSp>
      <p:pic>
        <p:nvPicPr>
          <p:cNvPr id="115" name="图形 114">
            <a:extLst>
              <a:ext uri="{FF2B5EF4-FFF2-40B4-BE49-F238E27FC236}">
                <a16:creationId xmlns:a16="http://schemas.microsoft.com/office/drawing/2014/main" id="{6EEB616B-3624-EC08-780E-FB6483ABFD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09082" y="5135152"/>
            <a:ext cx="921262" cy="397667"/>
          </a:xfrm>
          <a:prstGeom prst="rect">
            <a:avLst/>
          </a:prstGeom>
        </p:spPr>
      </p:pic>
      <p:pic>
        <p:nvPicPr>
          <p:cNvPr id="116" name="图形 115">
            <a:extLst>
              <a:ext uri="{FF2B5EF4-FFF2-40B4-BE49-F238E27FC236}">
                <a16:creationId xmlns:a16="http://schemas.microsoft.com/office/drawing/2014/main" id="{B480D847-8715-0895-22CC-D73EE92262B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94943" y="5100729"/>
            <a:ext cx="933450" cy="304800"/>
          </a:xfrm>
          <a:prstGeom prst="rect">
            <a:avLst/>
          </a:prstGeom>
        </p:spPr>
      </p:pic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9D61CEBE-E6C6-D056-9A60-1E3B5B2A6962}"/>
              </a:ext>
            </a:extLst>
          </p:cNvPr>
          <p:cNvGrpSpPr/>
          <p:nvPr userDrawn="1"/>
        </p:nvGrpSpPr>
        <p:grpSpPr>
          <a:xfrm flipH="1">
            <a:off x="5407799" y="5135208"/>
            <a:ext cx="2559593" cy="828266"/>
            <a:chOff x="1341233" y="5399933"/>
            <a:chExt cx="3352800" cy="1084942"/>
          </a:xfrm>
        </p:grpSpPr>
        <p:pic>
          <p:nvPicPr>
            <p:cNvPr id="118" name="图形 117">
              <a:extLst>
                <a:ext uri="{FF2B5EF4-FFF2-40B4-BE49-F238E27FC236}">
                  <a16:creationId xmlns:a16="http://schemas.microsoft.com/office/drawing/2014/main" id="{713E466D-87DA-732A-AB56-0E28ACB02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359479" y="5869180"/>
              <a:ext cx="590550" cy="533400"/>
            </a:xfrm>
            <a:prstGeom prst="rect">
              <a:avLst/>
            </a:prstGeom>
          </p:spPr>
        </p:pic>
        <p:pic>
          <p:nvPicPr>
            <p:cNvPr id="119" name="图形 118">
              <a:extLst>
                <a:ext uri="{FF2B5EF4-FFF2-40B4-BE49-F238E27FC236}">
                  <a16:creationId xmlns:a16="http://schemas.microsoft.com/office/drawing/2014/main" id="{697B34CC-AB5A-DE7F-497B-E87BC97FA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188826" y="6084825"/>
              <a:ext cx="371475" cy="400050"/>
            </a:xfrm>
            <a:prstGeom prst="rect">
              <a:avLst/>
            </a:prstGeom>
          </p:spPr>
        </p:pic>
        <p:pic>
          <p:nvPicPr>
            <p:cNvPr id="120" name="图形 119">
              <a:extLst>
                <a:ext uri="{FF2B5EF4-FFF2-40B4-BE49-F238E27FC236}">
                  <a16:creationId xmlns:a16="http://schemas.microsoft.com/office/drawing/2014/main" id="{A8B34027-75E4-45B4-3301-04622249A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739166" y="5620913"/>
              <a:ext cx="828675" cy="828675"/>
            </a:xfrm>
            <a:prstGeom prst="rect">
              <a:avLst/>
            </a:prstGeom>
          </p:spPr>
        </p:pic>
        <p:pic>
          <p:nvPicPr>
            <p:cNvPr id="121" name="图形 120">
              <a:extLst>
                <a:ext uri="{FF2B5EF4-FFF2-40B4-BE49-F238E27FC236}">
                  <a16:creationId xmlns:a16="http://schemas.microsoft.com/office/drawing/2014/main" id="{29A0AF1E-404D-0BCA-4164-2BBFEA962E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662045" y="6013263"/>
              <a:ext cx="438150" cy="447675"/>
            </a:xfrm>
            <a:prstGeom prst="rect">
              <a:avLst/>
            </a:prstGeom>
          </p:spPr>
        </p:pic>
        <p:pic>
          <p:nvPicPr>
            <p:cNvPr id="122" name="图形 121">
              <a:extLst>
                <a:ext uri="{FF2B5EF4-FFF2-40B4-BE49-F238E27FC236}">
                  <a16:creationId xmlns:a16="http://schemas.microsoft.com/office/drawing/2014/main" id="{A4F3347E-1901-1B5E-8E09-E4093B5D3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202679" y="6059336"/>
              <a:ext cx="161925" cy="142875"/>
            </a:xfrm>
            <a:prstGeom prst="rect">
              <a:avLst/>
            </a:prstGeom>
          </p:spPr>
        </p:pic>
        <p:pic>
          <p:nvPicPr>
            <p:cNvPr id="123" name="图形 122">
              <a:extLst>
                <a:ext uri="{FF2B5EF4-FFF2-40B4-BE49-F238E27FC236}">
                  <a16:creationId xmlns:a16="http://schemas.microsoft.com/office/drawing/2014/main" id="{16243FFF-1880-A0F0-8ACB-F0BB9AE34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2378374" y="5948430"/>
              <a:ext cx="333375" cy="371475"/>
            </a:xfrm>
            <a:prstGeom prst="rect">
              <a:avLst/>
            </a:prstGeom>
          </p:spPr>
        </p:pic>
        <p:pic>
          <p:nvPicPr>
            <p:cNvPr id="124" name="图形 123">
              <a:extLst>
                <a:ext uri="{FF2B5EF4-FFF2-40B4-BE49-F238E27FC236}">
                  <a16:creationId xmlns:a16="http://schemas.microsoft.com/office/drawing/2014/main" id="{B4D4631F-4FCD-129F-4BD0-D75C7481A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4208463" y="5844182"/>
              <a:ext cx="276225" cy="333375"/>
            </a:xfrm>
            <a:prstGeom prst="rect">
              <a:avLst/>
            </a:prstGeom>
          </p:spPr>
        </p:pic>
        <p:pic>
          <p:nvPicPr>
            <p:cNvPr id="125" name="图形 124">
              <a:extLst>
                <a:ext uri="{FF2B5EF4-FFF2-40B4-BE49-F238E27FC236}">
                  <a16:creationId xmlns:a16="http://schemas.microsoft.com/office/drawing/2014/main" id="{1CB62C38-6CD2-1739-1E7A-D967A3EED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1341233" y="5399933"/>
              <a:ext cx="3352800" cy="1057275"/>
            </a:xfrm>
            <a:prstGeom prst="rect">
              <a:avLst/>
            </a:prstGeom>
          </p:spPr>
        </p:pic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C4712A7D-8528-4E53-9E5B-6CDCF42F79BB}"/>
              </a:ext>
            </a:extLst>
          </p:cNvPr>
          <p:cNvGrpSpPr/>
          <p:nvPr userDrawn="1"/>
        </p:nvGrpSpPr>
        <p:grpSpPr>
          <a:xfrm flipH="1">
            <a:off x="8189548" y="5082085"/>
            <a:ext cx="3352800" cy="1084942"/>
            <a:chOff x="1341233" y="5399933"/>
            <a:chExt cx="3352800" cy="1084942"/>
          </a:xfrm>
        </p:grpSpPr>
        <p:pic>
          <p:nvPicPr>
            <p:cNvPr id="127" name="图形 126">
              <a:extLst>
                <a:ext uri="{FF2B5EF4-FFF2-40B4-BE49-F238E27FC236}">
                  <a16:creationId xmlns:a16="http://schemas.microsoft.com/office/drawing/2014/main" id="{CC5C4D71-96B0-45CB-BDE9-565BC01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359479" y="5869180"/>
              <a:ext cx="590550" cy="533400"/>
            </a:xfrm>
            <a:prstGeom prst="rect">
              <a:avLst/>
            </a:prstGeom>
          </p:spPr>
        </p:pic>
        <p:pic>
          <p:nvPicPr>
            <p:cNvPr id="128" name="图形 127">
              <a:extLst>
                <a:ext uri="{FF2B5EF4-FFF2-40B4-BE49-F238E27FC236}">
                  <a16:creationId xmlns:a16="http://schemas.microsoft.com/office/drawing/2014/main" id="{7988A133-02C2-E057-D71C-F81BDA2A0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188826" y="6084825"/>
              <a:ext cx="371475" cy="400050"/>
            </a:xfrm>
            <a:prstGeom prst="rect">
              <a:avLst/>
            </a:prstGeom>
          </p:spPr>
        </p:pic>
        <p:pic>
          <p:nvPicPr>
            <p:cNvPr id="129" name="图形 128">
              <a:extLst>
                <a:ext uri="{FF2B5EF4-FFF2-40B4-BE49-F238E27FC236}">
                  <a16:creationId xmlns:a16="http://schemas.microsoft.com/office/drawing/2014/main" id="{47E1791B-A636-7BA4-84DA-35CCD1258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739166" y="5620913"/>
              <a:ext cx="828675" cy="828675"/>
            </a:xfrm>
            <a:prstGeom prst="rect">
              <a:avLst/>
            </a:prstGeom>
          </p:spPr>
        </p:pic>
        <p:pic>
          <p:nvPicPr>
            <p:cNvPr id="130" name="图形 129">
              <a:extLst>
                <a:ext uri="{FF2B5EF4-FFF2-40B4-BE49-F238E27FC236}">
                  <a16:creationId xmlns:a16="http://schemas.microsoft.com/office/drawing/2014/main" id="{DB2B63A0-3A06-7E60-F551-E8CC77391F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662045" y="6013263"/>
              <a:ext cx="438150" cy="447675"/>
            </a:xfrm>
            <a:prstGeom prst="rect">
              <a:avLst/>
            </a:prstGeom>
          </p:spPr>
        </p:pic>
        <p:pic>
          <p:nvPicPr>
            <p:cNvPr id="131" name="图形 130">
              <a:extLst>
                <a:ext uri="{FF2B5EF4-FFF2-40B4-BE49-F238E27FC236}">
                  <a16:creationId xmlns:a16="http://schemas.microsoft.com/office/drawing/2014/main" id="{EE81F7AA-B2DB-1EF8-3E0C-18D7ED8DF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202679" y="6059336"/>
              <a:ext cx="161925" cy="142875"/>
            </a:xfrm>
            <a:prstGeom prst="rect">
              <a:avLst/>
            </a:prstGeom>
          </p:spPr>
        </p:pic>
        <p:pic>
          <p:nvPicPr>
            <p:cNvPr id="132" name="图形 131">
              <a:extLst>
                <a:ext uri="{FF2B5EF4-FFF2-40B4-BE49-F238E27FC236}">
                  <a16:creationId xmlns:a16="http://schemas.microsoft.com/office/drawing/2014/main" id="{B496C980-A4F2-8749-A460-8B5749485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2378374" y="5948430"/>
              <a:ext cx="333375" cy="371475"/>
            </a:xfrm>
            <a:prstGeom prst="rect">
              <a:avLst/>
            </a:prstGeom>
          </p:spPr>
        </p:pic>
        <p:pic>
          <p:nvPicPr>
            <p:cNvPr id="133" name="图形 132">
              <a:extLst>
                <a:ext uri="{FF2B5EF4-FFF2-40B4-BE49-F238E27FC236}">
                  <a16:creationId xmlns:a16="http://schemas.microsoft.com/office/drawing/2014/main" id="{BE7BB699-544E-5ECC-E850-50EBE5C45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4208463" y="5844182"/>
              <a:ext cx="276225" cy="333375"/>
            </a:xfrm>
            <a:prstGeom prst="rect">
              <a:avLst/>
            </a:prstGeom>
          </p:spPr>
        </p:pic>
        <p:pic>
          <p:nvPicPr>
            <p:cNvPr id="134" name="图形 133">
              <a:extLst>
                <a:ext uri="{FF2B5EF4-FFF2-40B4-BE49-F238E27FC236}">
                  <a16:creationId xmlns:a16="http://schemas.microsoft.com/office/drawing/2014/main" id="{E051F802-9FEE-0E29-307C-231BEC226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1341233" y="5399933"/>
              <a:ext cx="3352800" cy="1057275"/>
            </a:xfrm>
            <a:prstGeom prst="rect">
              <a:avLst/>
            </a:prstGeom>
          </p:spPr>
        </p:pic>
      </p:grpSp>
      <p:pic>
        <p:nvPicPr>
          <p:cNvPr id="135" name="图形 134">
            <a:extLst>
              <a:ext uri="{FF2B5EF4-FFF2-40B4-BE49-F238E27FC236}">
                <a16:creationId xmlns:a16="http://schemas.microsoft.com/office/drawing/2014/main" id="{596F34E0-F212-8951-CA8A-6A710FB181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19565" y="5139100"/>
            <a:ext cx="921262" cy="397667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1CDEF761-CB7F-7E69-EDA6-7D00512B9363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348162" y="1619250"/>
            <a:ext cx="142875" cy="133350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4E5245C9-9E1A-136D-696A-477308F43D82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396537" y="1200150"/>
            <a:ext cx="142875" cy="133350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13136060-BA6A-02FE-086E-DCA4B9AB4E66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943724" y="1847850"/>
            <a:ext cx="142875" cy="133350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AAB73D60-3B88-3824-CE77-FE75ED3AB772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933574" y="2257425"/>
            <a:ext cx="142875" cy="133350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46EE6206-E9DF-7D46-4313-9F559961F4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72400" y="2876550"/>
            <a:ext cx="95250" cy="95250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82646145-DBC9-42B7-2263-B24C266D34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5824" y="2343150"/>
            <a:ext cx="95250" cy="95250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5E8AF6F0-D0E1-8379-3F7D-E6AC2008EE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24899" y="2343150"/>
            <a:ext cx="95250" cy="95250"/>
          </a:xfrm>
          <a:prstGeom prst="rect">
            <a:avLst/>
          </a:prstGeom>
        </p:spPr>
      </p:pic>
      <p:pic>
        <p:nvPicPr>
          <p:cNvPr id="22" name="图形 21">
            <a:extLst>
              <a:ext uri="{FF2B5EF4-FFF2-40B4-BE49-F238E27FC236}">
                <a16:creationId xmlns:a16="http://schemas.microsoft.com/office/drawing/2014/main" id="{E76AB8D1-B484-8149-F4B5-1FFA91E068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50427" y="2791092"/>
            <a:ext cx="95250" cy="95250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20E78028-D63A-526D-0C12-5449F795F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3176" y="1565275"/>
            <a:ext cx="95250" cy="95250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67376F55-4BC7-E512-A724-CB2B9DAF8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34701" y="4594225"/>
            <a:ext cx="95250" cy="95250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712E9C81-82CC-121C-D87A-4F48E81514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6200" y="4546600"/>
            <a:ext cx="95250" cy="95250"/>
          </a:xfrm>
          <a:prstGeom prst="rect">
            <a:avLst/>
          </a:prstGeom>
        </p:spPr>
      </p:pic>
      <p:pic>
        <p:nvPicPr>
          <p:cNvPr id="26" name="图形 25">
            <a:extLst>
              <a:ext uri="{FF2B5EF4-FFF2-40B4-BE49-F238E27FC236}">
                <a16:creationId xmlns:a16="http://schemas.microsoft.com/office/drawing/2014/main" id="{F6129E6D-066C-05C1-9CE2-53554D4107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52900" y="2971800"/>
            <a:ext cx="95250" cy="95250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AC7267BE-4958-B231-D11D-A104485A6C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13450" y="2390775"/>
            <a:ext cx="95250" cy="95250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2BF23161-67F3-97C5-1F24-1E4875410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4050" y="1333500"/>
            <a:ext cx="95250" cy="95250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FE1B9F0F-D55E-929A-0330-47BDC22C93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8800" y="3952875"/>
            <a:ext cx="95250" cy="95250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6611A5A8-ABC4-01F8-4336-0A9263361C42}"/>
              </a:ext>
            </a:extLst>
          </p:cNvPr>
          <p:cNvGrpSpPr/>
          <p:nvPr userDrawn="1"/>
        </p:nvGrpSpPr>
        <p:grpSpPr>
          <a:xfrm>
            <a:off x="2396716" y="3291548"/>
            <a:ext cx="7697279" cy="1239781"/>
            <a:chOff x="2396716" y="3291548"/>
            <a:chExt cx="7697279" cy="1239781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DF680C2-C99D-FFC5-A0BC-74B85F736543}"/>
                </a:ext>
              </a:extLst>
            </p:cNvPr>
            <p:cNvGrpSpPr/>
            <p:nvPr/>
          </p:nvGrpSpPr>
          <p:grpSpPr>
            <a:xfrm rot="451171">
              <a:off x="2396716" y="3291548"/>
              <a:ext cx="987183" cy="1090733"/>
              <a:chOff x="5518150" y="3473450"/>
              <a:chExt cx="1362075" cy="1504950"/>
            </a:xfrm>
          </p:grpSpPr>
          <p:pic>
            <p:nvPicPr>
              <p:cNvPr id="39" name="图形 38">
                <a:extLst>
                  <a:ext uri="{FF2B5EF4-FFF2-40B4-BE49-F238E27FC236}">
                    <a16:creationId xmlns:a16="http://schemas.microsoft.com/office/drawing/2014/main" id="{BBB670A7-07F9-9C14-F239-3E391D90AB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96DAC541-7B7A-43D3-8B79-37D633B846F1}">
                    <asvg:svgBlip xmlns:asvg="http://schemas.microsoft.com/office/drawing/2016/SVG/main" r:embed="rId37"/>
                  </a:ext>
                </a:extLst>
              </a:blip>
              <a:stretch>
                <a:fillRect/>
              </a:stretch>
            </p:blipFill>
            <p:spPr>
              <a:xfrm>
                <a:off x="5759450" y="4225925"/>
                <a:ext cx="171450" cy="171450"/>
              </a:xfrm>
              <a:prstGeom prst="rect">
                <a:avLst/>
              </a:prstGeom>
            </p:spPr>
          </p:pic>
          <p:pic>
            <p:nvPicPr>
              <p:cNvPr id="40" name="图形 39">
                <a:extLst>
                  <a:ext uri="{FF2B5EF4-FFF2-40B4-BE49-F238E27FC236}">
                    <a16:creationId xmlns:a16="http://schemas.microsoft.com/office/drawing/2014/main" id="{A7033E9D-1050-8A4D-D035-10180AA0AA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">
                <a:extLst>
                  <a:ext uri="{96DAC541-7B7A-43D3-8B79-37D633B846F1}">
                    <asvg:svgBlip xmlns:asvg="http://schemas.microsoft.com/office/drawing/2016/SVG/main" r:embed="rId39"/>
                  </a:ext>
                </a:extLst>
              </a:blip>
              <a:stretch>
                <a:fillRect/>
              </a:stretch>
            </p:blipFill>
            <p:spPr>
              <a:xfrm>
                <a:off x="5546725" y="3879849"/>
                <a:ext cx="1323975" cy="1095375"/>
              </a:xfrm>
              <a:prstGeom prst="rect">
                <a:avLst/>
              </a:prstGeom>
            </p:spPr>
          </p:pic>
          <p:pic>
            <p:nvPicPr>
              <p:cNvPr id="41" name="图形 40">
                <a:extLst>
                  <a:ext uri="{FF2B5EF4-FFF2-40B4-BE49-F238E27FC236}">
                    <a16:creationId xmlns:a16="http://schemas.microsoft.com/office/drawing/2014/main" id="{C9B5FF54-8F14-9744-E461-C9492BD1A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0">
                <a:extLst>
                  <a:ext uri="{96DAC541-7B7A-43D3-8B79-37D633B846F1}">
                    <asvg:svgBlip xmlns:asvg="http://schemas.microsoft.com/office/drawing/2016/SVG/main" r:embed="rId41"/>
                  </a:ext>
                </a:extLst>
              </a:blip>
              <a:stretch>
                <a:fillRect/>
              </a:stretch>
            </p:blipFill>
            <p:spPr>
              <a:xfrm>
                <a:off x="5651500" y="3971925"/>
                <a:ext cx="76200" cy="76200"/>
              </a:xfrm>
              <a:prstGeom prst="rect">
                <a:avLst/>
              </a:prstGeom>
            </p:spPr>
          </p:pic>
          <p:pic>
            <p:nvPicPr>
              <p:cNvPr id="42" name="图形 41">
                <a:extLst>
                  <a:ext uri="{FF2B5EF4-FFF2-40B4-BE49-F238E27FC236}">
                    <a16:creationId xmlns:a16="http://schemas.microsoft.com/office/drawing/2014/main" id="{3506D190-887A-4902-18DB-4D0C4A299E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2">
                <a:extLst>
                  <a:ext uri="{96DAC541-7B7A-43D3-8B79-37D633B846F1}">
                    <asvg:svgBlip xmlns:asvg="http://schemas.microsoft.com/office/drawing/2016/SVG/main" r:embed="rId43"/>
                  </a:ext>
                </a:extLst>
              </a:blip>
              <a:stretch>
                <a:fillRect/>
              </a:stretch>
            </p:blipFill>
            <p:spPr>
              <a:xfrm>
                <a:off x="5518150" y="3473450"/>
                <a:ext cx="1362075" cy="1504950"/>
              </a:xfrm>
              <a:prstGeom prst="rect">
                <a:avLst/>
              </a:prstGeom>
            </p:spPr>
          </p:pic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55799A3-2246-588C-B14D-99E90D7663FC}"/>
                </a:ext>
              </a:extLst>
            </p:cNvPr>
            <p:cNvGrpSpPr/>
            <p:nvPr/>
          </p:nvGrpSpPr>
          <p:grpSpPr>
            <a:xfrm>
              <a:off x="8679029" y="3409741"/>
              <a:ext cx="883631" cy="925052"/>
              <a:chOff x="8950328" y="3727181"/>
              <a:chExt cx="1219199" cy="1276350"/>
            </a:xfrm>
          </p:grpSpPr>
          <p:pic>
            <p:nvPicPr>
              <p:cNvPr id="35" name="图形 34">
                <a:extLst>
                  <a:ext uri="{FF2B5EF4-FFF2-40B4-BE49-F238E27FC236}">
                    <a16:creationId xmlns:a16="http://schemas.microsoft.com/office/drawing/2014/main" id="{071926E0-765D-65E6-4C29-ADD4B8BF68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4">
                <a:extLst>
                  <a:ext uri="{96DAC541-7B7A-43D3-8B79-37D633B846F1}">
                    <asvg:svgBlip xmlns:asvg="http://schemas.microsoft.com/office/drawing/2016/SVG/main" r:embed="rId45"/>
                  </a:ext>
                </a:extLst>
              </a:blip>
              <a:stretch>
                <a:fillRect/>
              </a:stretch>
            </p:blipFill>
            <p:spPr>
              <a:xfrm>
                <a:off x="9074150" y="4120880"/>
                <a:ext cx="1085850" cy="742950"/>
              </a:xfrm>
              <a:prstGeom prst="rect">
                <a:avLst/>
              </a:prstGeom>
            </p:spPr>
          </p:pic>
          <p:pic>
            <p:nvPicPr>
              <p:cNvPr id="36" name="图形 35">
                <a:extLst>
                  <a:ext uri="{FF2B5EF4-FFF2-40B4-BE49-F238E27FC236}">
                    <a16:creationId xmlns:a16="http://schemas.microsoft.com/office/drawing/2014/main" id="{5A917EC0-44EF-E740-12E4-C163CE5504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6">
                <a:extLst>
                  <a:ext uri="{96DAC541-7B7A-43D3-8B79-37D633B846F1}">
                    <asvg:svgBlip xmlns:asvg="http://schemas.microsoft.com/office/drawing/2016/SVG/main" r:embed="rId47"/>
                  </a:ext>
                </a:extLst>
              </a:blip>
              <a:stretch>
                <a:fillRect/>
              </a:stretch>
            </p:blipFill>
            <p:spPr>
              <a:xfrm>
                <a:off x="9245602" y="3757613"/>
                <a:ext cx="600075" cy="876300"/>
              </a:xfrm>
              <a:prstGeom prst="rect">
                <a:avLst/>
              </a:prstGeom>
            </p:spPr>
          </p:pic>
          <p:pic>
            <p:nvPicPr>
              <p:cNvPr id="37" name="图形 36">
                <a:extLst>
                  <a:ext uri="{FF2B5EF4-FFF2-40B4-BE49-F238E27FC236}">
                    <a16:creationId xmlns:a16="http://schemas.microsoft.com/office/drawing/2014/main" id="{E2927DBF-6314-EB17-C54E-26575802E9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>
                <a:extLst>
                  <a:ext uri="{96DAC541-7B7A-43D3-8B79-37D633B846F1}">
                    <asvg:svgBlip xmlns:asvg="http://schemas.microsoft.com/office/drawing/2016/SVG/main" r:embed="rId49"/>
                  </a:ext>
                </a:extLst>
              </a:blip>
              <a:stretch>
                <a:fillRect/>
              </a:stretch>
            </p:blipFill>
            <p:spPr>
              <a:xfrm>
                <a:off x="9309896" y="3819256"/>
                <a:ext cx="571500" cy="723900"/>
              </a:xfrm>
              <a:prstGeom prst="rect">
                <a:avLst/>
              </a:prstGeom>
            </p:spPr>
          </p:pic>
          <p:pic>
            <p:nvPicPr>
              <p:cNvPr id="38" name="图形 37">
                <a:extLst>
                  <a:ext uri="{FF2B5EF4-FFF2-40B4-BE49-F238E27FC236}">
                    <a16:creationId xmlns:a16="http://schemas.microsoft.com/office/drawing/2014/main" id="{9C78A522-4505-3176-69E3-065243D828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0">
                <a:extLst>
                  <a:ext uri="{96DAC541-7B7A-43D3-8B79-37D633B846F1}">
                    <asvg:svgBlip xmlns:asvg="http://schemas.microsoft.com/office/drawing/2016/SVG/main" r:embed="rId51"/>
                  </a:ext>
                </a:extLst>
              </a:blip>
              <a:stretch>
                <a:fillRect/>
              </a:stretch>
            </p:blipFill>
            <p:spPr>
              <a:xfrm>
                <a:off x="8950328" y="3727181"/>
                <a:ext cx="1219199" cy="1276350"/>
              </a:xfrm>
              <a:prstGeom prst="rect">
                <a:avLst/>
              </a:prstGeom>
            </p:spPr>
          </p:pic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D999686-4DCC-9DF9-E00A-D5DE1292FDCA}"/>
                </a:ext>
              </a:extLst>
            </p:cNvPr>
            <p:cNvSpPr/>
            <p:nvPr/>
          </p:nvSpPr>
          <p:spPr>
            <a:xfrm>
              <a:off x="2930097" y="3774785"/>
              <a:ext cx="5952677" cy="124261"/>
            </a:xfrm>
            <a:custGeom>
              <a:avLst/>
              <a:gdLst>
                <a:gd name="connsiteX0" fmla="*/ 0 w 4434893"/>
                <a:gd name="connsiteY0" fmla="*/ 18283 h 223083"/>
                <a:gd name="connsiteX1" fmla="*/ 2208810 w 4434893"/>
                <a:gd name="connsiteY1" fmla="*/ 18283 h 223083"/>
                <a:gd name="connsiteX2" fmla="*/ 4239491 w 4434893"/>
                <a:gd name="connsiteY2" fmla="*/ 208288 h 223083"/>
                <a:gd name="connsiteX3" fmla="*/ 4239491 w 4434893"/>
                <a:gd name="connsiteY3" fmla="*/ 196413 h 22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4893" h="223083">
                  <a:moveTo>
                    <a:pt x="0" y="18283"/>
                  </a:moveTo>
                  <a:cubicBezTo>
                    <a:pt x="751114" y="2449"/>
                    <a:pt x="1502228" y="-13384"/>
                    <a:pt x="2208810" y="18283"/>
                  </a:cubicBezTo>
                  <a:cubicBezTo>
                    <a:pt x="2915392" y="49950"/>
                    <a:pt x="4239491" y="208288"/>
                    <a:pt x="4239491" y="208288"/>
                  </a:cubicBezTo>
                  <a:cubicBezTo>
                    <a:pt x="4577938" y="237976"/>
                    <a:pt x="4408714" y="217194"/>
                    <a:pt x="4239491" y="196413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D468DA13-CC7C-63BE-283C-44CBBD3D29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90048" y="4393261"/>
              <a:ext cx="503947" cy="138068"/>
            </a:xfrm>
            <a:prstGeom prst="rect">
              <a:avLst/>
            </a:prstGeom>
          </p:spPr>
        </p:pic>
      </p:grpSp>
      <p:pic>
        <p:nvPicPr>
          <p:cNvPr id="85" name="图形 84">
            <a:extLst>
              <a:ext uri="{FF2B5EF4-FFF2-40B4-BE49-F238E27FC236}">
                <a16:creationId xmlns:a16="http://schemas.microsoft.com/office/drawing/2014/main" id="{5A8DC618-DC7C-9789-8E11-610F7B3F849F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724775" y="2328013"/>
            <a:ext cx="142875" cy="133350"/>
          </a:xfrm>
          <a:prstGeom prst="rect">
            <a:avLst/>
          </a:prstGeom>
        </p:spPr>
      </p:pic>
      <p:pic>
        <p:nvPicPr>
          <p:cNvPr id="86" name="图形 85">
            <a:extLst>
              <a:ext uri="{FF2B5EF4-FFF2-40B4-BE49-F238E27FC236}">
                <a16:creationId xmlns:a16="http://schemas.microsoft.com/office/drawing/2014/main" id="{4B279FE1-3FB3-F5AA-03A4-3BA2F28F7330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572281" y="3229437"/>
            <a:ext cx="142875" cy="133350"/>
          </a:xfrm>
          <a:prstGeom prst="rect">
            <a:avLst/>
          </a:prstGeom>
        </p:spPr>
      </p:pic>
      <p:pic>
        <p:nvPicPr>
          <p:cNvPr id="87" name="图形 86">
            <a:extLst>
              <a:ext uri="{FF2B5EF4-FFF2-40B4-BE49-F238E27FC236}">
                <a16:creationId xmlns:a16="http://schemas.microsoft.com/office/drawing/2014/main" id="{18DC2A91-2370-0262-3F65-8CD7AEDF24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25527" y="3048328"/>
            <a:ext cx="95250" cy="95250"/>
          </a:xfrm>
          <a:prstGeom prst="rect">
            <a:avLst/>
          </a:prstGeom>
        </p:spPr>
      </p:pic>
      <p:pic>
        <p:nvPicPr>
          <p:cNvPr id="88" name="图形 87">
            <a:extLst>
              <a:ext uri="{FF2B5EF4-FFF2-40B4-BE49-F238E27FC236}">
                <a16:creationId xmlns:a16="http://schemas.microsoft.com/office/drawing/2014/main" id="{7022C9FA-C154-3FC2-0FF6-85C23B0FCB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93033" y="787400"/>
            <a:ext cx="95250" cy="95250"/>
          </a:xfrm>
          <a:prstGeom prst="rect">
            <a:avLst/>
          </a:prstGeom>
        </p:spPr>
      </p:pic>
      <p:pic>
        <p:nvPicPr>
          <p:cNvPr id="89" name="图形 88">
            <a:extLst>
              <a:ext uri="{FF2B5EF4-FFF2-40B4-BE49-F238E27FC236}">
                <a16:creationId xmlns:a16="http://schemas.microsoft.com/office/drawing/2014/main" id="{B9C5757B-32F9-1E69-B235-FC056360FA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57013" y="660400"/>
            <a:ext cx="95250" cy="95250"/>
          </a:xfrm>
          <a:prstGeom prst="rect">
            <a:avLst/>
          </a:prstGeom>
        </p:spPr>
      </p:pic>
      <p:pic>
        <p:nvPicPr>
          <p:cNvPr id="90" name="图形 89">
            <a:extLst>
              <a:ext uri="{FF2B5EF4-FFF2-40B4-BE49-F238E27FC236}">
                <a16:creationId xmlns:a16="http://schemas.microsoft.com/office/drawing/2014/main" id="{98E92CBF-49E8-994D-68B5-C2F8886C7CF0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814511" y="99614"/>
            <a:ext cx="142875" cy="133350"/>
          </a:xfrm>
          <a:prstGeom prst="rect">
            <a:avLst/>
          </a:prstGeom>
        </p:spPr>
      </p:pic>
      <p:pic>
        <p:nvPicPr>
          <p:cNvPr id="91" name="图形 90">
            <a:extLst>
              <a:ext uri="{FF2B5EF4-FFF2-40B4-BE49-F238E27FC236}">
                <a16:creationId xmlns:a16="http://schemas.microsoft.com/office/drawing/2014/main" id="{E26CEDE2-94BB-47D9-3557-63AA70F6DDDE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418824" y="2981653"/>
            <a:ext cx="142875" cy="133350"/>
          </a:xfrm>
          <a:prstGeom prst="rect">
            <a:avLst/>
          </a:prstGeom>
        </p:spPr>
      </p:pic>
      <p:pic>
        <p:nvPicPr>
          <p:cNvPr id="92" name="图形 91">
            <a:extLst>
              <a:ext uri="{FF2B5EF4-FFF2-40B4-BE49-F238E27FC236}">
                <a16:creationId xmlns:a16="http://schemas.microsoft.com/office/drawing/2014/main" id="{BB92834A-51BA-4D59-9939-E5F600F962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95011" y="3983085"/>
            <a:ext cx="95250" cy="95250"/>
          </a:xfrm>
          <a:prstGeom prst="rect">
            <a:avLst/>
          </a:prstGeom>
        </p:spPr>
      </p:pic>
      <p:pic>
        <p:nvPicPr>
          <p:cNvPr id="93" name="图形 92">
            <a:extLst>
              <a:ext uri="{FF2B5EF4-FFF2-40B4-BE49-F238E27FC236}">
                <a16:creationId xmlns:a16="http://schemas.microsoft.com/office/drawing/2014/main" id="{05688B06-5CFD-8960-CC21-5919D8076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4511" y="1149944"/>
            <a:ext cx="95250" cy="95250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id="{9FD9E24A-4470-3890-2BA1-B2A778AEAB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22088" y="1418103"/>
            <a:ext cx="95250" cy="95250"/>
          </a:xfrm>
          <a:prstGeom prst="rect">
            <a:avLst/>
          </a:prstGeom>
        </p:spPr>
      </p:pic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CC8707C3-575A-6E2A-2B58-7A4AAD6089E2}"/>
              </a:ext>
            </a:extLst>
          </p:cNvPr>
          <p:cNvSpPr/>
          <p:nvPr userDrawn="1"/>
        </p:nvSpPr>
        <p:spPr>
          <a:xfrm>
            <a:off x="4336119" y="4029399"/>
            <a:ext cx="3173825" cy="789687"/>
          </a:xfrm>
          <a:custGeom>
            <a:avLst/>
            <a:gdLst/>
            <a:ahLst/>
            <a:cxnLst/>
            <a:rect l="l" t="t" r="r" b="b"/>
            <a:pathLst>
              <a:path w="3173825" h="789687">
                <a:moveTo>
                  <a:pt x="529757" y="527772"/>
                </a:moveTo>
                <a:cubicBezTo>
                  <a:pt x="527514" y="531501"/>
                  <a:pt x="524972" y="535187"/>
                  <a:pt x="522129" y="538831"/>
                </a:cubicBezTo>
                <a:cubicBezTo>
                  <a:pt x="519286" y="542474"/>
                  <a:pt x="517258" y="546332"/>
                  <a:pt x="516044" y="550404"/>
                </a:cubicBezTo>
                <a:cubicBezTo>
                  <a:pt x="514758" y="554175"/>
                  <a:pt x="513901" y="557947"/>
                  <a:pt x="513472" y="561719"/>
                </a:cubicBezTo>
                <a:cubicBezTo>
                  <a:pt x="513044" y="565491"/>
                  <a:pt x="512530" y="569263"/>
                  <a:pt x="511930" y="573035"/>
                </a:cubicBezTo>
                <a:cubicBezTo>
                  <a:pt x="512630" y="571006"/>
                  <a:pt x="513458" y="569063"/>
                  <a:pt x="514415" y="567206"/>
                </a:cubicBezTo>
                <a:cubicBezTo>
                  <a:pt x="515372" y="565348"/>
                  <a:pt x="516372" y="563405"/>
                  <a:pt x="517415" y="561376"/>
                </a:cubicBezTo>
                <a:cubicBezTo>
                  <a:pt x="520415" y="555904"/>
                  <a:pt x="522815" y="550389"/>
                  <a:pt x="524614" y="544831"/>
                </a:cubicBezTo>
                <a:cubicBezTo>
                  <a:pt x="526414" y="539274"/>
                  <a:pt x="528128" y="533587"/>
                  <a:pt x="529757" y="527772"/>
                </a:cubicBezTo>
                <a:close/>
                <a:moveTo>
                  <a:pt x="2276601" y="472908"/>
                </a:moveTo>
                <a:cubicBezTo>
                  <a:pt x="2274200" y="477109"/>
                  <a:pt x="2270943" y="482595"/>
                  <a:pt x="2266828" y="489367"/>
                </a:cubicBezTo>
                <a:cubicBezTo>
                  <a:pt x="2262713" y="496140"/>
                  <a:pt x="2259799" y="501626"/>
                  <a:pt x="2258084" y="505827"/>
                </a:cubicBezTo>
                <a:cubicBezTo>
                  <a:pt x="2253955" y="516728"/>
                  <a:pt x="2250726" y="526300"/>
                  <a:pt x="2248397" y="534544"/>
                </a:cubicBezTo>
                <a:cubicBezTo>
                  <a:pt x="2246068" y="542788"/>
                  <a:pt x="2242668" y="552189"/>
                  <a:pt x="2238196" y="562748"/>
                </a:cubicBezTo>
                <a:cubicBezTo>
                  <a:pt x="2245025" y="547689"/>
                  <a:pt x="2251597" y="532716"/>
                  <a:pt x="2257913" y="517828"/>
                </a:cubicBezTo>
                <a:cubicBezTo>
                  <a:pt x="2264228" y="502940"/>
                  <a:pt x="2270457" y="487967"/>
                  <a:pt x="2276601" y="472908"/>
                </a:cubicBezTo>
                <a:close/>
                <a:moveTo>
                  <a:pt x="1635225" y="454899"/>
                </a:moveTo>
                <a:cubicBezTo>
                  <a:pt x="1637668" y="458318"/>
                  <a:pt x="1640326" y="461608"/>
                  <a:pt x="1643198" y="464770"/>
                </a:cubicBezTo>
                <a:cubicBezTo>
                  <a:pt x="1646070" y="467932"/>
                  <a:pt x="1648898" y="471051"/>
                  <a:pt x="1651684" y="474127"/>
                </a:cubicBezTo>
                <a:lnTo>
                  <a:pt x="1640026" y="459706"/>
                </a:lnTo>
                <a:close/>
                <a:moveTo>
                  <a:pt x="901953" y="433071"/>
                </a:moveTo>
                <a:cubicBezTo>
                  <a:pt x="900010" y="437985"/>
                  <a:pt x="898409" y="442556"/>
                  <a:pt x="897152" y="446785"/>
                </a:cubicBezTo>
                <a:cubicBezTo>
                  <a:pt x="895481" y="453570"/>
                  <a:pt x="894366" y="460227"/>
                  <a:pt x="893809" y="466756"/>
                </a:cubicBezTo>
                <a:cubicBezTo>
                  <a:pt x="893252" y="473284"/>
                  <a:pt x="892995" y="480113"/>
                  <a:pt x="893037" y="487241"/>
                </a:cubicBezTo>
                <a:cubicBezTo>
                  <a:pt x="892470" y="500841"/>
                  <a:pt x="892927" y="514098"/>
                  <a:pt x="894409" y="527012"/>
                </a:cubicBezTo>
                <a:cubicBezTo>
                  <a:pt x="894095" y="523241"/>
                  <a:pt x="894038" y="519470"/>
                  <a:pt x="894237" y="515698"/>
                </a:cubicBezTo>
                <a:cubicBezTo>
                  <a:pt x="894438" y="511927"/>
                  <a:pt x="894723" y="508155"/>
                  <a:pt x="895095" y="504384"/>
                </a:cubicBezTo>
                <a:cubicBezTo>
                  <a:pt x="895838" y="497898"/>
                  <a:pt x="896752" y="491498"/>
                  <a:pt x="897838" y="485184"/>
                </a:cubicBezTo>
                <a:cubicBezTo>
                  <a:pt x="898924" y="478870"/>
                  <a:pt x="899838" y="472470"/>
                  <a:pt x="900581" y="465985"/>
                </a:cubicBezTo>
                <a:cubicBezTo>
                  <a:pt x="900853" y="460456"/>
                  <a:pt x="900996" y="454885"/>
                  <a:pt x="901010" y="449270"/>
                </a:cubicBezTo>
                <a:cubicBezTo>
                  <a:pt x="901024" y="443656"/>
                  <a:pt x="901338" y="438256"/>
                  <a:pt x="901953" y="433071"/>
                </a:cubicBezTo>
                <a:close/>
                <a:moveTo>
                  <a:pt x="3009226" y="411186"/>
                </a:moveTo>
                <a:cubicBezTo>
                  <a:pt x="3004736" y="423145"/>
                  <a:pt x="3000711" y="435232"/>
                  <a:pt x="2997152" y="447448"/>
                </a:cubicBezTo>
                <a:cubicBezTo>
                  <a:pt x="2993594" y="459664"/>
                  <a:pt x="2990748" y="472265"/>
                  <a:pt x="2988613" y="485252"/>
                </a:cubicBezTo>
                <a:cubicBezTo>
                  <a:pt x="2985772" y="501197"/>
                  <a:pt x="2984092" y="517657"/>
                  <a:pt x="2983575" y="534630"/>
                </a:cubicBezTo>
                <a:lnTo>
                  <a:pt x="2985445" y="559261"/>
                </a:lnTo>
                <a:lnTo>
                  <a:pt x="2986722" y="537030"/>
                </a:lnTo>
                <a:cubicBezTo>
                  <a:pt x="2988791" y="520171"/>
                  <a:pt x="2991501" y="504512"/>
                  <a:pt x="2994853" y="490053"/>
                </a:cubicBezTo>
                <a:lnTo>
                  <a:pt x="2994853" y="489967"/>
                </a:lnTo>
                <a:cubicBezTo>
                  <a:pt x="2997676" y="476392"/>
                  <a:pt x="2999900" y="463251"/>
                  <a:pt x="3001526" y="450545"/>
                </a:cubicBezTo>
                <a:cubicBezTo>
                  <a:pt x="3003151" y="437838"/>
                  <a:pt x="3005718" y="424718"/>
                  <a:pt x="3009226" y="411186"/>
                </a:cubicBezTo>
                <a:close/>
                <a:moveTo>
                  <a:pt x="1169978" y="345264"/>
                </a:moveTo>
                <a:lnTo>
                  <a:pt x="1167234" y="349378"/>
                </a:lnTo>
                <a:cubicBezTo>
                  <a:pt x="1167563" y="348693"/>
                  <a:pt x="1167935" y="348007"/>
                  <a:pt x="1168349" y="347321"/>
                </a:cubicBezTo>
                <a:cubicBezTo>
                  <a:pt x="1168764" y="346635"/>
                  <a:pt x="1169307" y="345949"/>
                  <a:pt x="1169978" y="345264"/>
                </a:cubicBezTo>
                <a:close/>
                <a:moveTo>
                  <a:pt x="1109614" y="332233"/>
                </a:moveTo>
                <a:cubicBezTo>
                  <a:pt x="1103598" y="347692"/>
                  <a:pt x="1096767" y="363237"/>
                  <a:pt x="1089121" y="378868"/>
                </a:cubicBezTo>
                <a:cubicBezTo>
                  <a:pt x="1081476" y="394498"/>
                  <a:pt x="1074130" y="410043"/>
                  <a:pt x="1067085" y="425502"/>
                </a:cubicBezTo>
                <a:cubicBezTo>
                  <a:pt x="1058167" y="446648"/>
                  <a:pt x="1050622" y="468136"/>
                  <a:pt x="1044448" y="489967"/>
                </a:cubicBezTo>
                <a:cubicBezTo>
                  <a:pt x="1041704" y="499683"/>
                  <a:pt x="1039647" y="509741"/>
                  <a:pt x="1038275" y="520143"/>
                </a:cubicBezTo>
                <a:cubicBezTo>
                  <a:pt x="1038049" y="522786"/>
                  <a:pt x="1038164" y="526072"/>
                  <a:pt x="1038620" y="530001"/>
                </a:cubicBezTo>
                <a:cubicBezTo>
                  <a:pt x="1039076" y="533930"/>
                  <a:pt x="1039190" y="537045"/>
                  <a:pt x="1038961" y="539345"/>
                </a:cubicBezTo>
                <a:cubicBezTo>
                  <a:pt x="1040190" y="535830"/>
                  <a:pt x="1040818" y="531887"/>
                  <a:pt x="1040847" y="527515"/>
                </a:cubicBezTo>
                <a:cubicBezTo>
                  <a:pt x="1040875" y="523143"/>
                  <a:pt x="1041161" y="518857"/>
                  <a:pt x="1041704" y="514656"/>
                </a:cubicBezTo>
                <a:cubicBezTo>
                  <a:pt x="1042419" y="510170"/>
                  <a:pt x="1043391" y="505598"/>
                  <a:pt x="1044620" y="500940"/>
                </a:cubicBezTo>
                <a:cubicBezTo>
                  <a:pt x="1045849" y="496282"/>
                  <a:pt x="1047163" y="491710"/>
                  <a:pt x="1048564" y="487224"/>
                </a:cubicBezTo>
                <a:cubicBezTo>
                  <a:pt x="1051622" y="477266"/>
                  <a:pt x="1054938" y="467350"/>
                  <a:pt x="1058510" y="457478"/>
                </a:cubicBezTo>
                <a:cubicBezTo>
                  <a:pt x="1062083" y="447605"/>
                  <a:pt x="1066084" y="437861"/>
                  <a:pt x="1070515" y="428245"/>
                </a:cubicBezTo>
                <a:cubicBezTo>
                  <a:pt x="1077174" y="414158"/>
                  <a:pt x="1083748" y="399813"/>
                  <a:pt x="1090236" y="385211"/>
                </a:cubicBezTo>
                <a:cubicBezTo>
                  <a:pt x="1096724" y="370610"/>
                  <a:pt x="1102269" y="355922"/>
                  <a:pt x="1106870" y="341149"/>
                </a:cubicBezTo>
                <a:lnTo>
                  <a:pt x="1106870" y="340463"/>
                </a:lnTo>
                <a:close/>
                <a:moveTo>
                  <a:pt x="3086683" y="327433"/>
                </a:moveTo>
                <a:lnTo>
                  <a:pt x="3074338" y="358980"/>
                </a:lnTo>
                <a:cubicBezTo>
                  <a:pt x="3077196" y="353379"/>
                  <a:pt x="3079710" y="347435"/>
                  <a:pt x="3081882" y="341149"/>
                </a:cubicBezTo>
                <a:close/>
                <a:moveTo>
                  <a:pt x="1515210" y="316181"/>
                </a:moveTo>
                <a:cubicBezTo>
                  <a:pt x="1507181" y="344022"/>
                  <a:pt x="1499066" y="371948"/>
                  <a:pt x="1490864" y="399961"/>
                </a:cubicBezTo>
                <a:cubicBezTo>
                  <a:pt x="1482663" y="427973"/>
                  <a:pt x="1475234" y="455900"/>
                  <a:pt x="1468576" y="483741"/>
                </a:cubicBezTo>
                <a:cubicBezTo>
                  <a:pt x="1471762" y="473111"/>
                  <a:pt x="1475334" y="462438"/>
                  <a:pt x="1479292" y="451723"/>
                </a:cubicBezTo>
                <a:cubicBezTo>
                  <a:pt x="1483249" y="441007"/>
                  <a:pt x="1486992" y="430162"/>
                  <a:pt x="1490521" y="419189"/>
                </a:cubicBezTo>
                <a:cubicBezTo>
                  <a:pt x="1494551" y="404754"/>
                  <a:pt x="1498151" y="390361"/>
                  <a:pt x="1501323" y="376012"/>
                </a:cubicBezTo>
                <a:cubicBezTo>
                  <a:pt x="1504495" y="361662"/>
                  <a:pt x="1507752" y="347441"/>
                  <a:pt x="1511096" y="333349"/>
                </a:cubicBezTo>
                <a:cubicBezTo>
                  <a:pt x="1510981" y="332662"/>
                  <a:pt x="1511210" y="331976"/>
                  <a:pt x="1511781" y="331289"/>
                </a:cubicBezTo>
                <a:close/>
                <a:moveTo>
                  <a:pt x="1115788" y="315774"/>
                </a:moveTo>
                <a:cubicBezTo>
                  <a:pt x="1114444" y="317489"/>
                  <a:pt x="1113701" y="318860"/>
                  <a:pt x="1113558" y="319889"/>
                </a:cubicBezTo>
                <a:cubicBezTo>
                  <a:pt x="1113416" y="320918"/>
                  <a:pt x="1113701" y="321603"/>
                  <a:pt x="1114416" y="321946"/>
                </a:cubicBezTo>
                <a:cubicBezTo>
                  <a:pt x="1114444" y="321618"/>
                  <a:pt x="1114559" y="321418"/>
                  <a:pt x="1114759" y="321346"/>
                </a:cubicBezTo>
                <a:lnTo>
                  <a:pt x="1114827" y="321329"/>
                </a:lnTo>
                <a:lnTo>
                  <a:pt x="1117160" y="317832"/>
                </a:lnTo>
                <a:cubicBezTo>
                  <a:pt x="1117302" y="316803"/>
                  <a:pt x="1116845" y="316117"/>
                  <a:pt x="1115788" y="315774"/>
                </a:cubicBezTo>
                <a:close/>
                <a:moveTo>
                  <a:pt x="790939" y="245187"/>
                </a:moveTo>
                <a:lnTo>
                  <a:pt x="789567" y="248616"/>
                </a:lnTo>
                <a:lnTo>
                  <a:pt x="790939" y="246559"/>
                </a:lnTo>
                <a:close/>
                <a:moveTo>
                  <a:pt x="2549330" y="219762"/>
                </a:moveTo>
                <a:lnTo>
                  <a:pt x="2548644" y="220448"/>
                </a:lnTo>
                <a:cubicBezTo>
                  <a:pt x="2547844" y="221134"/>
                  <a:pt x="2547387" y="221820"/>
                  <a:pt x="2547273" y="222505"/>
                </a:cubicBezTo>
                <a:cubicBezTo>
                  <a:pt x="2547158" y="222391"/>
                  <a:pt x="2547387" y="221934"/>
                  <a:pt x="2547958" y="221134"/>
                </a:cubicBezTo>
                <a:lnTo>
                  <a:pt x="2532871" y="247194"/>
                </a:lnTo>
                <a:lnTo>
                  <a:pt x="2546587" y="224563"/>
                </a:lnTo>
                <a:close/>
                <a:moveTo>
                  <a:pt x="2553445" y="211533"/>
                </a:moveTo>
                <a:lnTo>
                  <a:pt x="2548644" y="219762"/>
                </a:lnTo>
                <a:lnTo>
                  <a:pt x="2549330" y="219076"/>
                </a:lnTo>
                <a:lnTo>
                  <a:pt x="2550016" y="218391"/>
                </a:lnTo>
                <a:close/>
                <a:moveTo>
                  <a:pt x="1283161" y="191644"/>
                </a:moveTo>
                <a:cubicBezTo>
                  <a:pt x="1283176" y="191673"/>
                  <a:pt x="1283147" y="191787"/>
                  <a:pt x="1283075" y="191987"/>
                </a:cubicBezTo>
                <a:lnTo>
                  <a:pt x="1282912" y="192081"/>
                </a:lnTo>
                <a:close/>
                <a:moveTo>
                  <a:pt x="1285219" y="188901"/>
                </a:moveTo>
                <a:lnTo>
                  <a:pt x="1283161" y="191644"/>
                </a:lnTo>
                <a:lnTo>
                  <a:pt x="1282647" y="192232"/>
                </a:lnTo>
                <a:lnTo>
                  <a:pt x="1282912" y="192081"/>
                </a:lnTo>
                <a:lnTo>
                  <a:pt x="1282818" y="192244"/>
                </a:lnTo>
                <a:lnTo>
                  <a:pt x="1282585" y="192303"/>
                </a:lnTo>
                <a:lnTo>
                  <a:pt x="1282561" y="192330"/>
                </a:lnTo>
                <a:cubicBezTo>
                  <a:pt x="1282490" y="192473"/>
                  <a:pt x="1282461" y="192702"/>
                  <a:pt x="1282475" y="193016"/>
                </a:cubicBezTo>
                <a:close/>
                <a:moveTo>
                  <a:pt x="483132" y="176997"/>
                </a:moveTo>
                <a:cubicBezTo>
                  <a:pt x="476004" y="191700"/>
                  <a:pt x="468319" y="206317"/>
                  <a:pt x="460076" y="220849"/>
                </a:cubicBezTo>
                <a:cubicBezTo>
                  <a:pt x="451834" y="235380"/>
                  <a:pt x="444663" y="250341"/>
                  <a:pt x="438564" y="265732"/>
                </a:cubicBezTo>
                <a:cubicBezTo>
                  <a:pt x="432793" y="281136"/>
                  <a:pt x="427364" y="296357"/>
                  <a:pt x="422279" y="311394"/>
                </a:cubicBezTo>
                <a:cubicBezTo>
                  <a:pt x="417194" y="326431"/>
                  <a:pt x="412108" y="341636"/>
                  <a:pt x="407023" y="357008"/>
                </a:cubicBezTo>
                <a:cubicBezTo>
                  <a:pt x="415937" y="333006"/>
                  <a:pt x="425536" y="309001"/>
                  <a:pt x="435821" y="284993"/>
                </a:cubicBezTo>
                <a:close/>
                <a:moveTo>
                  <a:pt x="1042114" y="176830"/>
                </a:moveTo>
                <a:lnTo>
                  <a:pt x="1041256" y="177957"/>
                </a:lnTo>
                <a:lnTo>
                  <a:pt x="1042163" y="177499"/>
                </a:lnTo>
                <a:close/>
                <a:moveTo>
                  <a:pt x="485874" y="170806"/>
                </a:moveTo>
                <a:cubicBezTo>
                  <a:pt x="485517" y="171465"/>
                  <a:pt x="485203" y="172038"/>
                  <a:pt x="484932" y="172526"/>
                </a:cubicBezTo>
                <a:cubicBezTo>
                  <a:pt x="484660" y="173013"/>
                  <a:pt x="484517" y="173586"/>
                  <a:pt x="484503" y="174245"/>
                </a:cubicBezTo>
                <a:close/>
                <a:moveTo>
                  <a:pt x="1320889" y="147067"/>
                </a:moveTo>
                <a:cubicBezTo>
                  <a:pt x="1316787" y="151182"/>
                  <a:pt x="1312815" y="155468"/>
                  <a:pt x="1308970" y="159926"/>
                </a:cubicBezTo>
                <a:cubicBezTo>
                  <a:pt x="1305126" y="164384"/>
                  <a:pt x="1301325" y="169013"/>
                  <a:pt x="1297566" y="173814"/>
                </a:cubicBezTo>
                <a:cubicBezTo>
                  <a:pt x="1301325" y="169356"/>
                  <a:pt x="1305126" y="164898"/>
                  <a:pt x="1308970" y="160440"/>
                </a:cubicBezTo>
                <a:cubicBezTo>
                  <a:pt x="1312815" y="155983"/>
                  <a:pt x="1316787" y="151525"/>
                  <a:pt x="1320889" y="147067"/>
                </a:cubicBezTo>
                <a:close/>
                <a:moveTo>
                  <a:pt x="1426439" y="120330"/>
                </a:moveTo>
                <a:cubicBezTo>
                  <a:pt x="1426410" y="120658"/>
                  <a:pt x="1426296" y="121029"/>
                  <a:pt x="1426095" y="121442"/>
                </a:cubicBezTo>
                <a:cubicBezTo>
                  <a:pt x="1425895" y="121856"/>
                  <a:pt x="1425780" y="122398"/>
                  <a:pt x="1425752" y="123069"/>
                </a:cubicBezTo>
                <a:cubicBezTo>
                  <a:pt x="1423720" y="131496"/>
                  <a:pt x="1420963" y="140010"/>
                  <a:pt x="1417481" y="148611"/>
                </a:cubicBezTo>
                <a:cubicBezTo>
                  <a:pt x="1414000" y="157211"/>
                  <a:pt x="1411755" y="162641"/>
                  <a:pt x="1410746" y="164898"/>
                </a:cubicBezTo>
                <a:lnTo>
                  <a:pt x="1383997" y="220448"/>
                </a:lnTo>
                <a:lnTo>
                  <a:pt x="1331864" y="326747"/>
                </a:lnTo>
                <a:cubicBezTo>
                  <a:pt x="1339538" y="312117"/>
                  <a:pt x="1347684" y="297829"/>
                  <a:pt x="1356301" y="283884"/>
                </a:cubicBezTo>
                <a:cubicBezTo>
                  <a:pt x="1364919" y="269940"/>
                  <a:pt x="1373236" y="255652"/>
                  <a:pt x="1381253" y="241022"/>
                </a:cubicBezTo>
                <a:cubicBezTo>
                  <a:pt x="1390956" y="223148"/>
                  <a:pt x="1399665" y="204546"/>
                  <a:pt x="1407380" y="185215"/>
                </a:cubicBezTo>
                <a:cubicBezTo>
                  <a:pt x="1415095" y="165884"/>
                  <a:pt x="1421219" y="146081"/>
                  <a:pt x="1425752" y="125807"/>
                </a:cubicBezTo>
                <a:cubicBezTo>
                  <a:pt x="1425410" y="126565"/>
                  <a:pt x="1425240" y="126936"/>
                  <a:pt x="1425240" y="126922"/>
                </a:cubicBezTo>
                <a:cubicBezTo>
                  <a:pt x="1425240" y="126908"/>
                  <a:pt x="1425410" y="126080"/>
                  <a:pt x="1425752" y="124438"/>
                </a:cubicBezTo>
                <a:lnTo>
                  <a:pt x="1425752" y="123069"/>
                </a:lnTo>
                <a:cubicBezTo>
                  <a:pt x="1425780" y="122698"/>
                  <a:pt x="1425895" y="122241"/>
                  <a:pt x="1426095" y="121699"/>
                </a:cubicBezTo>
                <a:cubicBezTo>
                  <a:pt x="1426296" y="121157"/>
                  <a:pt x="1426410" y="120701"/>
                  <a:pt x="1426439" y="120330"/>
                </a:cubicBezTo>
                <a:close/>
                <a:moveTo>
                  <a:pt x="2955781" y="101804"/>
                </a:moveTo>
                <a:cubicBezTo>
                  <a:pt x="2941236" y="121650"/>
                  <a:pt x="2927463" y="142138"/>
                  <a:pt x="2914461" y="163269"/>
                </a:cubicBezTo>
                <a:cubicBezTo>
                  <a:pt x="2901460" y="184401"/>
                  <a:pt x="2890087" y="206432"/>
                  <a:pt x="2880343" y="229363"/>
                </a:cubicBezTo>
                <a:cubicBezTo>
                  <a:pt x="2874799" y="243065"/>
                  <a:pt x="2869427" y="256810"/>
                  <a:pt x="2864227" y="270597"/>
                </a:cubicBezTo>
                <a:cubicBezTo>
                  <a:pt x="2859026" y="284385"/>
                  <a:pt x="2854340" y="298301"/>
                  <a:pt x="2850168" y="312345"/>
                </a:cubicBezTo>
                <a:cubicBezTo>
                  <a:pt x="2848482" y="317146"/>
                  <a:pt x="2847053" y="321946"/>
                  <a:pt x="2845881" y="326747"/>
                </a:cubicBezTo>
                <a:cubicBezTo>
                  <a:pt x="2844710" y="331548"/>
                  <a:pt x="2843624" y="336348"/>
                  <a:pt x="2842624" y="341149"/>
                </a:cubicBezTo>
                <a:cubicBezTo>
                  <a:pt x="2847824" y="323032"/>
                  <a:pt x="2853882" y="305087"/>
                  <a:pt x="2860797" y="287313"/>
                </a:cubicBezTo>
                <a:cubicBezTo>
                  <a:pt x="2867713" y="269540"/>
                  <a:pt x="2875142" y="251595"/>
                  <a:pt x="2883086" y="233478"/>
                </a:cubicBezTo>
                <a:cubicBezTo>
                  <a:pt x="2893316" y="210461"/>
                  <a:pt x="2904403" y="187915"/>
                  <a:pt x="2916347" y="165841"/>
                </a:cubicBezTo>
                <a:cubicBezTo>
                  <a:pt x="2928292" y="143767"/>
                  <a:pt x="2941436" y="122421"/>
                  <a:pt x="2955781" y="101804"/>
                </a:cubicBezTo>
                <a:close/>
                <a:moveTo>
                  <a:pt x="346335" y="92897"/>
                </a:moveTo>
                <a:cubicBezTo>
                  <a:pt x="338378" y="104601"/>
                  <a:pt x="329779" y="117719"/>
                  <a:pt x="320536" y="132252"/>
                </a:cubicBezTo>
                <a:cubicBezTo>
                  <a:pt x="311293" y="146784"/>
                  <a:pt x="303894" y="160417"/>
                  <a:pt x="298337" y="173149"/>
                </a:cubicBezTo>
                <a:cubicBezTo>
                  <a:pt x="294019" y="183125"/>
                  <a:pt x="288407" y="197089"/>
                  <a:pt x="281499" y="215041"/>
                </a:cubicBezTo>
                <a:cubicBezTo>
                  <a:pt x="274591" y="232993"/>
                  <a:pt x="267607" y="251327"/>
                  <a:pt x="260547" y="270041"/>
                </a:cubicBezTo>
                <a:cubicBezTo>
                  <a:pt x="253487" y="288756"/>
                  <a:pt x="247570" y="304244"/>
                  <a:pt x="242795" y="316506"/>
                </a:cubicBezTo>
                <a:cubicBezTo>
                  <a:pt x="247409" y="306022"/>
                  <a:pt x="253496" y="292236"/>
                  <a:pt x="261055" y="275148"/>
                </a:cubicBezTo>
                <a:cubicBezTo>
                  <a:pt x="268615" y="258059"/>
                  <a:pt x="276022" y="241580"/>
                  <a:pt x="283277" y="225711"/>
                </a:cubicBezTo>
                <a:cubicBezTo>
                  <a:pt x="290532" y="209842"/>
                  <a:pt x="296009" y="198494"/>
                  <a:pt x="299708" y="191669"/>
                </a:cubicBezTo>
                <a:cubicBezTo>
                  <a:pt x="307736" y="175722"/>
                  <a:pt x="315336" y="159259"/>
                  <a:pt x="322507" y="142283"/>
                </a:cubicBezTo>
                <a:cubicBezTo>
                  <a:pt x="329679" y="125307"/>
                  <a:pt x="337621" y="108845"/>
                  <a:pt x="346335" y="92897"/>
                </a:cubicBezTo>
                <a:close/>
                <a:moveTo>
                  <a:pt x="2701578" y="88088"/>
                </a:moveTo>
                <a:cubicBezTo>
                  <a:pt x="2701177" y="92903"/>
                  <a:pt x="2700263" y="97504"/>
                  <a:pt x="2698834" y="101890"/>
                </a:cubicBezTo>
                <a:cubicBezTo>
                  <a:pt x="2697406" y="106276"/>
                  <a:pt x="2695805" y="110363"/>
                  <a:pt x="2694034" y="114149"/>
                </a:cubicBezTo>
                <a:cubicBezTo>
                  <a:pt x="2695463" y="110320"/>
                  <a:pt x="2696891" y="106148"/>
                  <a:pt x="2698320" y="101633"/>
                </a:cubicBezTo>
                <a:cubicBezTo>
                  <a:pt x="2699749" y="97118"/>
                  <a:pt x="2700835" y="92603"/>
                  <a:pt x="2701578" y="88088"/>
                </a:cubicBezTo>
                <a:close/>
                <a:moveTo>
                  <a:pt x="2599368" y="77117"/>
                </a:moveTo>
                <a:cubicBezTo>
                  <a:pt x="2594594" y="81290"/>
                  <a:pt x="2590078" y="85634"/>
                  <a:pt x="2585819" y="90149"/>
                </a:cubicBezTo>
                <a:cubicBezTo>
                  <a:pt x="2581560" y="94665"/>
                  <a:pt x="2577387" y="99009"/>
                  <a:pt x="2573300" y="103182"/>
                </a:cubicBezTo>
                <a:cubicBezTo>
                  <a:pt x="2556536" y="122087"/>
                  <a:pt x="2540672" y="141722"/>
                  <a:pt x="2525709" y="162085"/>
                </a:cubicBezTo>
                <a:cubicBezTo>
                  <a:pt x="2510745" y="182448"/>
                  <a:pt x="2496425" y="203283"/>
                  <a:pt x="2482748" y="224589"/>
                </a:cubicBezTo>
                <a:cubicBezTo>
                  <a:pt x="2468956" y="246309"/>
                  <a:pt x="2456408" y="269059"/>
                  <a:pt x="2445104" y="292837"/>
                </a:cubicBezTo>
                <a:cubicBezTo>
                  <a:pt x="2433799" y="316616"/>
                  <a:pt x="2424166" y="340737"/>
                  <a:pt x="2416206" y="365201"/>
                </a:cubicBezTo>
                <a:cubicBezTo>
                  <a:pt x="2410961" y="380677"/>
                  <a:pt x="2406188" y="396539"/>
                  <a:pt x="2401886" y="412787"/>
                </a:cubicBezTo>
                <a:cubicBezTo>
                  <a:pt x="2397584" y="429034"/>
                  <a:pt x="2394354" y="445410"/>
                  <a:pt x="2392196" y="461915"/>
                </a:cubicBezTo>
                <a:cubicBezTo>
                  <a:pt x="2394783" y="445353"/>
                  <a:pt x="2398699" y="428749"/>
                  <a:pt x="2403944" y="412101"/>
                </a:cubicBezTo>
                <a:cubicBezTo>
                  <a:pt x="2409189" y="395453"/>
                  <a:pt x="2414648" y="379363"/>
                  <a:pt x="2420322" y="363830"/>
                </a:cubicBezTo>
                <a:cubicBezTo>
                  <a:pt x="2428725" y="339808"/>
                  <a:pt x="2438844" y="316344"/>
                  <a:pt x="2450677" y="293438"/>
                </a:cubicBezTo>
                <a:cubicBezTo>
                  <a:pt x="2462511" y="270531"/>
                  <a:pt x="2475031" y="248267"/>
                  <a:pt x="2488236" y="226647"/>
                </a:cubicBezTo>
                <a:cubicBezTo>
                  <a:pt x="2500784" y="205912"/>
                  <a:pt x="2513761" y="185306"/>
                  <a:pt x="2527166" y="164828"/>
                </a:cubicBezTo>
                <a:cubicBezTo>
                  <a:pt x="2540572" y="144351"/>
                  <a:pt x="2555264" y="124945"/>
                  <a:pt x="2571242" y="106611"/>
                </a:cubicBezTo>
                <a:cubicBezTo>
                  <a:pt x="2575372" y="102081"/>
                  <a:pt x="2579803" y="97251"/>
                  <a:pt x="2584533" y="92121"/>
                </a:cubicBezTo>
                <a:cubicBezTo>
                  <a:pt x="2589264" y="86991"/>
                  <a:pt x="2594208" y="81990"/>
                  <a:pt x="2599368" y="77117"/>
                </a:cubicBezTo>
                <a:close/>
                <a:moveTo>
                  <a:pt x="2698904" y="72872"/>
                </a:moveTo>
                <a:lnTo>
                  <a:pt x="2699605" y="73344"/>
                </a:lnTo>
                <a:cubicBezTo>
                  <a:pt x="2701334" y="76887"/>
                  <a:pt x="2701991" y="81116"/>
                  <a:pt x="2701578" y="86031"/>
                </a:cubicBezTo>
                <a:close/>
                <a:moveTo>
                  <a:pt x="2670717" y="70943"/>
                </a:moveTo>
                <a:cubicBezTo>
                  <a:pt x="2670045" y="71601"/>
                  <a:pt x="2669502" y="72001"/>
                  <a:pt x="2669088" y="72144"/>
                </a:cubicBezTo>
                <a:cubicBezTo>
                  <a:pt x="2668674" y="72286"/>
                  <a:pt x="2668302" y="72344"/>
                  <a:pt x="2667973" y="72315"/>
                </a:cubicBezTo>
                <a:close/>
                <a:moveTo>
                  <a:pt x="886942" y="66218"/>
                </a:moveTo>
                <a:cubicBezTo>
                  <a:pt x="876317" y="75032"/>
                  <a:pt x="866889" y="85003"/>
                  <a:pt x="858661" y="96132"/>
                </a:cubicBezTo>
                <a:cubicBezTo>
                  <a:pt x="850432" y="107260"/>
                  <a:pt x="843403" y="118089"/>
                  <a:pt x="837573" y="128617"/>
                </a:cubicBezTo>
                <a:cubicBezTo>
                  <a:pt x="826901" y="146731"/>
                  <a:pt x="816699" y="165017"/>
                  <a:pt x="806969" y="183474"/>
                </a:cubicBezTo>
                <a:cubicBezTo>
                  <a:pt x="797240" y="201931"/>
                  <a:pt x="788239" y="220902"/>
                  <a:pt x="779966" y="240387"/>
                </a:cubicBezTo>
                <a:cubicBezTo>
                  <a:pt x="770308" y="262801"/>
                  <a:pt x="762021" y="286030"/>
                  <a:pt x="755106" y="310072"/>
                </a:cubicBezTo>
                <a:cubicBezTo>
                  <a:pt x="748191" y="334115"/>
                  <a:pt x="742990" y="358200"/>
                  <a:pt x="739504" y="382328"/>
                </a:cubicBezTo>
                <a:cubicBezTo>
                  <a:pt x="738075" y="393343"/>
                  <a:pt x="736646" y="404571"/>
                  <a:pt x="735218" y="416014"/>
                </a:cubicBezTo>
                <a:cubicBezTo>
                  <a:pt x="733789" y="427456"/>
                  <a:pt x="732703" y="438856"/>
                  <a:pt x="731960" y="450213"/>
                </a:cubicBezTo>
                <a:lnTo>
                  <a:pt x="731960" y="452956"/>
                </a:lnTo>
                <a:lnTo>
                  <a:pt x="733332" y="440613"/>
                </a:lnTo>
                <a:cubicBezTo>
                  <a:pt x="734075" y="429299"/>
                  <a:pt x="735503" y="417985"/>
                  <a:pt x="737618" y="406671"/>
                </a:cubicBezTo>
                <a:cubicBezTo>
                  <a:pt x="739733" y="395357"/>
                  <a:pt x="742190" y="384043"/>
                  <a:pt x="744990" y="372729"/>
                </a:cubicBezTo>
                <a:cubicBezTo>
                  <a:pt x="750477" y="350357"/>
                  <a:pt x="756649" y="327901"/>
                  <a:pt x="763507" y="305358"/>
                </a:cubicBezTo>
                <a:cubicBezTo>
                  <a:pt x="770365" y="282815"/>
                  <a:pt x="777909" y="260701"/>
                  <a:pt x="786138" y="239016"/>
                </a:cubicBezTo>
                <a:cubicBezTo>
                  <a:pt x="793968" y="218773"/>
                  <a:pt x="802483" y="198916"/>
                  <a:pt x="811684" y="179445"/>
                </a:cubicBezTo>
                <a:cubicBezTo>
                  <a:pt x="820886" y="159974"/>
                  <a:pt x="831115" y="140974"/>
                  <a:pt x="842374" y="122446"/>
                </a:cubicBezTo>
                <a:cubicBezTo>
                  <a:pt x="847875" y="112689"/>
                  <a:pt x="854361" y="102889"/>
                  <a:pt x="861832" y="93046"/>
                </a:cubicBezTo>
                <a:cubicBezTo>
                  <a:pt x="869304" y="83203"/>
                  <a:pt x="877674" y="74261"/>
                  <a:pt x="886942" y="66218"/>
                </a:cubicBezTo>
                <a:close/>
                <a:moveTo>
                  <a:pt x="2691644" y="66166"/>
                </a:moveTo>
                <a:cubicBezTo>
                  <a:pt x="2694516" y="66510"/>
                  <a:pt x="2696712" y="67646"/>
                  <a:pt x="2698234" y="69574"/>
                </a:cubicBezTo>
                <a:lnTo>
                  <a:pt x="2698904" y="72872"/>
                </a:lnTo>
                <a:lnTo>
                  <a:pt x="2689919" y="66829"/>
                </a:lnTo>
                <a:cubicBezTo>
                  <a:pt x="2686604" y="66714"/>
                  <a:pt x="2683632" y="66943"/>
                  <a:pt x="2681004" y="67514"/>
                </a:cubicBezTo>
                <a:cubicBezTo>
                  <a:pt x="2685226" y="66273"/>
                  <a:pt x="2688772" y="65823"/>
                  <a:pt x="2691644" y="66166"/>
                </a:cubicBezTo>
                <a:close/>
                <a:moveTo>
                  <a:pt x="967104" y="58675"/>
                </a:moveTo>
                <a:lnTo>
                  <a:pt x="969161" y="60732"/>
                </a:lnTo>
                <a:cubicBezTo>
                  <a:pt x="969118" y="60732"/>
                  <a:pt x="968861" y="60561"/>
                  <a:pt x="968390" y="60218"/>
                </a:cubicBezTo>
                <a:cubicBezTo>
                  <a:pt x="967918" y="59875"/>
                  <a:pt x="967490" y="59361"/>
                  <a:pt x="967104" y="58675"/>
                </a:cubicBezTo>
                <a:close/>
                <a:moveTo>
                  <a:pt x="898524" y="57304"/>
                </a:moveTo>
                <a:cubicBezTo>
                  <a:pt x="897151" y="58032"/>
                  <a:pt x="895781" y="58975"/>
                  <a:pt x="894413" y="60132"/>
                </a:cubicBezTo>
                <a:cubicBezTo>
                  <a:pt x="893045" y="61289"/>
                  <a:pt x="891684" y="62404"/>
                  <a:pt x="890329" y="63475"/>
                </a:cubicBezTo>
                <a:close/>
                <a:moveTo>
                  <a:pt x="964361" y="53190"/>
                </a:moveTo>
                <a:lnTo>
                  <a:pt x="967104" y="58675"/>
                </a:lnTo>
                <a:cubicBezTo>
                  <a:pt x="966389" y="57632"/>
                  <a:pt x="965761" y="56632"/>
                  <a:pt x="965218" y="55675"/>
                </a:cubicBezTo>
                <a:cubicBezTo>
                  <a:pt x="964675" y="54718"/>
                  <a:pt x="964389" y="53890"/>
                  <a:pt x="964361" y="53190"/>
                </a:cubicBezTo>
                <a:close/>
                <a:moveTo>
                  <a:pt x="2155276" y="39482"/>
                </a:moveTo>
                <a:cubicBezTo>
                  <a:pt x="2147471" y="53227"/>
                  <a:pt x="2139238" y="67057"/>
                  <a:pt x="2130576" y="80973"/>
                </a:cubicBezTo>
                <a:cubicBezTo>
                  <a:pt x="2121913" y="94889"/>
                  <a:pt x="2114366" y="108720"/>
                  <a:pt x="2107933" y="122464"/>
                </a:cubicBezTo>
                <a:cubicBezTo>
                  <a:pt x="2101101" y="137752"/>
                  <a:pt x="2094697" y="152611"/>
                  <a:pt x="2088722" y="167041"/>
                </a:cubicBezTo>
                <a:cubicBezTo>
                  <a:pt x="2082747" y="181472"/>
                  <a:pt x="2077029" y="196331"/>
                  <a:pt x="2071569" y="211618"/>
                </a:cubicBezTo>
                <a:cubicBezTo>
                  <a:pt x="2072998" y="207846"/>
                  <a:pt x="2074599" y="204074"/>
                  <a:pt x="2076372" y="200303"/>
                </a:cubicBezTo>
                <a:cubicBezTo>
                  <a:pt x="2078144" y="196531"/>
                  <a:pt x="2079745" y="192759"/>
                  <a:pt x="2081175" y="188987"/>
                </a:cubicBezTo>
                <a:cubicBezTo>
                  <a:pt x="2081467" y="188470"/>
                  <a:pt x="2083474" y="184855"/>
                  <a:pt x="2087197" y="178141"/>
                </a:cubicBezTo>
                <a:cubicBezTo>
                  <a:pt x="2090920" y="171427"/>
                  <a:pt x="2094605" y="164713"/>
                  <a:pt x="2098252" y="157999"/>
                </a:cubicBezTo>
                <a:cubicBezTo>
                  <a:pt x="2101898" y="151285"/>
                  <a:pt x="2103753" y="147669"/>
                  <a:pt x="2103817" y="147153"/>
                </a:cubicBezTo>
                <a:cubicBezTo>
                  <a:pt x="2110068" y="130228"/>
                  <a:pt x="2115633" y="116453"/>
                  <a:pt x="2120512" y="105827"/>
                </a:cubicBezTo>
                <a:cubicBezTo>
                  <a:pt x="2125392" y="95202"/>
                  <a:pt x="2130499" y="85033"/>
                  <a:pt x="2135836" y="75322"/>
                </a:cubicBezTo>
                <a:cubicBezTo>
                  <a:pt x="2141172" y="65611"/>
                  <a:pt x="2147652" y="53664"/>
                  <a:pt x="2155276" y="39482"/>
                </a:cubicBezTo>
                <a:close/>
                <a:moveTo>
                  <a:pt x="2945765" y="24090"/>
                </a:moveTo>
                <a:cubicBezTo>
                  <a:pt x="2950839" y="24717"/>
                  <a:pt x="2955858" y="26758"/>
                  <a:pt x="2960822" y="30211"/>
                </a:cubicBezTo>
                <a:cubicBezTo>
                  <a:pt x="2970750" y="37119"/>
                  <a:pt x="2977964" y="45225"/>
                  <a:pt x="2982463" y="54528"/>
                </a:cubicBezTo>
                <a:cubicBezTo>
                  <a:pt x="2985023" y="61762"/>
                  <a:pt x="2985537" y="67327"/>
                  <a:pt x="2984003" y="71222"/>
                </a:cubicBezTo>
                <a:cubicBezTo>
                  <a:pt x="2982469" y="75117"/>
                  <a:pt x="2979920" y="79141"/>
                  <a:pt x="2976355" y="83293"/>
                </a:cubicBezTo>
                <a:cubicBezTo>
                  <a:pt x="2977415" y="82565"/>
                  <a:pt x="2978348" y="81966"/>
                  <a:pt x="2979154" y="81495"/>
                </a:cubicBezTo>
                <a:cubicBezTo>
                  <a:pt x="2979960" y="81024"/>
                  <a:pt x="2980385" y="80938"/>
                  <a:pt x="2980427" y="81238"/>
                </a:cubicBezTo>
                <a:cubicBezTo>
                  <a:pt x="2980106" y="83052"/>
                  <a:pt x="2977704" y="87267"/>
                  <a:pt x="2973221" y="93883"/>
                </a:cubicBezTo>
                <a:cubicBezTo>
                  <a:pt x="2968738" y="100498"/>
                  <a:pt x="2964103" y="106848"/>
                  <a:pt x="2959316" y="112930"/>
                </a:cubicBezTo>
                <a:cubicBezTo>
                  <a:pt x="2954528" y="119013"/>
                  <a:pt x="2951517" y="122163"/>
                  <a:pt x="2950280" y="122378"/>
                </a:cubicBezTo>
                <a:cubicBezTo>
                  <a:pt x="2950466" y="122064"/>
                  <a:pt x="2951638" y="120121"/>
                  <a:pt x="2953797" y="116549"/>
                </a:cubicBezTo>
                <a:cubicBezTo>
                  <a:pt x="2955956" y="112977"/>
                  <a:pt x="2957985" y="109663"/>
                  <a:pt x="2959887" y="106605"/>
                </a:cubicBezTo>
                <a:cubicBezTo>
                  <a:pt x="2952024" y="117564"/>
                  <a:pt x="2944591" y="128736"/>
                  <a:pt x="2937586" y="140124"/>
                </a:cubicBezTo>
                <a:cubicBezTo>
                  <a:pt x="2930581" y="151511"/>
                  <a:pt x="2923834" y="163198"/>
                  <a:pt x="2917344" y="175185"/>
                </a:cubicBezTo>
                <a:cubicBezTo>
                  <a:pt x="2918387" y="173771"/>
                  <a:pt x="2919388" y="172485"/>
                  <a:pt x="2920346" y="171328"/>
                </a:cubicBezTo>
                <a:cubicBezTo>
                  <a:pt x="2921304" y="170170"/>
                  <a:pt x="2922133" y="169399"/>
                  <a:pt x="2922833" y="169013"/>
                </a:cubicBezTo>
                <a:cubicBezTo>
                  <a:pt x="2919673" y="173098"/>
                  <a:pt x="2914252" y="183902"/>
                  <a:pt x="2906568" y="201424"/>
                </a:cubicBezTo>
                <a:cubicBezTo>
                  <a:pt x="2898885" y="218947"/>
                  <a:pt x="2891430" y="236508"/>
                  <a:pt x="2884204" y="254109"/>
                </a:cubicBezTo>
                <a:cubicBezTo>
                  <a:pt x="2876978" y="271710"/>
                  <a:pt x="2872472" y="282671"/>
                  <a:pt x="2870685" y="286991"/>
                </a:cubicBezTo>
                <a:cubicBezTo>
                  <a:pt x="2862751" y="306198"/>
                  <a:pt x="2855460" y="325747"/>
                  <a:pt x="2848812" y="345640"/>
                </a:cubicBezTo>
                <a:cubicBezTo>
                  <a:pt x="2842165" y="365532"/>
                  <a:pt x="2836418" y="385768"/>
                  <a:pt x="2831572" y="406346"/>
                </a:cubicBezTo>
                <a:lnTo>
                  <a:pt x="2833631" y="385768"/>
                </a:lnTo>
                <a:lnTo>
                  <a:pt x="2832944" y="389883"/>
                </a:lnTo>
                <a:cubicBezTo>
                  <a:pt x="2832973" y="388854"/>
                  <a:pt x="2833087" y="387825"/>
                  <a:pt x="2833287" y="386797"/>
                </a:cubicBezTo>
                <a:cubicBezTo>
                  <a:pt x="2833488" y="385768"/>
                  <a:pt x="2833602" y="384739"/>
                  <a:pt x="2833631" y="383710"/>
                </a:cubicBezTo>
                <a:lnTo>
                  <a:pt x="2829514" y="400858"/>
                </a:lnTo>
                <a:lnTo>
                  <a:pt x="2832258" y="393999"/>
                </a:lnTo>
                <a:cubicBezTo>
                  <a:pt x="2829600" y="411519"/>
                  <a:pt x="2826342" y="429297"/>
                  <a:pt x="2822484" y="447331"/>
                </a:cubicBezTo>
                <a:cubicBezTo>
                  <a:pt x="2818626" y="465366"/>
                  <a:pt x="2817767" y="483486"/>
                  <a:pt x="2819907" y="501693"/>
                </a:cubicBezTo>
                <a:cubicBezTo>
                  <a:pt x="2820178" y="504308"/>
                  <a:pt x="2820836" y="507309"/>
                  <a:pt x="2821880" y="510696"/>
                </a:cubicBezTo>
                <a:cubicBezTo>
                  <a:pt x="2822923" y="514083"/>
                  <a:pt x="2824782" y="516569"/>
                  <a:pt x="2827455" y="518155"/>
                </a:cubicBezTo>
                <a:cubicBezTo>
                  <a:pt x="2833355" y="519946"/>
                  <a:pt x="2841225" y="516440"/>
                  <a:pt x="2851065" y="507638"/>
                </a:cubicBezTo>
                <a:cubicBezTo>
                  <a:pt x="2860904" y="498835"/>
                  <a:pt x="2870248" y="489079"/>
                  <a:pt x="2879097" y="478370"/>
                </a:cubicBezTo>
                <a:cubicBezTo>
                  <a:pt x="2887945" y="467662"/>
                  <a:pt x="2893833" y="460345"/>
                  <a:pt x="2896760" y="456420"/>
                </a:cubicBezTo>
                <a:cubicBezTo>
                  <a:pt x="2908225" y="443330"/>
                  <a:pt x="2919604" y="430068"/>
                  <a:pt x="2930897" y="416635"/>
                </a:cubicBezTo>
                <a:cubicBezTo>
                  <a:pt x="2942191" y="403202"/>
                  <a:pt x="2952541" y="389941"/>
                  <a:pt x="2961948" y="376850"/>
                </a:cubicBezTo>
                <a:cubicBezTo>
                  <a:pt x="2961090" y="377922"/>
                  <a:pt x="2959546" y="379894"/>
                  <a:pt x="2957316" y="382767"/>
                </a:cubicBezTo>
                <a:cubicBezTo>
                  <a:pt x="2955086" y="385639"/>
                  <a:pt x="2953198" y="387097"/>
                  <a:pt x="2951655" y="387140"/>
                </a:cubicBezTo>
                <a:cubicBezTo>
                  <a:pt x="2951959" y="386670"/>
                  <a:pt x="2954242" y="383113"/>
                  <a:pt x="2958504" y="376469"/>
                </a:cubicBezTo>
                <a:cubicBezTo>
                  <a:pt x="2962765" y="369826"/>
                  <a:pt x="2967178" y="362915"/>
                  <a:pt x="2971743" y="355738"/>
                </a:cubicBezTo>
                <a:cubicBezTo>
                  <a:pt x="2976307" y="348561"/>
                  <a:pt x="2979195" y="343938"/>
                  <a:pt x="2980408" y="341867"/>
                </a:cubicBezTo>
                <a:cubicBezTo>
                  <a:pt x="2985870" y="334307"/>
                  <a:pt x="2991209" y="326619"/>
                  <a:pt x="2996424" y="318802"/>
                </a:cubicBezTo>
                <a:cubicBezTo>
                  <a:pt x="3001638" y="310985"/>
                  <a:pt x="3006812" y="303125"/>
                  <a:pt x="3011944" y="295223"/>
                </a:cubicBezTo>
                <a:lnTo>
                  <a:pt x="3079184" y="193703"/>
                </a:lnTo>
                <a:cubicBezTo>
                  <a:pt x="3084702" y="184868"/>
                  <a:pt x="3090820" y="174966"/>
                  <a:pt x="3097538" y="163995"/>
                </a:cubicBezTo>
                <a:cubicBezTo>
                  <a:pt x="3104256" y="153024"/>
                  <a:pt x="3111403" y="144664"/>
                  <a:pt x="3118979" y="138916"/>
                </a:cubicBezTo>
                <a:cubicBezTo>
                  <a:pt x="3129198" y="132898"/>
                  <a:pt x="3140309" y="132752"/>
                  <a:pt x="3152311" y="138477"/>
                </a:cubicBezTo>
                <a:cubicBezTo>
                  <a:pt x="3164313" y="144203"/>
                  <a:pt x="3171469" y="152794"/>
                  <a:pt x="3173779" y="164251"/>
                </a:cubicBezTo>
                <a:cubicBezTo>
                  <a:pt x="3174009" y="167546"/>
                  <a:pt x="3173389" y="170028"/>
                  <a:pt x="3171920" y="171697"/>
                </a:cubicBezTo>
                <a:cubicBezTo>
                  <a:pt x="3170451" y="173366"/>
                  <a:pt x="3168814" y="174993"/>
                  <a:pt x="3167007" y="176576"/>
                </a:cubicBezTo>
                <a:cubicBezTo>
                  <a:pt x="3167684" y="176005"/>
                  <a:pt x="3168362" y="175777"/>
                  <a:pt x="3169039" y="175891"/>
                </a:cubicBezTo>
                <a:cubicBezTo>
                  <a:pt x="3169046" y="177305"/>
                  <a:pt x="3166619" y="181673"/>
                  <a:pt x="3161755" y="188998"/>
                </a:cubicBezTo>
                <a:cubicBezTo>
                  <a:pt x="3156892" y="196322"/>
                  <a:pt x="3153610" y="200177"/>
                  <a:pt x="3151911" y="200562"/>
                </a:cubicBezTo>
                <a:cubicBezTo>
                  <a:pt x="3151582" y="200076"/>
                  <a:pt x="3152412" y="198133"/>
                  <a:pt x="3154399" y="194732"/>
                </a:cubicBezTo>
                <a:cubicBezTo>
                  <a:pt x="3156386" y="191331"/>
                  <a:pt x="3157387" y="189387"/>
                  <a:pt x="3157401" y="188901"/>
                </a:cubicBezTo>
                <a:cubicBezTo>
                  <a:pt x="3145435" y="206750"/>
                  <a:pt x="3134541" y="225070"/>
                  <a:pt x="3124719" y="243863"/>
                </a:cubicBezTo>
                <a:cubicBezTo>
                  <a:pt x="3114898" y="262655"/>
                  <a:pt x="3105891" y="281833"/>
                  <a:pt x="3097699" y="301396"/>
                </a:cubicBezTo>
                <a:cubicBezTo>
                  <a:pt x="3100668" y="295163"/>
                  <a:pt x="3104794" y="286593"/>
                  <a:pt x="3110077" y="275686"/>
                </a:cubicBezTo>
                <a:cubicBezTo>
                  <a:pt x="3115359" y="264779"/>
                  <a:pt x="3120450" y="254633"/>
                  <a:pt x="3125352" y="245250"/>
                </a:cubicBezTo>
                <a:cubicBezTo>
                  <a:pt x="3130252" y="235867"/>
                  <a:pt x="3133616" y="230346"/>
                  <a:pt x="3135442" y="228686"/>
                </a:cubicBezTo>
                <a:cubicBezTo>
                  <a:pt x="3133506" y="231506"/>
                  <a:pt x="3129677" y="238899"/>
                  <a:pt x="3123954" y="250865"/>
                </a:cubicBezTo>
                <a:cubicBezTo>
                  <a:pt x="3118231" y="262831"/>
                  <a:pt x="3112623" y="274797"/>
                  <a:pt x="3107129" y="286763"/>
                </a:cubicBezTo>
                <a:cubicBezTo>
                  <a:pt x="3101634" y="298729"/>
                  <a:pt x="3098262" y="306122"/>
                  <a:pt x="3097013" y="308942"/>
                </a:cubicBezTo>
                <a:cubicBezTo>
                  <a:pt x="3091137" y="322689"/>
                  <a:pt x="3085561" y="336694"/>
                  <a:pt x="3080286" y="350956"/>
                </a:cubicBezTo>
                <a:cubicBezTo>
                  <a:pt x="3075010" y="365218"/>
                  <a:pt x="3070293" y="379566"/>
                  <a:pt x="3066133" y="393999"/>
                </a:cubicBezTo>
                <a:cubicBezTo>
                  <a:pt x="3062430" y="408061"/>
                  <a:pt x="3058856" y="422123"/>
                  <a:pt x="3055410" y="436185"/>
                </a:cubicBezTo>
                <a:cubicBezTo>
                  <a:pt x="3051965" y="450247"/>
                  <a:pt x="3048219" y="464309"/>
                  <a:pt x="3044173" y="478370"/>
                </a:cubicBezTo>
                <a:cubicBezTo>
                  <a:pt x="3040542" y="490546"/>
                  <a:pt x="3036825" y="503065"/>
                  <a:pt x="3033023" y="515926"/>
                </a:cubicBezTo>
                <a:cubicBezTo>
                  <a:pt x="3029222" y="528788"/>
                  <a:pt x="3026537" y="540963"/>
                  <a:pt x="3024968" y="552453"/>
                </a:cubicBezTo>
                <a:cubicBezTo>
                  <a:pt x="3025282" y="551081"/>
                  <a:pt x="3025681" y="549709"/>
                  <a:pt x="3026165" y="548337"/>
                </a:cubicBezTo>
                <a:cubicBezTo>
                  <a:pt x="3026650" y="546965"/>
                  <a:pt x="3027392" y="545593"/>
                  <a:pt x="3028390" y="544221"/>
                </a:cubicBezTo>
                <a:cubicBezTo>
                  <a:pt x="3028162" y="544814"/>
                  <a:pt x="3028010" y="547820"/>
                  <a:pt x="3027934" y="553240"/>
                </a:cubicBezTo>
                <a:cubicBezTo>
                  <a:pt x="3027858" y="558660"/>
                  <a:pt x="3027858" y="564309"/>
                  <a:pt x="3027934" y="570186"/>
                </a:cubicBezTo>
                <a:cubicBezTo>
                  <a:pt x="3028010" y="576063"/>
                  <a:pt x="3028162" y="579984"/>
                  <a:pt x="3028390" y="581948"/>
                </a:cubicBezTo>
                <a:cubicBezTo>
                  <a:pt x="3028848" y="585964"/>
                  <a:pt x="3029305" y="588565"/>
                  <a:pt x="3029762" y="589750"/>
                </a:cubicBezTo>
                <a:cubicBezTo>
                  <a:pt x="3030220" y="590936"/>
                  <a:pt x="3032050" y="591308"/>
                  <a:pt x="3035252" y="590866"/>
                </a:cubicBezTo>
                <a:cubicBezTo>
                  <a:pt x="3041271" y="589565"/>
                  <a:pt x="3047247" y="585650"/>
                  <a:pt x="3053180" y="579119"/>
                </a:cubicBezTo>
                <a:cubicBezTo>
                  <a:pt x="3059113" y="572588"/>
                  <a:pt x="3063888" y="567129"/>
                  <a:pt x="3067505" y="562742"/>
                </a:cubicBezTo>
                <a:cubicBezTo>
                  <a:pt x="3070021" y="559155"/>
                  <a:pt x="3073224" y="554496"/>
                  <a:pt x="3077112" y="548766"/>
                </a:cubicBezTo>
                <a:cubicBezTo>
                  <a:pt x="3081001" y="543035"/>
                  <a:pt x="3084890" y="539234"/>
                  <a:pt x="3088778" y="537362"/>
                </a:cubicBezTo>
                <a:cubicBezTo>
                  <a:pt x="3091409" y="535947"/>
                  <a:pt x="3093352" y="535519"/>
                  <a:pt x="3094606" y="536077"/>
                </a:cubicBezTo>
                <a:cubicBezTo>
                  <a:pt x="3095859" y="536635"/>
                  <a:pt x="3097104" y="538439"/>
                  <a:pt x="3098341" y="541488"/>
                </a:cubicBezTo>
                <a:cubicBezTo>
                  <a:pt x="3100099" y="546660"/>
                  <a:pt x="3100013" y="552947"/>
                  <a:pt x="3098084" y="560348"/>
                </a:cubicBezTo>
                <a:cubicBezTo>
                  <a:pt x="3096155" y="567749"/>
                  <a:pt x="3094184" y="574035"/>
                  <a:pt x="3092169" y="579207"/>
                </a:cubicBezTo>
                <a:cubicBezTo>
                  <a:pt x="3090083" y="584950"/>
                  <a:pt x="3087569" y="590262"/>
                  <a:pt x="3084625" y="595141"/>
                </a:cubicBezTo>
                <a:cubicBezTo>
                  <a:pt x="3081682" y="600020"/>
                  <a:pt x="3078482" y="604984"/>
                  <a:pt x="3075024" y="610031"/>
                </a:cubicBezTo>
                <a:cubicBezTo>
                  <a:pt x="3070052" y="617717"/>
                  <a:pt x="3064394" y="623906"/>
                  <a:pt x="3058051" y="628598"/>
                </a:cubicBezTo>
                <a:cubicBezTo>
                  <a:pt x="3051707" y="633290"/>
                  <a:pt x="3043649" y="635543"/>
                  <a:pt x="3033876" y="635357"/>
                </a:cubicBezTo>
                <a:cubicBezTo>
                  <a:pt x="3024547" y="634672"/>
                  <a:pt x="3015945" y="632277"/>
                  <a:pt x="3008073" y="628170"/>
                </a:cubicBezTo>
                <a:cubicBezTo>
                  <a:pt x="3000201" y="624063"/>
                  <a:pt x="2993486" y="618245"/>
                  <a:pt x="2987928" y="610716"/>
                </a:cubicBezTo>
                <a:cubicBezTo>
                  <a:pt x="2979268" y="598104"/>
                  <a:pt x="2973892" y="584113"/>
                  <a:pt x="2971800" y="568744"/>
                </a:cubicBezTo>
                <a:cubicBezTo>
                  <a:pt x="2969709" y="553374"/>
                  <a:pt x="2969627" y="538346"/>
                  <a:pt x="2971554" y="523657"/>
                </a:cubicBezTo>
                <a:cubicBezTo>
                  <a:pt x="2972320" y="518228"/>
                  <a:pt x="2973512" y="513142"/>
                  <a:pt x="2975130" y="508398"/>
                </a:cubicBezTo>
                <a:cubicBezTo>
                  <a:pt x="2976747" y="503655"/>
                  <a:pt x="2978279" y="498911"/>
                  <a:pt x="2979727" y="494168"/>
                </a:cubicBezTo>
                <a:cubicBezTo>
                  <a:pt x="2980010" y="491682"/>
                  <a:pt x="2980294" y="487224"/>
                  <a:pt x="2980578" y="480795"/>
                </a:cubicBezTo>
                <a:cubicBezTo>
                  <a:pt x="2980862" y="474365"/>
                  <a:pt x="2981486" y="470593"/>
                  <a:pt x="2982451" y="469479"/>
                </a:cubicBezTo>
                <a:cubicBezTo>
                  <a:pt x="2983018" y="470165"/>
                  <a:pt x="2983245" y="470851"/>
                  <a:pt x="2983132" y="471536"/>
                </a:cubicBezTo>
                <a:cubicBezTo>
                  <a:pt x="2983699" y="470279"/>
                  <a:pt x="2983926" y="468679"/>
                  <a:pt x="2983813" y="466736"/>
                </a:cubicBezTo>
                <a:cubicBezTo>
                  <a:pt x="2983188" y="466779"/>
                  <a:pt x="2983075" y="464293"/>
                  <a:pt x="2983474" y="459278"/>
                </a:cubicBezTo>
                <a:cubicBezTo>
                  <a:pt x="2983872" y="454263"/>
                  <a:pt x="2984442" y="450577"/>
                  <a:pt x="2985184" y="448219"/>
                </a:cubicBezTo>
                <a:cubicBezTo>
                  <a:pt x="2987356" y="439304"/>
                  <a:pt x="2989871" y="430389"/>
                  <a:pt x="2992728" y="421473"/>
                </a:cubicBezTo>
                <a:cubicBezTo>
                  <a:pt x="2994971" y="413243"/>
                  <a:pt x="2996829" y="405014"/>
                  <a:pt x="2998300" y="396784"/>
                </a:cubicBezTo>
                <a:cubicBezTo>
                  <a:pt x="2999772" y="388555"/>
                  <a:pt x="3001801" y="380325"/>
                  <a:pt x="3004387" y="372095"/>
                </a:cubicBezTo>
                <a:cubicBezTo>
                  <a:pt x="2994832" y="387597"/>
                  <a:pt x="2985160" y="403056"/>
                  <a:pt x="2975369" y="418473"/>
                </a:cubicBezTo>
                <a:cubicBezTo>
                  <a:pt x="2965578" y="433889"/>
                  <a:pt x="2955392" y="448834"/>
                  <a:pt x="2944808" y="463307"/>
                </a:cubicBezTo>
                <a:cubicBezTo>
                  <a:pt x="2934480" y="476610"/>
                  <a:pt x="2923761" y="489437"/>
                  <a:pt x="2912655" y="501787"/>
                </a:cubicBezTo>
                <a:cubicBezTo>
                  <a:pt x="2901548" y="514136"/>
                  <a:pt x="2890302" y="526427"/>
                  <a:pt x="2878918" y="538659"/>
                </a:cubicBezTo>
                <a:cubicBezTo>
                  <a:pt x="2878675" y="539059"/>
                  <a:pt x="2877274" y="540831"/>
                  <a:pt x="2874715" y="543974"/>
                </a:cubicBezTo>
                <a:cubicBezTo>
                  <a:pt x="2872156" y="547117"/>
                  <a:pt x="2869898" y="549232"/>
                  <a:pt x="2867939" y="550318"/>
                </a:cubicBezTo>
                <a:cubicBezTo>
                  <a:pt x="2869183" y="549346"/>
                  <a:pt x="2870812" y="547689"/>
                  <a:pt x="2872828" y="545346"/>
                </a:cubicBezTo>
                <a:cubicBezTo>
                  <a:pt x="2874844" y="543003"/>
                  <a:pt x="2875959" y="541688"/>
                  <a:pt x="2876173" y="541402"/>
                </a:cubicBezTo>
                <a:lnTo>
                  <a:pt x="2863136" y="553747"/>
                </a:lnTo>
                <a:cubicBezTo>
                  <a:pt x="2866353" y="551575"/>
                  <a:pt x="2866610" y="551975"/>
                  <a:pt x="2863908" y="554947"/>
                </a:cubicBezTo>
                <a:cubicBezTo>
                  <a:pt x="2861206" y="557919"/>
                  <a:pt x="2858890" y="560033"/>
                  <a:pt x="2856960" y="561291"/>
                </a:cubicBezTo>
                <a:cubicBezTo>
                  <a:pt x="2855216" y="563005"/>
                  <a:pt x="2853215" y="564377"/>
                  <a:pt x="2850956" y="565405"/>
                </a:cubicBezTo>
                <a:cubicBezTo>
                  <a:pt x="2848698" y="566434"/>
                  <a:pt x="2846353" y="567120"/>
                  <a:pt x="2843923" y="567463"/>
                </a:cubicBezTo>
                <a:cubicBezTo>
                  <a:pt x="2841493" y="567763"/>
                  <a:pt x="2838977" y="567677"/>
                  <a:pt x="2836375" y="567206"/>
                </a:cubicBezTo>
                <a:cubicBezTo>
                  <a:pt x="2833773" y="566734"/>
                  <a:pt x="2831257" y="566134"/>
                  <a:pt x="2828827" y="565405"/>
                </a:cubicBezTo>
                <a:cubicBezTo>
                  <a:pt x="2814578" y="560633"/>
                  <a:pt x="2801446" y="552861"/>
                  <a:pt x="2789429" y="542088"/>
                </a:cubicBezTo>
                <a:cubicBezTo>
                  <a:pt x="2777413" y="531315"/>
                  <a:pt x="2767709" y="519428"/>
                  <a:pt x="2760318" y="506427"/>
                </a:cubicBezTo>
                <a:cubicBezTo>
                  <a:pt x="2756665" y="499254"/>
                  <a:pt x="2754382" y="491996"/>
                  <a:pt x="2753469" y="484652"/>
                </a:cubicBezTo>
                <a:cubicBezTo>
                  <a:pt x="2752555" y="477309"/>
                  <a:pt x="2752327" y="469708"/>
                  <a:pt x="2752784" y="461850"/>
                </a:cubicBezTo>
                <a:cubicBezTo>
                  <a:pt x="2754154" y="446876"/>
                  <a:pt x="2756209" y="432246"/>
                  <a:pt x="2758948" y="417958"/>
                </a:cubicBezTo>
                <a:cubicBezTo>
                  <a:pt x="2759456" y="416240"/>
                  <a:pt x="2760344" y="412667"/>
                  <a:pt x="2761612" y="407240"/>
                </a:cubicBezTo>
                <a:cubicBezTo>
                  <a:pt x="2762880" y="401812"/>
                  <a:pt x="2764225" y="396614"/>
                  <a:pt x="2765645" y="391644"/>
                </a:cubicBezTo>
                <a:cubicBezTo>
                  <a:pt x="2767066" y="386674"/>
                  <a:pt x="2768258" y="384015"/>
                  <a:pt x="2769222" y="383668"/>
                </a:cubicBezTo>
                <a:cubicBezTo>
                  <a:pt x="2769151" y="384040"/>
                  <a:pt x="2768951" y="385526"/>
                  <a:pt x="2768623" y="388126"/>
                </a:cubicBezTo>
                <a:cubicBezTo>
                  <a:pt x="2768295" y="390726"/>
                  <a:pt x="2768266" y="392212"/>
                  <a:pt x="2768537" y="392584"/>
                </a:cubicBezTo>
                <a:cubicBezTo>
                  <a:pt x="2771163" y="380125"/>
                  <a:pt x="2774131" y="368009"/>
                  <a:pt x="2777441" y="356236"/>
                </a:cubicBezTo>
                <a:lnTo>
                  <a:pt x="2773331" y="365152"/>
                </a:lnTo>
                <a:cubicBezTo>
                  <a:pt x="2773018" y="359680"/>
                  <a:pt x="2774331" y="353307"/>
                  <a:pt x="2777270" y="346035"/>
                </a:cubicBezTo>
                <a:cubicBezTo>
                  <a:pt x="2780209" y="338763"/>
                  <a:pt x="2782550" y="332562"/>
                  <a:pt x="2784290" y="327433"/>
                </a:cubicBezTo>
                <a:cubicBezTo>
                  <a:pt x="2786916" y="317832"/>
                  <a:pt x="2789884" y="308230"/>
                  <a:pt x="2793194" y="298629"/>
                </a:cubicBezTo>
                <a:cubicBezTo>
                  <a:pt x="2796947" y="286285"/>
                  <a:pt x="2801085" y="274112"/>
                  <a:pt x="2805609" y="262110"/>
                </a:cubicBezTo>
                <a:cubicBezTo>
                  <a:pt x="2810132" y="250109"/>
                  <a:pt x="2815127" y="238279"/>
                  <a:pt x="2820593" y="226620"/>
                </a:cubicBezTo>
                <a:cubicBezTo>
                  <a:pt x="2825996" y="213890"/>
                  <a:pt x="2831314" y="201117"/>
                  <a:pt x="2836547" y="188301"/>
                </a:cubicBezTo>
                <a:cubicBezTo>
                  <a:pt x="2841778" y="175485"/>
                  <a:pt x="2847440" y="162884"/>
                  <a:pt x="2853530" y="150496"/>
                </a:cubicBezTo>
                <a:cubicBezTo>
                  <a:pt x="2856503" y="144553"/>
                  <a:pt x="2859476" y="138438"/>
                  <a:pt x="2862450" y="132151"/>
                </a:cubicBezTo>
                <a:cubicBezTo>
                  <a:pt x="2865423" y="125865"/>
                  <a:pt x="2869083" y="120092"/>
                  <a:pt x="2873429" y="114835"/>
                </a:cubicBezTo>
                <a:cubicBezTo>
                  <a:pt x="2876102" y="111991"/>
                  <a:pt x="2878303" y="109620"/>
                  <a:pt x="2880033" y="107720"/>
                </a:cubicBezTo>
                <a:cubicBezTo>
                  <a:pt x="2881763" y="105819"/>
                  <a:pt x="2883449" y="102933"/>
                  <a:pt x="2885093" y="99061"/>
                </a:cubicBezTo>
                <a:cubicBezTo>
                  <a:pt x="2889882" y="88595"/>
                  <a:pt x="2895229" y="77832"/>
                  <a:pt x="2901133" y="66772"/>
                </a:cubicBezTo>
                <a:cubicBezTo>
                  <a:pt x="2907037" y="55713"/>
                  <a:pt x="2913584" y="45467"/>
                  <a:pt x="2920775" y="36037"/>
                </a:cubicBezTo>
                <a:cubicBezTo>
                  <a:pt x="2922119" y="34310"/>
                  <a:pt x="2923548" y="32626"/>
                  <a:pt x="2925063" y="30986"/>
                </a:cubicBezTo>
                <a:cubicBezTo>
                  <a:pt x="2926579" y="29345"/>
                  <a:pt x="2928351" y="27832"/>
                  <a:pt x="2930381" y="26448"/>
                </a:cubicBezTo>
                <a:cubicBezTo>
                  <a:pt x="2935564" y="24249"/>
                  <a:pt x="2940692" y="23463"/>
                  <a:pt x="2945765" y="24090"/>
                </a:cubicBezTo>
                <a:close/>
                <a:moveTo>
                  <a:pt x="2681340" y="19771"/>
                </a:moveTo>
                <a:cubicBezTo>
                  <a:pt x="2687400" y="20043"/>
                  <a:pt x="2693459" y="21353"/>
                  <a:pt x="2699519" y="23701"/>
                </a:cubicBezTo>
                <a:cubicBezTo>
                  <a:pt x="2712917" y="29903"/>
                  <a:pt x="2725672" y="39403"/>
                  <a:pt x="2737785" y="52200"/>
                </a:cubicBezTo>
                <a:cubicBezTo>
                  <a:pt x="2749897" y="64998"/>
                  <a:pt x="2757002" y="78789"/>
                  <a:pt x="2759099" y="93575"/>
                </a:cubicBezTo>
                <a:cubicBezTo>
                  <a:pt x="2759499" y="101819"/>
                  <a:pt x="2757845" y="110706"/>
                  <a:pt x="2754135" y="120235"/>
                </a:cubicBezTo>
                <a:cubicBezTo>
                  <a:pt x="2750425" y="129765"/>
                  <a:pt x="2746374" y="137795"/>
                  <a:pt x="2741979" y="144324"/>
                </a:cubicBezTo>
                <a:cubicBezTo>
                  <a:pt x="2731894" y="159826"/>
                  <a:pt x="2720219" y="174428"/>
                  <a:pt x="2706957" y="188130"/>
                </a:cubicBezTo>
                <a:cubicBezTo>
                  <a:pt x="2693694" y="201831"/>
                  <a:pt x="2679782" y="214204"/>
                  <a:pt x="2665219" y="225249"/>
                </a:cubicBezTo>
                <a:cubicBezTo>
                  <a:pt x="2657902" y="231621"/>
                  <a:pt x="2649556" y="237736"/>
                  <a:pt x="2640181" y="243594"/>
                </a:cubicBezTo>
                <a:cubicBezTo>
                  <a:pt x="2630806" y="249452"/>
                  <a:pt x="2621088" y="251795"/>
                  <a:pt x="2611026" y="250623"/>
                </a:cubicBezTo>
                <a:cubicBezTo>
                  <a:pt x="2606096" y="250180"/>
                  <a:pt x="2600694" y="248151"/>
                  <a:pt x="2594820" y="244537"/>
                </a:cubicBezTo>
                <a:cubicBezTo>
                  <a:pt x="2588946" y="240922"/>
                  <a:pt x="2587488" y="236321"/>
                  <a:pt x="2590447" y="230735"/>
                </a:cubicBezTo>
                <a:cubicBezTo>
                  <a:pt x="2590475" y="230406"/>
                  <a:pt x="2590933" y="230035"/>
                  <a:pt x="2591819" y="229621"/>
                </a:cubicBezTo>
                <a:cubicBezTo>
                  <a:pt x="2592705" y="229206"/>
                  <a:pt x="2593848" y="228663"/>
                  <a:pt x="2595249" y="227992"/>
                </a:cubicBezTo>
                <a:lnTo>
                  <a:pt x="2594563" y="227992"/>
                </a:lnTo>
                <a:cubicBezTo>
                  <a:pt x="2596249" y="226977"/>
                  <a:pt x="2600936" y="223863"/>
                  <a:pt x="2608626" y="218648"/>
                </a:cubicBezTo>
                <a:cubicBezTo>
                  <a:pt x="2616314" y="213433"/>
                  <a:pt x="2621002" y="210147"/>
                  <a:pt x="2622688" y="208789"/>
                </a:cubicBezTo>
                <a:cubicBezTo>
                  <a:pt x="2624575" y="206903"/>
                  <a:pt x="2629034" y="202789"/>
                  <a:pt x="2636065" y="196445"/>
                </a:cubicBezTo>
                <a:cubicBezTo>
                  <a:pt x="2643096" y="190101"/>
                  <a:pt x="2647555" y="186672"/>
                  <a:pt x="2649442" y="186158"/>
                </a:cubicBezTo>
                <a:cubicBezTo>
                  <a:pt x="2648670" y="186944"/>
                  <a:pt x="2645411" y="190344"/>
                  <a:pt x="2639666" y="196359"/>
                </a:cubicBezTo>
                <a:cubicBezTo>
                  <a:pt x="2633921" y="202374"/>
                  <a:pt x="2630320" y="206289"/>
                  <a:pt x="2628862" y="208104"/>
                </a:cubicBezTo>
                <a:cubicBezTo>
                  <a:pt x="2640524" y="198117"/>
                  <a:pt x="2651157" y="187058"/>
                  <a:pt x="2660761" y="174928"/>
                </a:cubicBezTo>
                <a:cubicBezTo>
                  <a:pt x="2670364" y="162798"/>
                  <a:pt x="2678939" y="149853"/>
                  <a:pt x="2686485" y="136094"/>
                </a:cubicBezTo>
                <a:cubicBezTo>
                  <a:pt x="2691058" y="127936"/>
                  <a:pt x="2695458" y="118535"/>
                  <a:pt x="2699686" y="107891"/>
                </a:cubicBezTo>
                <a:cubicBezTo>
                  <a:pt x="2703914" y="97247"/>
                  <a:pt x="2705230" y="86988"/>
                  <a:pt x="2703632" y="77116"/>
                </a:cubicBezTo>
                <a:cubicBezTo>
                  <a:pt x="2701047" y="67749"/>
                  <a:pt x="2695760" y="63522"/>
                  <a:pt x="2687771" y="64434"/>
                </a:cubicBezTo>
                <a:cubicBezTo>
                  <a:pt x="2679782" y="65345"/>
                  <a:pt x="2672265" y="67973"/>
                  <a:pt x="2665219" y="72315"/>
                </a:cubicBezTo>
                <a:cubicBezTo>
                  <a:pt x="2651185" y="81216"/>
                  <a:pt x="2638437" y="92218"/>
                  <a:pt x="2626976" y="105321"/>
                </a:cubicBezTo>
                <a:cubicBezTo>
                  <a:pt x="2615515" y="118424"/>
                  <a:pt x="2605169" y="131658"/>
                  <a:pt x="2595938" y="145023"/>
                </a:cubicBezTo>
                <a:cubicBezTo>
                  <a:pt x="2604841" y="132362"/>
                  <a:pt x="2614817" y="119787"/>
                  <a:pt x="2625865" y="107297"/>
                </a:cubicBezTo>
                <a:cubicBezTo>
                  <a:pt x="2636912" y="94808"/>
                  <a:pt x="2649117" y="84290"/>
                  <a:pt x="2662480" y="75745"/>
                </a:cubicBezTo>
                <a:cubicBezTo>
                  <a:pt x="2655148" y="81175"/>
                  <a:pt x="2648202" y="87291"/>
                  <a:pt x="2641642" y="94093"/>
                </a:cubicBezTo>
                <a:cubicBezTo>
                  <a:pt x="2635083" y="100895"/>
                  <a:pt x="2629680" y="106668"/>
                  <a:pt x="2625436" y="111413"/>
                </a:cubicBezTo>
                <a:cubicBezTo>
                  <a:pt x="2600868" y="139835"/>
                  <a:pt x="2579002" y="170616"/>
                  <a:pt x="2559837" y="203754"/>
                </a:cubicBezTo>
                <a:cubicBezTo>
                  <a:pt x="2540672" y="236892"/>
                  <a:pt x="2523436" y="270588"/>
                  <a:pt x="2508130" y="304841"/>
                </a:cubicBezTo>
                <a:cubicBezTo>
                  <a:pt x="2492909" y="337722"/>
                  <a:pt x="2479275" y="372275"/>
                  <a:pt x="2467227" y="408500"/>
                </a:cubicBezTo>
                <a:cubicBezTo>
                  <a:pt x="2455179" y="444725"/>
                  <a:pt x="2447548" y="480821"/>
                  <a:pt x="2444332" y="516789"/>
                </a:cubicBezTo>
                <a:cubicBezTo>
                  <a:pt x="2442774" y="530678"/>
                  <a:pt x="2444003" y="544225"/>
                  <a:pt x="2448019" y="557429"/>
                </a:cubicBezTo>
                <a:cubicBezTo>
                  <a:pt x="2452035" y="570633"/>
                  <a:pt x="2462011" y="578349"/>
                  <a:pt x="2477946" y="580579"/>
                </a:cubicBezTo>
                <a:cubicBezTo>
                  <a:pt x="2484177" y="580850"/>
                  <a:pt x="2490408" y="580306"/>
                  <a:pt x="2496639" y="578949"/>
                </a:cubicBezTo>
                <a:cubicBezTo>
                  <a:pt x="2502871" y="577592"/>
                  <a:pt x="2508759" y="575849"/>
                  <a:pt x="2514304" y="573720"/>
                </a:cubicBezTo>
                <a:cubicBezTo>
                  <a:pt x="2517734" y="572362"/>
                  <a:pt x="2520992" y="570962"/>
                  <a:pt x="2524080" y="569518"/>
                </a:cubicBezTo>
                <a:cubicBezTo>
                  <a:pt x="2527166" y="568075"/>
                  <a:pt x="2530082" y="566503"/>
                  <a:pt x="2532826" y="564803"/>
                </a:cubicBezTo>
                <a:cubicBezTo>
                  <a:pt x="2533498" y="564388"/>
                  <a:pt x="2535756" y="563159"/>
                  <a:pt x="2539600" y="561116"/>
                </a:cubicBezTo>
                <a:cubicBezTo>
                  <a:pt x="2543445" y="559072"/>
                  <a:pt x="2544845" y="558701"/>
                  <a:pt x="2543802" y="560001"/>
                </a:cubicBezTo>
                <a:cubicBezTo>
                  <a:pt x="2547217" y="557586"/>
                  <a:pt x="2550505" y="555043"/>
                  <a:pt x="2553663" y="552370"/>
                </a:cubicBezTo>
                <a:cubicBezTo>
                  <a:pt x="2556821" y="549698"/>
                  <a:pt x="2559937" y="546983"/>
                  <a:pt x="2563010" y="544225"/>
                </a:cubicBezTo>
                <a:cubicBezTo>
                  <a:pt x="2561695" y="545025"/>
                  <a:pt x="2558665" y="547026"/>
                  <a:pt x="2553920" y="550227"/>
                </a:cubicBezTo>
                <a:cubicBezTo>
                  <a:pt x="2549175" y="553428"/>
                  <a:pt x="2546489" y="555085"/>
                  <a:pt x="2545860" y="555200"/>
                </a:cubicBezTo>
                <a:cubicBezTo>
                  <a:pt x="2546846" y="551813"/>
                  <a:pt x="2550190" y="547783"/>
                  <a:pt x="2555893" y="543111"/>
                </a:cubicBezTo>
                <a:cubicBezTo>
                  <a:pt x="2561595" y="538438"/>
                  <a:pt x="2565797" y="534922"/>
                  <a:pt x="2568498" y="532565"/>
                </a:cubicBezTo>
                <a:cubicBezTo>
                  <a:pt x="2572285" y="528792"/>
                  <a:pt x="2576030" y="524848"/>
                  <a:pt x="2579731" y="520733"/>
                </a:cubicBezTo>
                <a:cubicBezTo>
                  <a:pt x="2583433" y="516617"/>
                  <a:pt x="2587005" y="512330"/>
                  <a:pt x="2590450" y="507872"/>
                </a:cubicBezTo>
                <a:cubicBezTo>
                  <a:pt x="2597981" y="497912"/>
                  <a:pt x="2605041" y="487651"/>
                  <a:pt x="2611630" y="477091"/>
                </a:cubicBezTo>
                <a:cubicBezTo>
                  <a:pt x="2618218" y="466531"/>
                  <a:pt x="2624421" y="455756"/>
                  <a:pt x="2630238" y="444768"/>
                </a:cubicBezTo>
                <a:cubicBezTo>
                  <a:pt x="2642271" y="422775"/>
                  <a:pt x="2652847" y="400054"/>
                  <a:pt x="2661965" y="376605"/>
                </a:cubicBezTo>
                <a:cubicBezTo>
                  <a:pt x="2671083" y="353155"/>
                  <a:pt x="2678572" y="329234"/>
                  <a:pt x="2684432" y="304841"/>
                </a:cubicBezTo>
                <a:cubicBezTo>
                  <a:pt x="2686947" y="294866"/>
                  <a:pt x="2689119" y="284635"/>
                  <a:pt x="2690947" y="274146"/>
                </a:cubicBezTo>
                <a:cubicBezTo>
                  <a:pt x="2692776" y="263657"/>
                  <a:pt x="2693576" y="253083"/>
                  <a:pt x="2693348" y="242423"/>
                </a:cubicBezTo>
                <a:cubicBezTo>
                  <a:pt x="2693248" y="240308"/>
                  <a:pt x="2692934" y="238021"/>
                  <a:pt x="2692406" y="235563"/>
                </a:cubicBezTo>
                <a:cubicBezTo>
                  <a:pt x="2691877" y="233106"/>
                  <a:pt x="2691735" y="230819"/>
                  <a:pt x="2691977" y="228704"/>
                </a:cubicBezTo>
                <a:cubicBezTo>
                  <a:pt x="2694172" y="219855"/>
                  <a:pt x="2698610" y="216367"/>
                  <a:pt x="2705292" y="218240"/>
                </a:cubicBezTo>
                <a:cubicBezTo>
                  <a:pt x="2711974" y="220113"/>
                  <a:pt x="2718695" y="224199"/>
                  <a:pt x="2725453" y="230499"/>
                </a:cubicBezTo>
                <a:cubicBezTo>
                  <a:pt x="2732212" y="236799"/>
                  <a:pt x="2736802" y="242164"/>
                  <a:pt x="2739224" y="246594"/>
                </a:cubicBezTo>
                <a:cubicBezTo>
                  <a:pt x="2746504" y="262282"/>
                  <a:pt x="2749073" y="278741"/>
                  <a:pt x="2746931" y="295972"/>
                </a:cubicBezTo>
                <a:cubicBezTo>
                  <a:pt x="2744789" y="313202"/>
                  <a:pt x="2741535" y="329662"/>
                  <a:pt x="2737169" y="345349"/>
                </a:cubicBezTo>
                <a:cubicBezTo>
                  <a:pt x="2731892" y="366938"/>
                  <a:pt x="2724816" y="387883"/>
                  <a:pt x="2715942" y="408186"/>
                </a:cubicBezTo>
                <a:cubicBezTo>
                  <a:pt x="2707068" y="428488"/>
                  <a:pt x="2697250" y="448234"/>
                  <a:pt x="2686489" y="467422"/>
                </a:cubicBezTo>
                <a:cubicBezTo>
                  <a:pt x="2674606" y="489794"/>
                  <a:pt x="2660259" y="512936"/>
                  <a:pt x="2643446" y="536846"/>
                </a:cubicBezTo>
                <a:cubicBezTo>
                  <a:pt x="2626634" y="560757"/>
                  <a:pt x="2607306" y="581504"/>
                  <a:pt x="2585463" y="599089"/>
                </a:cubicBezTo>
                <a:cubicBezTo>
                  <a:pt x="2563620" y="616673"/>
                  <a:pt x="2539211" y="627162"/>
                  <a:pt x="2512235" y="630556"/>
                </a:cubicBezTo>
                <a:cubicBezTo>
                  <a:pt x="2487424" y="632030"/>
                  <a:pt x="2465708" y="625154"/>
                  <a:pt x="2447086" y="609930"/>
                </a:cubicBezTo>
                <a:cubicBezTo>
                  <a:pt x="2428465" y="594705"/>
                  <a:pt x="2413620" y="576692"/>
                  <a:pt x="2402552" y="555890"/>
                </a:cubicBezTo>
                <a:cubicBezTo>
                  <a:pt x="2401867" y="554890"/>
                  <a:pt x="2400155" y="552432"/>
                  <a:pt x="2397417" y="548518"/>
                </a:cubicBezTo>
                <a:cubicBezTo>
                  <a:pt x="2394678" y="544603"/>
                  <a:pt x="2392966" y="541117"/>
                  <a:pt x="2392282" y="538059"/>
                </a:cubicBezTo>
                <a:cubicBezTo>
                  <a:pt x="2392781" y="539902"/>
                  <a:pt x="2393837" y="542045"/>
                  <a:pt x="2395448" y="544488"/>
                </a:cubicBezTo>
                <a:cubicBezTo>
                  <a:pt x="2397060" y="546932"/>
                  <a:pt x="2398287" y="548903"/>
                  <a:pt x="2399128" y="550404"/>
                </a:cubicBezTo>
                <a:cubicBezTo>
                  <a:pt x="2397447" y="546976"/>
                  <a:pt x="2396017" y="543715"/>
                  <a:pt x="2394839" y="540620"/>
                </a:cubicBezTo>
                <a:cubicBezTo>
                  <a:pt x="2393661" y="537525"/>
                  <a:pt x="2392553" y="534585"/>
                  <a:pt x="2391516" y="531801"/>
                </a:cubicBezTo>
                <a:lnTo>
                  <a:pt x="2391516" y="533173"/>
                </a:lnTo>
                <a:cubicBezTo>
                  <a:pt x="2391398" y="532821"/>
                  <a:pt x="2390575" y="530171"/>
                  <a:pt x="2389047" y="525223"/>
                </a:cubicBezTo>
                <a:cubicBezTo>
                  <a:pt x="2387520" y="520274"/>
                  <a:pt x="2385991" y="515135"/>
                  <a:pt x="2384463" y="509805"/>
                </a:cubicBezTo>
                <a:cubicBezTo>
                  <a:pt x="2382935" y="504475"/>
                  <a:pt x="2382112" y="501063"/>
                  <a:pt x="2381995" y="499569"/>
                </a:cubicBezTo>
                <a:cubicBezTo>
                  <a:pt x="2381366" y="492711"/>
                  <a:pt x="2381252" y="485853"/>
                  <a:pt x="2381650" y="478995"/>
                </a:cubicBezTo>
                <a:cubicBezTo>
                  <a:pt x="2382049" y="472137"/>
                  <a:pt x="2382618" y="465279"/>
                  <a:pt x="2383355" y="458421"/>
                </a:cubicBezTo>
                <a:cubicBezTo>
                  <a:pt x="2385580" y="442361"/>
                  <a:pt x="2388793" y="426645"/>
                  <a:pt x="2392993" y="411272"/>
                </a:cubicBezTo>
                <a:cubicBezTo>
                  <a:pt x="2397193" y="395898"/>
                  <a:pt x="2401272" y="380525"/>
                  <a:pt x="2405230" y="365152"/>
                </a:cubicBezTo>
                <a:cubicBezTo>
                  <a:pt x="2409089" y="349421"/>
                  <a:pt x="2414062" y="334248"/>
                  <a:pt x="2420150" y="319632"/>
                </a:cubicBezTo>
                <a:cubicBezTo>
                  <a:pt x="2426238" y="305016"/>
                  <a:pt x="2432927" y="290700"/>
                  <a:pt x="2440215" y="276684"/>
                </a:cubicBezTo>
                <a:cubicBezTo>
                  <a:pt x="2443274" y="270497"/>
                  <a:pt x="2446418" y="264354"/>
                  <a:pt x="2449647" y="258253"/>
                </a:cubicBezTo>
                <a:cubicBezTo>
                  <a:pt x="2452878" y="252152"/>
                  <a:pt x="2456365" y="246180"/>
                  <a:pt x="2460109" y="240336"/>
                </a:cubicBezTo>
                <a:cubicBezTo>
                  <a:pt x="2461324" y="237536"/>
                  <a:pt x="2464382" y="231992"/>
                  <a:pt x="2469284" y="223706"/>
                </a:cubicBezTo>
                <a:cubicBezTo>
                  <a:pt x="2474186" y="215419"/>
                  <a:pt x="2477759" y="210904"/>
                  <a:pt x="2480003" y="210161"/>
                </a:cubicBezTo>
                <a:lnTo>
                  <a:pt x="2475887" y="217705"/>
                </a:lnTo>
                <a:lnTo>
                  <a:pt x="2495094" y="186844"/>
                </a:lnTo>
                <a:lnTo>
                  <a:pt x="2493722" y="188215"/>
                </a:lnTo>
                <a:cubicBezTo>
                  <a:pt x="2495137" y="185987"/>
                  <a:pt x="2496595" y="183415"/>
                  <a:pt x="2498096" y="180500"/>
                </a:cubicBezTo>
                <a:cubicBezTo>
                  <a:pt x="2499596" y="177585"/>
                  <a:pt x="2500882" y="175357"/>
                  <a:pt x="2501954" y="173814"/>
                </a:cubicBezTo>
                <a:lnTo>
                  <a:pt x="2516360" y="153239"/>
                </a:lnTo>
                <a:cubicBezTo>
                  <a:pt x="2521477" y="146367"/>
                  <a:pt x="2526507" y="139538"/>
                  <a:pt x="2531452" y="132751"/>
                </a:cubicBezTo>
                <a:cubicBezTo>
                  <a:pt x="2536397" y="125965"/>
                  <a:pt x="2541427" y="119307"/>
                  <a:pt x="2546543" y="112777"/>
                </a:cubicBezTo>
                <a:cubicBezTo>
                  <a:pt x="2558162" y="97890"/>
                  <a:pt x="2570767" y="83949"/>
                  <a:pt x="2584358" y="70956"/>
                </a:cubicBezTo>
                <a:cubicBezTo>
                  <a:pt x="2597950" y="57963"/>
                  <a:pt x="2612784" y="46775"/>
                  <a:pt x="2628862" y="37391"/>
                </a:cubicBezTo>
                <a:cubicBezTo>
                  <a:pt x="2639609" y="30788"/>
                  <a:pt x="2651042" y="25681"/>
                  <a:pt x="2663161" y="22071"/>
                </a:cubicBezTo>
                <a:cubicBezTo>
                  <a:pt x="2669221" y="20266"/>
                  <a:pt x="2675281" y="19499"/>
                  <a:pt x="2681340" y="19771"/>
                </a:cubicBezTo>
                <a:close/>
                <a:moveTo>
                  <a:pt x="2173223" y="8579"/>
                </a:moveTo>
                <a:cubicBezTo>
                  <a:pt x="2177311" y="9093"/>
                  <a:pt x="2181334" y="10593"/>
                  <a:pt x="2185294" y="13079"/>
                </a:cubicBezTo>
                <a:cubicBezTo>
                  <a:pt x="2193213" y="18051"/>
                  <a:pt x="2199674" y="23880"/>
                  <a:pt x="2204677" y="30567"/>
                </a:cubicBezTo>
                <a:cubicBezTo>
                  <a:pt x="2209078" y="37896"/>
                  <a:pt x="2211314" y="44326"/>
                  <a:pt x="2211385" y="49855"/>
                </a:cubicBezTo>
                <a:cubicBezTo>
                  <a:pt x="2211457" y="55384"/>
                  <a:pt x="2209449" y="61299"/>
                  <a:pt x="2205363" y="67600"/>
                </a:cubicBezTo>
                <a:cubicBezTo>
                  <a:pt x="2206096" y="66872"/>
                  <a:pt x="2206828" y="66271"/>
                  <a:pt x="2207561" y="65800"/>
                </a:cubicBezTo>
                <a:cubicBezTo>
                  <a:pt x="2208294" y="65328"/>
                  <a:pt x="2208688" y="65243"/>
                  <a:pt x="2208745" y="65543"/>
                </a:cubicBezTo>
                <a:cubicBezTo>
                  <a:pt x="2208487" y="67778"/>
                  <a:pt x="2206492" y="72071"/>
                  <a:pt x="2202760" y="78421"/>
                </a:cubicBezTo>
                <a:cubicBezTo>
                  <a:pt x="2199028" y="84771"/>
                  <a:pt x="2195106" y="90740"/>
                  <a:pt x="2190993" y="96328"/>
                </a:cubicBezTo>
                <a:cubicBezTo>
                  <a:pt x="2186880" y="101916"/>
                  <a:pt x="2184122" y="104684"/>
                  <a:pt x="2182721" y="104633"/>
                </a:cubicBezTo>
                <a:cubicBezTo>
                  <a:pt x="2183050" y="103990"/>
                  <a:pt x="2184451" y="101162"/>
                  <a:pt x="2186924" y="96147"/>
                </a:cubicBezTo>
                <a:cubicBezTo>
                  <a:pt x="2189396" y="91132"/>
                  <a:pt x="2190969" y="87788"/>
                  <a:pt x="2191641" y="86117"/>
                </a:cubicBezTo>
                <a:cubicBezTo>
                  <a:pt x="2185094" y="96718"/>
                  <a:pt x="2178804" y="107405"/>
                  <a:pt x="2172772" y="118178"/>
                </a:cubicBezTo>
                <a:cubicBezTo>
                  <a:pt x="2166740" y="128951"/>
                  <a:pt x="2161137" y="139981"/>
                  <a:pt x="2155962" y="151268"/>
                </a:cubicBezTo>
                <a:cubicBezTo>
                  <a:pt x="2156620" y="150268"/>
                  <a:pt x="2157191" y="149525"/>
                  <a:pt x="2157677" y="149039"/>
                </a:cubicBezTo>
                <a:cubicBezTo>
                  <a:pt x="2158164" y="148553"/>
                  <a:pt x="2158735" y="148153"/>
                  <a:pt x="2159393" y="147839"/>
                </a:cubicBezTo>
                <a:cubicBezTo>
                  <a:pt x="2157779" y="149486"/>
                  <a:pt x="2154831" y="155717"/>
                  <a:pt x="2150549" y="166533"/>
                </a:cubicBezTo>
                <a:cubicBezTo>
                  <a:pt x="2146267" y="177349"/>
                  <a:pt x="2142100" y="188356"/>
                  <a:pt x="2138047" y="199553"/>
                </a:cubicBezTo>
                <a:cubicBezTo>
                  <a:pt x="2133993" y="210750"/>
                  <a:pt x="2131503" y="217744"/>
                  <a:pt x="2130576" y="220534"/>
                </a:cubicBezTo>
                <a:cubicBezTo>
                  <a:pt x="2119555" y="248994"/>
                  <a:pt x="2110206" y="277969"/>
                  <a:pt x="2102530" y="307459"/>
                </a:cubicBezTo>
                <a:cubicBezTo>
                  <a:pt x="2094854" y="336948"/>
                  <a:pt x="2089108" y="366952"/>
                  <a:pt x="2085291" y="397470"/>
                </a:cubicBezTo>
                <a:cubicBezTo>
                  <a:pt x="2084648" y="401936"/>
                  <a:pt x="2084182" y="407482"/>
                  <a:pt x="2083894" y="414107"/>
                </a:cubicBezTo>
                <a:cubicBezTo>
                  <a:pt x="2083606" y="420732"/>
                  <a:pt x="2084614" y="426329"/>
                  <a:pt x="2086918" y="430896"/>
                </a:cubicBezTo>
                <a:cubicBezTo>
                  <a:pt x="2089222" y="435464"/>
                  <a:pt x="2093940" y="436895"/>
                  <a:pt x="2101072" y="435189"/>
                </a:cubicBezTo>
                <a:cubicBezTo>
                  <a:pt x="2108991" y="432346"/>
                  <a:pt x="2116310" y="427231"/>
                  <a:pt x="2123028" y="419844"/>
                </a:cubicBezTo>
                <a:cubicBezTo>
                  <a:pt x="2129747" y="412458"/>
                  <a:pt x="2135693" y="405457"/>
                  <a:pt x="2140867" y="398842"/>
                </a:cubicBezTo>
                <a:cubicBezTo>
                  <a:pt x="2158846" y="378025"/>
                  <a:pt x="2176727" y="357079"/>
                  <a:pt x="2194510" y="336005"/>
                </a:cubicBezTo>
                <a:cubicBezTo>
                  <a:pt x="2212293" y="314931"/>
                  <a:pt x="2229141" y="293128"/>
                  <a:pt x="2245054" y="270597"/>
                </a:cubicBezTo>
                <a:cubicBezTo>
                  <a:pt x="2244354" y="271340"/>
                  <a:pt x="2242668" y="273112"/>
                  <a:pt x="2239996" y="275912"/>
                </a:cubicBezTo>
                <a:cubicBezTo>
                  <a:pt x="2237324" y="278712"/>
                  <a:pt x="2235810" y="280141"/>
                  <a:pt x="2235453" y="280198"/>
                </a:cubicBezTo>
                <a:cubicBezTo>
                  <a:pt x="2234610" y="276141"/>
                  <a:pt x="2236124" y="271569"/>
                  <a:pt x="2239996" y="266482"/>
                </a:cubicBezTo>
                <a:cubicBezTo>
                  <a:pt x="2243868" y="261396"/>
                  <a:pt x="2246926" y="257510"/>
                  <a:pt x="2249169" y="254824"/>
                </a:cubicBezTo>
                <a:cubicBezTo>
                  <a:pt x="2253598" y="249323"/>
                  <a:pt x="2257770" y="243694"/>
                  <a:pt x="2261685" y="237936"/>
                </a:cubicBezTo>
                <a:cubicBezTo>
                  <a:pt x="2265599" y="232178"/>
                  <a:pt x="2269428" y="226377"/>
                  <a:pt x="2273172" y="220534"/>
                </a:cubicBezTo>
                <a:lnTo>
                  <a:pt x="2335580" y="122464"/>
                </a:lnTo>
                <a:cubicBezTo>
                  <a:pt x="2340437" y="115278"/>
                  <a:pt x="2345295" y="108048"/>
                  <a:pt x="2350153" y="100776"/>
                </a:cubicBezTo>
                <a:cubicBezTo>
                  <a:pt x="2355011" y="93503"/>
                  <a:pt x="2359525" y="86103"/>
                  <a:pt x="2363697" y="78573"/>
                </a:cubicBezTo>
                <a:cubicBezTo>
                  <a:pt x="2366498" y="72944"/>
                  <a:pt x="2369469" y="68257"/>
                  <a:pt x="2372613" y="64514"/>
                </a:cubicBezTo>
                <a:cubicBezTo>
                  <a:pt x="2375756" y="60771"/>
                  <a:pt x="2380785" y="58828"/>
                  <a:pt x="2387700" y="58685"/>
                </a:cubicBezTo>
                <a:cubicBezTo>
                  <a:pt x="2396701" y="59071"/>
                  <a:pt x="2405788" y="62757"/>
                  <a:pt x="2414961" y="69743"/>
                </a:cubicBezTo>
                <a:cubicBezTo>
                  <a:pt x="2424133" y="76730"/>
                  <a:pt x="2430820" y="84702"/>
                  <a:pt x="2435020" y="93661"/>
                </a:cubicBezTo>
                <a:cubicBezTo>
                  <a:pt x="2434906" y="93775"/>
                  <a:pt x="2435135" y="94232"/>
                  <a:pt x="2435706" y="95032"/>
                </a:cubicBezTo>
                <a:cubicBezTo>
                  <a:pt x="2435592" y="95832"/>
                  <a:pt x="2435820" y="96289"/>
                  <a:pt x="2436392" y="96404"/>
                </a:cubicBezTo>
                <a:lnTo>
                  <a:pt x="2435706" y="96404"/>
                </a:lnTo>
                <a:cubicBezTo>
                  <a:pt x="2436278" y="97204"/>
                  <a:pt x="2436506" y="97661"/>
                  <a:pt x="2436392" y="97775"/>
                </a:cubicBezTo>
                <a:lnTo>
                  <a:pt x="2437078" y="97775"/>
                </a:lnTo>
                <a:lnTo>
                  <a:pt x="2437078" y="98461"/>
                </a:lnTo>
                <a:cubicBezTo>
                  <a:pt x="2438754" y="108579"/>
                  <a:pt x="2437306" y="118900"/>
                  <a:pt x="2432734" y="129424"/>
                </a:cubicBezTo>
                <a:cubicBezTo>
                  <a:pt x="2428162" y="139948"/>
                  <a:pt x="2422752" y="150319"/>
                  <a:pt x="2416504" y="160539"/>
                </a:cubicBezTo>
                <a:cubicBezTo>
                  <a:pt x="2410255" y="170758"/>
                  <a:pt x="2405455" y="180469"/>
                  <a:pt x="2402102" y="189673"/>
                </a:cubicBezTo>
                <a:cubicBezTo>
                  <a:pt x="2399130" y="199602"/>
                  <a:pt x="2396330" y="209404"/>
                  <a:pt x="2393701" y="219076"/>
                </a:cubicBezTo>
                <a:cubicBezTo>
                  <a:pt x="2391072" y="228749"/>
                  <a:pt x="2387929" y="238379"/>
                  <a:pt x="2384271" y="247966"/>
                </a:cubicBezTo>
                <a:cubicBezTo>
                  <a:pt x="2379842" y="258610"/>
                  <a:pt x="2375499" y="269383"/>
                  <a:pt x="2371241" y="280284"/>
                </a:cubicBezTo>
                <a:cubicBezTo>
                  <a:pt x="2366983" y="291185"/>
                  <a:pt x="2362640" y="302130"/>
                  <a:pt x="2358211" y="313117"/>
                </a:cubicBezTo>
                <a:lnTo>
                  <a:pt x="2306090" y="442733"/>
                </a:lnTo>
                <a:cubicBezTo>
                  <a:pt x="2298075" y="462693"/>
                  <a:pt x="2290445" y="482781"/>
                  <a:pt x="2283202" y="502998"/>
                </a:cubicBezTo>
                <a:cubicBezTo>
                  <a:pt x="2275958" y="523214"/>
                  <a:pt x="2267814" y="543131"/>
                  <a:pt x="2258770" y="562748"/>
                </a:cubicBezTo>
                <a:cubicBezTo>
                  <a:pt x="2243300" y="597839"/>
                  <a:pt x="2226596" y="633099"/>
                  <a:pt x="2208657" y="668527"/>
                </a:cubicBezTo>
                <a:cubicBezTo>
                  <a:pt x="2190718" y="703955"/>
                  <a:pt x="2169721" y="736804"/>
                  <a:pt x="2145666" y="767072"/>
                </a:cubicBezTo>
                <a:cubicBezTo>
                  <a:pt x="2132273" y="782412"/>
                  <a:pt x="2116292" y="789949"/>
                  <a:pt x="2097723" y="789681"/>
                </a:cubicBezTo>
                <a:cubicBezTo>
                  <a:pt x="2079154" y="789414"/>
                  <a:pt x="2061503" y="783856"/>
                  <a:pt x="2044770" y="773009"/>
                </a:cubicBezTo>
                <a:cubicBezTo>
                  <a:pt x="2028037" y="762162"/>
                  <a:pt x="2015726" y="748539"/>
                  <a:pt x="2007840" y="732140"/>
                </a:cubicBezTo>
                <a:cubicBezTo>
                  <a:pt x="1998890" y="710254"/>
                  <a:pt x="1997896" y="688723"/>
                  <a:pt x="2004860" y="667548"/>
                </a:cubicBezTo>
                <a:cubicBezTo>
                  <a:pt x="2011823" y="646373"/>
                  <a:pt x="2022862" y="626570"/>
                  <a:pt x="2037978" y="608138"/>
                </a:cubicBezTo>
                <a:cubicBezTo>
                  <a:pt x="2053093" y="589706"/>
                  <a:pt x="2068404" y="573661"/>
                  <a:pt x="2083910" y="560005"/>
                </a:cubicBezTo>
                <a:cubicBezTo>
                  <a:pt x="2086256" y="557723"/>
                  <a:pt x="2091551" y="552609"/>
                  <a:pt x="2099794" y="544663"/>
                </a:cubicBezTo>
                <a:cubicBezTo>
                  <a:pt x="2108036" y="536717"/>
                  <a:pt x="2116126" y="530028"/>
                  <a:pt x="2124064" y="524597"/>
                </a:cubicBezTo>
                <a:cubicBezTo>
                  <a:pt x="2132001" y="519166"/>
                  <a:pt x="2136686" y="519081"/>
                  <a:pt x="2138118" y="524343"/>
                </a:cubicBezTo>
                <a:cubicBezTo>
                  <a:pt x="2138332" y="528015"/>
                  <a:pt x="2136531" y="532158"/>
                  <a:pt x="2132714" y="536773"/>
                </a:cubicBezTo>
                <a:cubicBezTo>
                  <a:pt x="2128897" y="541388"/>
                  <a:pt x="2125895" y="545017"/>
                  <a:pt x="2123708" y="547660"/>
                </a:cubicBezTo>
                <a:cubicBezTo>
                  <a:pt x="2115474" y="557947"/>
                  <a:pt x="2107926" y="568920"/>
                  <a:pt x="2101064" y="580579"/>
                </a:cubicBezTo>
                <a:cubicBezTo>
                  <a:pt x="2092816" y="593623"/>
                  <a:pt x="2085296" y="607139"/>
                  <a:pt x="2078506" y="621127"/>
                </a:cubicBezTo>
                <a:cubicBezTo>
                  <a:pt x="2071716" y="635114"/>
                  <a:pt x="2065740" y="649487"/>
                  <a:pt x="2060580" y="664246"/>
                </a:cubicBezTo>
                <a:cubicBezTo>
                  <a:pt x="2057064" y="673805"/>
                  <a:pt x="2053977" y="684349"/>
                  <a:pt x="2051320" y="695879"/>
                </a:cubicBezTo>
                <a:cubicBezTo>
                  <a:pt x="2048664" y="707409"/>
                  <a:pt x="2049005" y="718124"/>
                  <a:pt x="2052346" y="728026"/>
                </a:cubicBezTo>
                <a:cubicBezTo>
                  <a:pt x="2057092" y="739091"/>
                  <a:pt x="2064411" y="743862"/>
                  <a:pt x="2074303" y="742336"/>
                </a:cubicBezTo>
                <a:cubicBezTo>
                  <a:pt x="2084196" y="740810"/>
                  <a:pt x="2092887" y="736497"/>
                  <a:pt x="2100378" y="729397"/>
                </a:cubicBezTo>
                <a:cubicBezTo>
                  <a:pt x="2109841" y="719868"/>
                  <a:pt x="2118019" y="708923"/>
                  <a:pt x="2124909" y="696565"/>
                </a:cubicBezTo>
                <a:cubicBezTo>
                  <a:pt x="2131800" y="684206"/>
                  <a:pt x="2138263" y="672062"/>
                  <a:pt x="2144298" y="660131"/>
                </a:cubicBezTo>
                <a:cubicBezTo>
                  <a:pt x="2179818" y="589651"/>
                  <a:pt x="2211234" y="517499"/>
                  <a:pt x="2238546" y="443676"/>
                </a:cubicBezTo>
                <a:cubicBezTo>
                  <a:pt x="2265858" y="369852"/>
                  <a:pt x="2291801" y="295472"/>
                  <a:pt x="2316377" y="220534"/>
                </a:cubicBezTo>
                <a:cubicBezTo>
                  <a:pt x="2302061" y="244580"/>
                  <a:pt x="2287659" y="268497"/>
                  <a:pt x="2273172" y="292286"/>
                </a:cubicBezTo>
                <a:cubicBezTo>
                  <a:pt x="2258684" y="316074"/>
                  <a:pt x="2243597" y="339477"/>
                  <a:pt x="2227909" y="362494"/>
                </a:cubicBezTo>
                <a:cubicBezTo>
                  <a:pt x="2220740" y="372453"/>
                  <a:pt x="2213324" y="382197"/>
                  <a:pt x="2205661" y="391726"/>
                </a:cubicBezTo>
                <a:cubicBezTo>
                  <a:pt x="2197997" y="401256"/>
                  <a:pt x="2189893" y="410486"/>
                  <a:pt x="2181349" y="419416"/>
                </a:cubicBezTo>
                <a:cubicBezTo>
                  <a:pt x="2177918" y="422473"/>
                  <a:pt x="2174659" y="425616"/>
                  <a:pt x="2171572" y="428845"/>
                </a:cubicBezTo>
                <a:cubicBezTo>
                  <a:pt x="2168484" y="432074"/>
                  <a:pt x="2165568" y="435561"/>
                  <a:pt x="2162823" y="439304"/>
                </a:cubicBezTo>
                <a:cubicBezTo>
                  <a:pt x="2161437" y="441404"/>
                  <a:pt x="2159750" y="444233"/>
                  <a:pt x="2157763" y="447791"/>
                </a:cubicBezTo>
                <a:cubicBezTo>
                  <a:pt x="2155776" y="451348"/>
                  <a:pt x="2153575" y="453320"/>
                  <a:pt x="2151159" y="453706"/>
                </a:cubicBezTo>
                <a:lnTo>
                  <a:pt x="2154590" y="448219"/>
                </a:lnTo>
                <a:cubicBezTo>
                  <a:pt x="2153532" y="449577"/>
                  <a:pt x="2152389" y="450805"/>
                  <a:pt x="2151159" y="451905"/>
                </a:cubicBezTo>
                <a:cubicBezTo>
                  <a:pt x="2149930" y="453006"/>
                  <a:pt x="2148786" y="454063"/>
                  <a:pt x="2147729" y="455077"/>
                </a:cubicBezTo>
                <a:cubicBezTo>
                  <a:pt x="2148415" y="454963"/>
                  <a:pt x="2149101" y="455192"/>
                  <a:pt x="2149787" y="455763"/>
                </a:cubicBezTo>
                <a:cubicBezTo>
                  <a:pt x="2146885" y="465836"/>
                  <a:pt x="2139824" y="473294"/>
                  <a:pt x="2128603" y="478137"/>
                </a:cubicBezTo>
                <a:cubicBezTo>
                  <a:pt x="2117382" y="482981"/>
                  <a:pt x="2107062" y="484438"/>
                  <a:pt x="2097642" y="482509"/>
                </a:cubicBezTo>
                <a:cubicBezTo>
                  <a:pt x="2085963" y="479423"/>
                  <a:pt x="2074156" y="473765"/>
                  <a:pt x="2062220" y="465536"/>
                </a:cubicBezTo>
                <a:cubicBezTo>
                  <a:pt x="2050285" y="457306"/>
                  <a:pt x="2040365" y="448562"/>
                  <a:pt x="2032460" y="439304"/>
                </a:cubicBezTo>
                <a:cubicBezTo>
                  <a:pt x="2025745" y="431060"/>
                  <a:pt x="2021251" y="422173"/>
                  <a:pt x="2018978" y="412643"/>
                </a:cubicBezTo>
                <a:cubicBezTo>
                  <a:pt x="2016705" y="403114"/>
                  <a:pt x="2015968" y="393027"/>
                  <a:pt x="2016768" y="382383"/>
                </a:cubicBezTo>
                <a:cubicBezTo>
                  <a:pt x="2016948" y="380600"/>
                  <a:pt x="2017191" y="376545"/>
                  <a:pt x="2017497" y="370216"/>
                </a:cubicBezTo>
                <a:cubicBezTo>
                  <a:pt x="2017802" y="363887"/>
                  <a:pt x="2018446" y="357749"/>
                  <a:pt x="2019430" y="351801"/>
                </a:cubicBezTo>
                <a:cubicBezTo>
                  <a:pt x="2020414" y="345853"/>
                  <a:pt x="2022012" y="342560"/>
                  <a:pt x="2024226" y="341920"/>
                </a:cubicBezTo>
                <a:cubicBezTo>
                  <a:pt x="2024484" y="342249"/>
                  <a:pt x="2024485" y="343649"/>
                  <a:pt x="2024229" y="346121"/>
                </a:cubicBezTo>
                <a:cubicBezTo>
                  <a:pt x="2023974" y="348593"/>
                  <a:pt x="2023973" y="350164"/>
                  <a:pt x="2024226" y="350836"/>
                </a:cubicBezTo>
                <a:cubicBezTo>
                  <a:pt x="2024898" y="346064"/>
                  <a:pt x="2025613" y="341377"/>
                  <a:pt x="2026371" y="336777"/>
                </a:cubicBezTo>
                <a:cubicBezTo>
                  <a:pt x="2027128" y="332176"/>
                  <a:pt x="2028014" y="327490"/>
                  <a:pt x="2029029" y="322718"/>
                </a:cubicBezTo>
                <a:cubicBezTo>
                  <a:pt x="2028715" y="323104"/>
                  <a:pt x="2028486" y="323532"/>
                  <a:pt x="2028343" y="324004"/>
                </a:cubicBezTo>
                <a:cubicBezTo>
                  <a:pt x="2028200" y="324475"/>
                  <a:pt x="2027971" y="324732"/>
                  <a:pt x="2027657" y="324775"/>
                </a:cubicBezTo>
                <a:lnTo>
                  <a:pt x="2029715" y="319975"/>
                </a:lnTo>
                <a:lnTo>
                  <a:pt x="2029715" y="320661"/>
                </a:lnTo>
                <a:cubicBezTo>
                  <a:pt x="2031645" y="315860"/>
                  <a:pt x="2032931" y="310031"/>
                  <a:pt x="2033575" y="303173"/>
                </a:cubicBezTo>
                <a:cubicBezTo>
                  <a:pt x="2034218" y="296315"/>
                  <a:pt x="2034990" y="290485"/>
                  <a:pt x="2035890" y="285685"/>
                </a:cubicBezTo>
                <a:cubicBezTo>
                  <a:pt x="2038592" y="274698"/>
                  <a:pt x="2041422" y="263753"/>
                  <a:pt x="2044381" y="252852"/>
                </a:cubicBezTo>
                <a:cubicBezTo>
                  <a:pt x="2047340" y="241951"/>
                  <a:pt x="2050685" y="231178"/>
                  <a:pt x="2054416" y="220534"/>
                </a:cubicBezTo>
                <a:cubicBezTo>
                  <a:pt x="2061205" y="200888"/>
                  <a:pt x="2068381" y="181200"/>
                  <a:pt x="2075943" y="161469"/>
                </a:cubicBezTo>
                <a:cubicBezTo>
                  <a:pt x="2083505" y="141738"/>
                  <a:pt x="2091881" y="122564"/>
                  <a:pt x="2101072" y="103948"/>
                </a:cubicBezTo>
                <a:cubicBezTo>
                  <a:pt x="2103545" y="99590"/>
                  <a:pt x="2106318" y="95618"/>
                  <a:pt x="2109391" y="92032"/>
                </a:cubicBezTo>
                <a:cubicBezTo>
                  <a:pt x="2112465" y="88446"/>
                  <a:pt x="2115409" y="84645"/>
                  <a:pt x="2118225" y="80630"/>
                </a:cubicBezTo>
                <a:cubicBezTo>
                  <a:pt x="2120884" y="76773"/>
                  <a:pt x="2123114" y="72487"/>
                  <a:pt x="2124915" y="67772"/>
                </a:cubicBezTo>
                <a:cubicBezTo>
                  <a:pt x="2126716" y="63057"/>
                  <a:pt x="2128603" y="58428"/>
                  <a:pt x="2130576" y="53884"/>
                </a:cubicBezTo>
                <a:cubicBezTo>
                  <a:pt x="2133592" y="46398"/>
                  <a:pt x="2137508" y="38054"/>
                  <a:pt x="2142325" y="28852"/>
                </a:cubicBezTo>
                <a:cubicBezTo>
                  <a:pt x="2147143" y="19651"/>
                  <a:pt x="2153289" y="13365"/>
                  <a:pt x="2160765" y="9993"/>
                </a:cubicBezTo>
                <a:cubicBezTo>
                  <a:pt x="2164982" y="8536"/>
                  <a:pt x="2169134" y="8064"/>
                  <a:pt x="2173223" y="8579"/>
                </a:cubicBezTo>
                <a:close/>
                <a:moveTo>
                  <a:pt x="913660" y="4763"/>
                </a:moveTo>
                <a:cubicBezTo>
                  <a:pt x="920920" y="5349"/>
                  <a:pt x="928009" y="6405"/>
                  <a:pt x="934926" y="7933"/>
                </a:cubicBezTo>
                <a:cubicBezTo>
                  <a:pt x="947774" y="10959"/>
                  <a:pt x="960322" y="16213"/>
                  <a:pt x="972569" y="23693"/>
                </a:cubicBezTo>
                <a:cubicBezTo>
                  <a:pt x="984817" y="31173"/>
                  <a:pt x="995822" y="39168"/>
                  <a:pt x="1005583" y="47676"/>
                </a:cubicBezTo>
                <a:cubicBezTo>
                  <a:pt x="1009841" y="51173"/>
                  <a:pt x="1014529" y="55484"/>
                  <a:pt x="1019645" y="60609"/>
                </a:cubicBezTo>
                <a:cubicBezTo>
                  <a:pt x="1024762" y="65734"/>
                  <a:pt x="1027391" y="71245"/>
                  <a:pt x="1027534" y="77140"/>
                </a:cubicBezTo>
                <a:cubicBezTo>
                  <a:pt x="1027206" y="82037"/>
                  <a:pt x="1024947" y="86634"/>
                  <a:pt x="1020760" y="90931"/>
                </a:cubicBezTo>
                <a:cubicBezTo>
                  <a:pt x="1016573" y="95228"/>
                  <a:pt x="1012428" y="98625"/>
                  <a:pt x="1008327" y="101123"/>
                </a:cubicBezTo>
                <a:cubicBezTo>
                  <a:pt x="999966" y="106457"/>
                  <a:pt x="993878" y="107973"/>
                  <a:pt x="990062" y="105671"/>
                </a:cubicBezTo>
                <a:cubicBezTo>
                  <a:pt x="986246" y="103369"/>
                  <a:pt x="983417" y="98198"/>
                  <a:pt x="981573" y="90160"/>
                </a:cubicBezTo>
                <a:cubicBezTo>
                  <a:pt x="981687" y="90759"/>
                  <a:pt x="981973" y="92130"/>
                  <a:pt x="982431" y="94271"/>
                </a:cubicBezTo>
                <a:cubicBezTo>
                  <a:pt x="982888" y="96412"/>
                  <a:pt x="982831" y="97783"/>
                  <a:pt x="982259" y="98382"/>
                </a:cubicBezTo>
                <a:cubicBezTo>
                  <a:pt x="981359" y="97854"/>
                  <a:pt x="979901" y="94285"/>
                  <a:pt x="977886" y="87676"/>
                </a:cubicBezTo>
                <a:cubicBezTo>
                  <a:pt x="975871" y="81066"/>
                  <a:pt x="974585" y="76641"/>
                  <a:pt x="974027" y="74400"/>
                </a:cubicBezTo>
                <a:cubicBezTo>
                  <a:pt x="973355" y="72315"/>
                  <a:pt x="972641" y="70145"/>
                  <a:pt x="971883" y="67890"/>
                </a:cubicBezTo>
                <a:cubicBezTo>
                  <a:pt x="971126" y="65634"/>
                  <a:pt x="970240" y="63464"/>
                  <a:pt x="969225" y="61380"/>
                </a:cubicBezTo>
                <a:cubicBezTo>
                  <a:pt x="970269" y="63079"/>
                  <a:pt x="971269" y="64478"/>
                  <a:pt x="972226" y="65577"/>
                </a:cubicBezTo>
                <a:cubicBezTo>
                  <a:pt x="973184" y="66676"/>
                  <a:pt x="974013" y="67562"/>
                  <a:pt x="974713" y="68232"/>
                </a:cubicBezTo>
                <a:cubicBezTo>
                  <a:pt x="973313" y="64121"/>
                  <a:pt x="971655" y="60695"/>
                  <a:pt x="969740" y="57954"/>
                </a:cubicBezTo>
                <a:cubicBezTo>
                  <a:pt x="967825" y="55213"/>
                  <a:pt x="965824" y="53158"/>
                  <a:pt x="963737" y="51787"/>
                </a:cubicBezTo>
                <a:cubicBezTo>
                  <a:pt x="960336" y="50445"/>
                  <a:pt x="956506" y="50045"/>
                  <a:pt x="952247" y="50588"/>
                </a:cubicBezTo>
                <a:cubicBezTo>
                  <a:pt x="947988" y="51130"/>
                  <a:pt x="943129" y="52444"/>
                  <a:pt x="937670" y="54528"/>
                </a:cubicBezTo>
                <a:cubicBezTo>
                  <a:pt x="930110" y="57326"/>
                  <a:pt x="922935" y="60981"/>
                  <a:pt x="916147" y="65492"/>
                </a:cubicBezTo>
                <a:cubicBezTo>
                  <a:pt x="909358" y="70003"/>
                  <a:pt x="903042" y="75028"/>
                  <a:pt x="897196" y="80567"/>
                </a:cubicBezTo>
                <a:lnTo>
                  <a:pt x="881604" y="98482"/>
                </a:lnTo>
                <a:lnTo>
                  <a:pt x="876531" y="103702"/>
                </a:lnTo>
                <a:lnTo>
                  <a:pt x="869346" y="112567"/>
                </a:lnTo>
                <a:lnTo>
                  <a:pt x="853465" y="130813"/>
                </a:lnTo>
                <a:lnTo>
                  <a:pt x="840127" y="153029"/>
                </a:lnTo>
                <a:lnTo>
                  <a:pt x="863583" y="119675"/>
                </a:lnTo>
                <a:lnTo>
                  <a:pt x="869346" y="112567"/>
                </a:lnTo>
                <a:lnTo>
                  <a:pt x="881604" y="98482"/>
                </a:lnTo>
                <a:lnTo>
                  <a:pt x="891023" y="88789"/>
                </a:lnTo>
                <a:cubicBezTo>
                  <a:pt x="893667" y="86348"/>
                  <a:pt x="897125" y="83693"/>
                  <a:pt x="901398" y="80824"/>
                </a:cubicBezTo>
                <a:cubicBezTo>
                  <a:pt x="905671" y="77954"/>
                  <a:pt x="909301" y="75128"/>
                  <a:pt x="912288" y="72344"/>
                </a:cubicBezTo>
                <a:cubicBezTo>
                  <a:pt x="908287" y="76798"/>
                  <a:pt x="903599" y="81080"/>
                  <a:pt x="898225" y="85192"/>
                </a:cubicBezTo>
                <a:cubicBezTo>
                  <a:pt x="892852" y="89303"/>
                  <a:pt x="888164" y="93243"/>
                  <a:pt x="884163" y="97012"/>
                </a:cubicBezTo>
                <a:cubicBezTo>
                  <a:pt x="879732" y="101824"/>
                  <a:pt x="875559" y="106771"/>
                  <a:pt x="871643" y="111855"/>
                </a:cubicBezTo>
                <a:cubicBezTo>
                  <a:pt x="867728" y="116938"/>
                  <a:pt x="863897" y="122067"/>
                  <a:pt x="860153" y="127242"/>
                </a:cubicBezTo>
                <a:cubicBezTo>
                  <a:pt x="851935" y="138573"/>
                  <a:pt x="844190" y="150197"/>
                  <a:pt x="836915" y="162115"/>
                </a:cubicBezTo>
                <a:cubicBezTo>
                  <a:pt x="829641" y="174033"/>
                  <a:pt x="822752" y="186162"/>
                  <a:pt x="816250" y="198504"/>
                </a:cubicBezTo>
                <a:cubicBezTo>
                  <a:pt x="802487" y="224607"/>
                  <a:pt x="790225" y="251438"/>
                  <a:pt x="779464" y="278998"/>
                </a:cubicBezTo>
                <a:cubicBezTo>
                  <a:pt x="768702" y="306559"/>
                  <a:pt x="759699" y="334591"/>
                  <a:pt x="752453" y="363094"/>
                </a:cubicBezTo>
                <a:cubicBezTo>
                  <a:pt x="748980" y="376139"/>
                  <a:pt x="745807" y="389312"/>
                  <a:pt x="742935" y="402614"/>
                </a:cubicBezTo>
                <a:cubicBezTo>
                  <a:pt x="740062" y="415915"/>
                  <a:pt x="737747" y="429260"/>
                  <a:pt x="735989" y="442647"/>
                </a:cubicBezTo>
                <a:cubicBezTo>
                  <a:pt x="735318" y="446491"/>
                  <a:pt x="734605" y="452348"/>
                  <a:pt x="733849" y="460221"/>
                </a:cubicBezTo>
                <a:cubicBezTo>
                  <a:pt x="733093" y="468093"/>
                  <a:pt x="734264" y="473437"/>
                  <a:pt x="737361" y="476251"/>
                </a:cubicBezTo>
                <a:cubicBezTo>
                  <a:pt x="741062" y="477873"/>
                  <a:pt x="746084" y="476230"/>
                  <a:pt x="752428" y="471324"/>
                </a:cubicBezTo>
                <a:cubicBezTo>
                  <a:pt x="758771" y="466417"/>
                  <a:pt x="764809" y="460863"/>
                  <a:pt x="770543" y="454661"/>
                </a:cubicBezTo>
                <a:cubicBezTo>
                  <a:pt x="776276" y="448460"/>
                  <a:pt x="780079" y="444226"/>
                  <a:pt x="781950" y="441961"/>
                </a:cubicBezTo>
                <a:cubicBezTo>
                  <a:pt x="789882" y="433732"/>
                  <a:pt x="797685" y="425502"/>
                  <a:pt x="805360" y="417273"/>
                </a:cubicBezTo>
                <a:cubicBezTo>
                  <a:pt x="813034" y="409043"/>
                  <a:pt x="820323" y="400813"/>
                  <a:pt x="827226" y="392584"/>
                </a:cubicBezTo>
                <a:cubicBezTo>
                  <a:pt x="825825" y="394055"/>
                  <a:pt x="824510" y="395398"/>
                  <a:pt x="823281" y="396613"/>
                </a:cubicBezTo>
                <a:cubicBezTo>
                  <a:pt x="822052" y="397827"/>
                  <a:pt x="821080" y="398313"/>
                  <a:pt x="820366" y="398070"/>
                </a:cubicBezTo>
                <a:cubicBezTo>
                  <a:pt x="820455" y="397609"/>
                  <a:pt x="822640" y="394188"/>
                  <a:pt x="826921" y="387809"/>
                </a:cubicBezTo>
                <a:cubicBezTo>
                  <a:pt x="831202" y="381429"/>
                  <a:pt x="835673" y="374859"/>
                  <a:pt x="840336" y="368098"/>
                </a:cubicBezTo>
                <a:cubicBezTo>
                  <a:pt x="844998" y="361338"/>
                  <a:pt x="847945" y="357155"/>
                  <a:pt x="849177" y="355551"/>
                </a:cubicBezTo>
                <a:lnTo>
                  <a:pt x="882105" y="308916"/>
                </a:lnTo>
                <a:cubicBezTo>
                  <a:pt x="893752" y="292057"/>
                  <a:pt x="905271" y="275026"/>
                  <a:pt x="916661" y="257824"/>
                </a:cubicBezTo>
                <a:cubicBezTo>
                  <a:pt x="928052" y="240622"/>
                  <a:pt x="939399" y="223591"/>
                  <a:pt x="950704" y="206732"/>
                </a:cubicBezTo>
                <a:cubicBezTo>
                  <a:pt x="953405" y="202604"/>
                  <a:pt x="955891" y="198349"/>
                  <a:pt x="958164" y="193968"/>
                </a:cubicBezTo>
                <a:cubicBezTo>
                  <a:pt x="960436" y="189586"/>
                  <a:pt x="962751" y="185163"/>
                  <a:pt x="965109" y="180697"/>
                </a:cubicBezTo>
                <a:cubicBezTo>
                  <a:pt x="966896" y="177015"/>
                  <a:pt x="968982" y="173933"/>
                  <a:pt x="971369" y="171451"/>
                </a:cubicBezTo>
                <a:cubicBezTo>
                  <a:pt x="973756" y="168968"/>
                  <a:pt x="976014" y="166571"/>
                  <a:pt x="978143" y="164259"/>
                </a:cubicBezTo>
                <a:cubicBezTo>
                  <a:pt x="980372" y="161705"/>
                  <a:pt x="982087" y="158594"/>
                  <a:pt x="983288" y="154927"/>
                </a:cubicBezTo>
                <a:cubicBezTo>
                  <a:pt x="984488" y="151260"/>
                  <a:pt x="986203" y="147978"/>
                  <a:pt x="988433" y="145082"/>
                </a:cubicBezTo>
                <a:cubicBezTo>
                  <a:pt x="997566" y="135101"/>
                  <a:pt x="1007768" y="132070"/>
                  <a:pt x="1019038" y="135989"/>
                </a:cubicBezTo>
                <a:cubicBezTo>
                  <a:pt x="1024673" y="137948"/>
                  <a:pt x="1029738" y="140656"/>
                  <a:pt x="1034232" y="144112"/>
                </a:cubicBezTo>
                <a:lnTo>
                  <a:pt x="1044390" y="154998"/>
                </a:lnTo>
                <a:lnTo>
                  <a:pt x="1045637" y="146639"/>
                </a:lnTo>
                <a:cubicBezTo>
                  <a:pt x="1048159" y="138338"/>
                  <a:pt x="1051664" y="130251"/>
                  <a:pt x="1056153" y="122378"/>
                </a:cubicBezTo>
                <a:cubicBezTo>
                  <a:pt x="1057578" y="120050"/>
                  <a:pt x="1059174" y="117849"/>
                  <a:pt x="1060941" y="115778"/>
                </a:cubicBezTo>
                <a:cubicBezTo>
                  <a:pt x="1062708" y="113706"/>
                  <a:pt x="1064304" y="111334"/>
                  <a:pt x="1065729" y="108662"/>
                </a:cubicBezTo>
                <a:cubicBezTo>
                  <a:pt x="1066940" y="105591"/>
                  <a:pt x="1067937" y="102476"/>
                  <a:pt x="1068721" y="99318"/>
                </a:cubicBezTo>
                <a:cubicBezTo>
                  <a:pt x="1069505" y="96161"/>
                  <a:pt x="1071015" y="92875"/>
                  <a:pt x="1073252" y="89460"/>
                </a:cubicBezTo>
                <a:cubicBezTo>
                  <a:pt x="1083360" y="74931"/>
                  <a:pt x="1095569" y="62339"/>
                  <a:pt x="1109882" y="51683"/>
                </a:cubicBezTo>
                <a:cubicBezTo>
                  <a:pt x="1124194" y="41027"/>
                  <a:pt x="1139666" y="33070"/>
                  <a:pt x="1156297" y="27812"/>
                </a:cubicBezTo>
                <a:cubicBezTo>
                  <a:pt x="1166361" y="24489"/>
                  <a:pt x="1176422" y="22920"/>
                  <a:pt x="1186480" y="23104"/>
                </a:cubicBezTo>
                <a:cubicBezTo>
                  <a:pt x="1196538" y="23289"/>
                  <a:pt x="1205902" y="26682"/>
                  <a:pt x="1214573" y="33285"/>
                </a:cubicBezTo>
                <a:cubicBezTo>
                  <a:pt x="1221775" y="39541"/>
                  <a:pt x="1226709" y="46700"/>
                  <a:pt x="1229376" y="54762"/>
                </a:cubicBezTo>
                <a:cubicBezTo>
                  <a:pt x="1232042" y="62825"/>
                  <a:pt x="1234410" y="71192"/>
                  <a:pt x="1236477" y="79865"/>
                </a:cubicBezTo>
                <a:cubicBezTo>
                  <a:pt x="1240990" y="96641"/>
                  <a:pt x="1241221" y="113331"/>
                  <a:pt x="1237168" y="129936"/>
                </a:cubicBezTo>
                <a:cubicBezTo>
                  <a:pt x="1233115" y="146540"/>
                  <a:pt x="1228550" y="163230"/>
                  <a:pt x="1223472" y="180006"/>
                </a:cubicBezTo>
                <a:cubicBezTo>
                  <a:pt x="1218396" y="197411"/>
                  <a:pt x="1212462" y="214558"/>
                  <a:pt x="1205673" y="231448"/>
                </a:cubicBezTo>
                <a:cubicBezTo>
                  <a:pt x="1198883" y="248338"/>
                  <a:pt x="1192946" y="265486"/>
                  <a:pt x="1187861" y="282890"/>
                </a:cubicBezTo>
                <a:cubicBezTo>
                  <a:pt x="1184416" y="295565"/>
                  <a:pt x="1180499" y="308111"/>
                  <a:pt x="1176110" y="320529"/>
                </a:cubicBezTo>
                <a:cubicBezTo>
                  <a:pt x="1171722" y="332946"/>
                  <a:pt x="1166947" y="345321"/>
                  <a:pt x="1161786" y="357653"/>
                </a:cubicBezTo>
                <a:lnTo>
                  <a:pt x="1165217" y="352166"/>
                </a:lnTo>
                <a:cubicBezTo>
                  <a:pt x="1163173" y="355238"/>
                  <a:pt x="1161429" y="358353"/>
                  <a:pt x="1159985" y="361511"/>
                </a:cubicBezTo>
                <a:cubicBezTo>
                  <a:pt x="1158541" y="364669"/>
                  <a:pt x="1157312" y="367955"/>
                  <a:pt x="1156297" y="371371"/>
                </a:cubicBezTo>
                <a:cubicBezTo>
                  <a:pt x="1165875" y="356596"/>
                  <a:pt x="1175538" y="341734"/>
                  <a:pt x="1185286" y="326786"/>
                </a:cubicBezTo>
                <a:cubicBezTo>
                  <a:pt x="1195033" y="311838"/>
                  <a:pt x="1205034" y="296974"/>
                  <a:pt x="1215289" y="282193"/>
                </a:cubicBezTo>
                <a:lnTo>
                  <a:pt x="1197451" y="306886"/>
                </a:lnTo>
                <a:lnTo>
                  <a:pt x="1172751" y="340496"/>
                </a:lnTo>
                <a:cubicBezTo>
                  <a:pt x="1195304" y="306100"/>
                  <a:pt x="1218789" y="272347"/>
                  <a:pt x="1243207" y="239238"/>
                </a:cubicBezTo>
                <a:cubicBezTo>
                  <a:pt x="1267625" y="206128"/>
                  <a:pt x="1293506" y="174261"/>
                  <a:pt x="1320851" y="143638"/>
                </a:cubicBezTo>
                <a:cubicBezTo>
                  <a:pt x="1328998" y="134506"/>
                  <a:pt x="1339419" y="123945"/>
                  <a:pt x="1352116" y="111954"/>
                </a:cubicBezTo>
                <a:cubicBezTo>
                  <a:pt x="1364813" y="99963"/>
                  <a:pt x="1378255" y="89937"/>
                  <a:pt x="1392442" y="81876"/>
                </a:cubicBezTo>
                <a:cubicBezTo>
                  <a:pt x="1406629" y="73815"/>
                  <a:pt x="1420031" y="71113"/>
                  <a:pt x="1432648" y="73771"/>
                </a:cubicBezTo>
                <a:cubicBezTo>
                  <a:pt x="1445265" y="76428"/>
                  <a:pt x="1455567" y="87840"/>
                  <a:pt x="1463555" y="108005"/>
                </a:cubicBezTo>
                <a:lnTo>
                  <a:pt x="1463555" y="109375"/>
                </a:lnTo>
                <a:cubicBezTo>
                  <a:pt x="1463870" y="110373"/>
                  <a:pt x="1464099" y="111115"/>
                  <a:pt x="1464240" y="111600"/>
                </a:cubicBezTo>
                <a:cubicBezTo>
                  <a:pt x="1464382" y="112085"/>
                  <a:pt x="1464607" y="112484"/>
                  <a:pt x="1464916" y="112798"/>
                </a:cubicBezTo>
                <a:cubicBezTo>
                  <a:pt x="1471140" y="135082"/>
                  <a:pt x="1470972" y="157482"/>
                  <a:pt x="1464413" y="179999"/>
                </a:cubicBezTo>
                <a:cubicBezTo>
                  <a:pt x="1457853" y="202517"/>
                  <a:pt x="1448559" y="224464"/>
                  <a:pt x="1436528" y="245840"/>
                </a:cubicBezTo>
                <a:cubicBezTo>
                  <a:pt x="1424498" y="267217"/>
                  <a:pt x="1413389" y="287337"/>
                  <a:pt x="1403201" y="306200"/>
                </a:cubicBezTo>
                <a:cubicBezTo>
                  <a:pt x="1404216" y="304800"/>
                  <a:pt x="1405102" y="303656"/>
                  <a:pt x="1405860" y="302770"/>
                </a:cubicBezTo>
                <a:cubicBezTo>
                  <a:pt x="1406618" y="301884"/>
                  <a:pt x="1407333" y="301427"/>
                  <a:pt x="1408004" y="301399"/>
                </a:cubicBezTo>
                <a:cubicBezTo>
                  <a:pt x="1407564" y="301919"/>
                  <a:pt x="1405776" y="305832"/>
                  <a:pt x="1402642" y="313135"/>
                </a:cubicBezTo>
                <a:cubicBezTo>
                  <a:pt x="1399507" y="320439"/>
                  <a:pt x="1396296" y="328010"/>
                  <a:pt x="1393009" y="335847"/>
                </a:cubicBezTo>
                <a:cubicBezTo>
                  <a:pt x="1389721" y="343684"/>
                  <a:pt x="1387629" y="348663"/>
                  <a:pt x="1386731" y="350784"/>
                </a:cubicBezTo>
                <a:cubicBezTo>
                  <a:pt x="1382971" y="359058"/>
                  <a:pt x="1379168" y="367546"/>
                  <a:pt x="1375322" y="376249"/>
                </a:cubicBezTo>
                <a:cubicBezTo>
                  <a:pt x="1371476" y="384952"/>
                  <a:pt x="1367501" y="393611"/>
                  <a:pt x="1363398" y="402228"/>
                </a:cubicBezTo>
                <a:cubicBezTo>
                  <a:pt x="1354091" y="422434"/>
                  <a:pt x="1344912" y="442726"/>
                  <a:pt x="1335862" y="463103"/>
                </a:cubicBezTo>
                <a:cubicBezTo>
                  <a:pt x="1326813" y="483480"/>
                  <a:pt x="1318149" y="504115"/>
                  <a:pt x="1309871" y="525007"/>
                </a:cubicBezTo>
                <a:cubicBezTo>
                  <a:pt x="1303237" y="540611"/>
                  <a:pt x="1296775" y="557245"/>
                  <a:pt x="1290484" y="574907"/>
                </a:cubicBezTo>
                <a:cubicBezTo>
                  <a:pt x="1284194" y="592570"/>
                  <a:pt x="1280819" y="610232"/>
                  <a:pt x="1280362" y="627894"/>
                </a:cubicBezTo>
                <a:cubicBezTo>
                  <a:pt x="1281663" y="642696"/>
                  <a:pt x="1288668" y="651497"/>
                  <a:pt x="1301378" y="654298"/>
                </a:cubicBezTo>
                <a:cubicBezTo>
                  <a:pt x="1314088" y="657099"/>
                  <a:pt x="1326755" y="657672"/>
                  <a:pt x="1339379" y="656017"/>
                </a:cubicBezTo>
                <a:cubicBezTo>
                  <a:pt x="1344483" y="655274"/>
                  <a:pt x="1349373" y="654188"/>
                  <a:pt x="1354048" y="652759"/>
                </a:cubicBezTo>
                <a:cubicBezTo>
                  <a:pt x="1358723" y="651330"/>
                  <a:pt x="1363441" y="649901"/>
                  <a:pt x="1368202" y="648472"/>
                </a:cubicBezTo>
                <a:cubicBezTo>
                  <a:pt x="1371576" y="647128"/>
                  <a:pt x="1375808" y="645185"/>
                  <a:pt x="1380898" y="642641"/>
                </a:cubicBezTo>
                <a:cubicBezTo>
                  <a:pt x="1385987" y="640098"/>
                  <a:pt x="1390219" y="638840"/>
                  <a:pt x="1393593" y="638869"/>
                </a:cubicBezTo>
                <a:cubicBezTo>
                  <a:pt x="1398033" y="639622"/>
                  <a:pt x="1399295" y="642305"/>
                  <a:pt x="1397380" y="646916"/>
                </a:cubicBezTo>
                <a:cubicBezTo>
                  <a:pt x="1395466" y="651527"/>
                  <a:pt x="1392560" y="656290"/>
                  <a:pt x="1388662" y="661205"/>
                </a:cubicBezTo>
                <a:cubicBezTo>
                  <a:pt x="1384765" y="666121"/>
                  <a:pt x="1382063" y="669411"/>
                  <a:pt x="1380555" y="671076"/>
                </a:cubicBezTo>
                <a:cubicBezTo>
                  <a:pt x="1370189" y="681530"/>
                  <a:pt x="1357465" y="689889"/>
                  <a:pt x="1342382" y="696151"/>
                </a:cubicBezTo>
                <a:cubicBezTo>
                  <a:pt x="1327299" y="702414"/>
                  <a:pt x="1312344" y="703411"/>
                  <a:pt x="1297518" y="699141"/>
                </a:cubicBezTo>
                <a:cubicBezTo>
                  <a:pt x="1282793" y="693695"/>
                  <a:pt x="1270601" y="684052"/>
                  <a:pt x="1260940" y="670213"/>
                </a:cubicBezTo>
                <a:cubicBezTo>
                  <a:pt x="1251279" y="656374"/>
                  <a:pt x="1244060" y="642267"/>
                  <a:pt x="1239283" y="627894"/>
                </a:cubicBezTo>
                <a:cubicBezTo>
                  <a:pt x="1233189" y="611004"/>
                  <a:pt x="1229793" y="593684"/>
                  <a:pt x="1229094" y="575936"/>
                </a:cubicBezTo>
                <a:cubicBezTo>
                  <a:pt x="1228394" y="558188"/>
                  <a:pt x="1229965" y="540526"/>
                  <a:pt x="1233805" y="522949"/>
                </a:cubicBezTo>
                <a:cubicBezTo>
                  <a:pt x="1237785" y="507616"/>
                  <a:pt x="1243005" y="492840"/>
                  <a:pt x="1249467" y="478622"/>
                </a:cubicBezTo>
                <a:cubicBezTo>
                  <a:pt x="1255928" y="464403"/>
                  <a:pt x="1262347" y="450142"/>
                  <a:pt x="1268723" y="435838"/>
                </a:cubicBezTo>
                <a:cubicBezTo>
                  <a:pt x="1268737" y="435066"/>
                  <a:pt x="1269222" y="432666"/>
                  <a:pt x="1270178" y="428636"/>
                </a:cubicBezTo>
                <a:cubicBezTo>
                  <a:pt x="1271133" y="424606"/>
                  <a:pt x="1272474" y="421519"/>
                  <a:pt x="1274200" y="419376"/>
                </a:cubicBezTo>
                <a:cubicBezTo>
                  <a:pt x="1273758" y="420791"/>
                  <a:pt x="1273102" y="423106"/>
                  <a:pt x="1272232" y="426321"/>
                </a:cubicBezTo>
                <a:cubicBezTo>
                  <a:pt x="1271362" y="429536"/>
                  <a:pt x="1270877" y="431337"/>
                  <a:pt x="1270777" y="431722"/>
                </a:cubicBezTo>
                <a:lnTo>
                  <a:pt x="1277624" y="414575"/>
                </a:lnTo>
                <a:cubicBezTo>
                  <a:pt x="1277310" y="414918"/>
                  <a:pt x="1277081" y="415089"/>
                  <a:pt x="1276939" y="415089"/>
                </a:cubicBezTo>
                <a:cubicBezTo>
                  <a:pt x="1276796" y="415089"/>
                  <a:pt x="1276568" y="414918"/>
                  <a:pt x="1276254" y="414575"/>
                </a:cubicBezTo>
                <a:cubicBezTo>
                  <a:pt x="1276283" y="409787"/>
                  <a:pt x="1277940" y="404100"/>
                  <a:pt x="1281225" y="397512"/>
                </a:cubicBezTo>
                <a:cubicBezTo>
                  <a:pt x="1284510" y="390925"/>
                  <a:pt x="1287196" y="385409"/>
                  <a:pt x="1289283" y="380965"/>
                </a:cubicBezTo>
                <a:lnTo>
                  <a:pt x="1307812" y="343925"/>
                </a:lnTo>
                <a:cubicBezTo>
                  <a:pt x="1313688" y="332308"/>
                  <a:pt x="1319435" y="320733"/>
                  <a:pt x="1325054" y="309201"/>
                </a:cubicBezTo>
                <a:cubicBezTo>
                  <a:pt x="1330673" y="297669"/>
                  <a:pt x="1335905" y="285923"/>
                  <a:pt x="1340752" y="273962"/>
                </a:cubicBezTo>
                <a:cubicBezTo>
                  <a:pt x="1345599" y="262001"/>
                  <a:pt x="1350831" y="250255"/>
                  <a:pt x="1356450" y="238723"/>
                </a:cubicBezTo>
                <a:cubicBezTo>
                  <a:pt x="1362069" y="227191"/>
                  <a:pt x="1367816" y="215616"/>
                  <a:pt x="1373692" y="203999"/>
                </a:cubicBezTo>
                <a:cubicBezTo>
                  <a:pt x="1375069" y="201551"/>
                  <a:pt x="1377881" y="195700"/>
                  <a:pt x="1382130" y="186444"/>
                </a:cubicBezTo>
                <a:cubicBezTo>
                  <a:pt x="1386379" y="177189"/>
                  <a:pt x="1390666" y="168238"/>
                  <a:pt x="1394991" y="159592"/>
                </a:cubicBezTo>
                <a:cubicBezTo>
                  <a:pt x="1399316" y="150946"/>
                  <a:pt x="1402282" y="146314"/>
                  <a:pt x="1403887" y="145696"/>
                </a:cubicBezTo>
                <a:cubicBezTo>
                  <a:pt x="1403730" y="146110"/>
                  <a:pt x="1403186" y="147854"/>
                  <a:pt x="1402257" y="150926"/>
                </a:cubicBezTo>
                <a:cubicBezTo>
                  <a:pt x="1401328" y="153998"/>
                  <a:pt x="1400956" y="155913"/>
                  <a:pt x="1401142" y="156670"/>
                </a:cubicBezTo>
                <a:cubicBezTo>
                  <a:pt x="1403614" y="150540"/>
                  <a:pt x="1406383" y="143425"/>
                  <a:pt x="1409449" y="135326"/>
                </a:cubicBezTo>
                <a:lnTo>
                  <a:pt x="1410789" y="124325"/>
                </a:lnTo>
                <a:lnTo>
                  <a:pt x="1410064" y="125807"/>
                </a:lnTo>
                <a:cubicBezTo>
                  <a:pt x="1409935" y="125009"/>
                  <a:pt x="1409847" y="122669"/>
                  <a:pt x="1409803" y="118789"/>
                </a:cubicBezTo>
                <a:cubicBezTo>
                  <a:pt x="1409759" y="114909"/>
                  <a:pt x="1408473" y="112228"/>
                  <a:pt x="1405946" y="110744"/>
                </a:cubicBezTo>
                <a:cubicBezTo>
                  <a:pt x="1404116" y="110559"/>
                  <a:pt x="1402114" y="111101"/>
                  <a:pt x="1399941" y="112370"/>
                </a:cubicBezTo>
                <a:cubicBezTo>
                  <a:pt x="1397768" y="113640"/>
                  <a:pt x="1396110" y="114695"/>
                  <a:pt x="1394966" y="115537"/>
                </a:cubicBezTo>
                <a:cubicBezTo>
                  <a:pt x="1386116" y="120530"/>
                  <a:pt x="1378081" y="126812"/>
                  <a:pt x="1370861" y="134382"/>
                </a:cubicBezTo>
                <a:cubicBezTo>
                  <a:pt x="1363641" y="141953"/>
                  <a:pt x="1356807" y="149611"/>
                  <a:pt x="1350359" y="157356"/>
                </a:cubicBezTo>
                <a:cubicBezTo>
                  <a:pt x="1334889" y="174519"/>
                  <a:pt x="1319851" y="192152"/>
                  <a:pt x="1305244" y="210258"/>
                </a:cubicBezTo>
                <a:cubicBezTo>
                  <a:pt x="1290636" y="228363"/>
                  <a:pt x="1276637" y="246854"/>
                  <a:pt x="1263246" y="265731"/>
                </a:cubicBezTo>
                <a:cubicBezTo>
                  <a:pt x="1256414" y="275377"/>
                  <a:pt x="1249538" y="285065"/>
                  <a:pt x="1242618" y="294797"/>
                </a:cubicBezTo>
                <a:cubicBezTo>
                  <a:pt x="1235698" y="304528"/>
                  <a:pt x="1228647" y="314045"/>
                  <a:pt x="1221464" y="323348"/>
                </a:cubicBezTo>
                <a:cubicBezTo>
                  <a:pt x="1219006" y="326720"/>
                  <a:pt x="1216376" y="329578"/>
                  <a:pt x="1213574" y="331922"/>
                </a:cubicBezTo>
                <a:cubicBezTo>
                  <a:pt x="1210772" y="334265"/>
                  <a:pt x="1208142" y="336437"/>
                  <a:pt x="1205684" y="338438"/>
                </a:cubicBezTo>
                <a:cubicBezTo>
                  <a:pt x="1202711" y="341682"/>
                  <a:pt x="1200252" y="345483"/>
                  <a:pt x="1198308" y="349841"/>
                </a:cubicBezTo>
                <a:cubicBezTo>
                  <a:pt x="1196364" y="354200"/>
                  <a:pt x="1194249" y="358172"/>
                  <a:pt x="1191962" y="361759"/>
                </a:cubicBezTo>
                <a:cubicBezTo>
                  <a:pt x="1179483" y="382237"/>
                  <a:pt x="1166705" y="402500"/>
                  <a:pt x="1153626" y="422548"/>
                </a:cubicBezTo>
                <a:cubicBezTo>
                  <a:pt x="1140547" y="442597"/>
                  <a:pt x="1127940" y="463032"/>
                  <a:pt x="1115804" y="483852"/>
                </a:cubicBezTo>
                <a:cubicBezTo>
                  <a:pt x="1110744" y="492012"/>
                  <a:pt x="1106284" y="500214"/>
                  <a:pt x="1102425" y="508459"/>
                </a:cubicBezTo>
                <a:cubicBezTo>
                  <a:pt x="1098566" y="516704"/>
                  <a:pt x="1094792" y="525421"/>
                  <a:pt x="1091105" y="534610"/>
                </a:cubicBezTo>
                <a:cubicBezTo>
                  <a:pt x="1089261" y="540068"/>
                  <a:pt x="1087460" y="546127"/>
                  <a:pt x="1085701" y="552786"/>
                </a:cubicBezTo>
                <a:cubicBezTo>
                  <a:pt x="1083943" y="559446"/>
                  <a:pt x="1080942" y="564819"/>
                  <a:pt x="1076696" y="568905"/>
                </a:cubicBezTo>
                <a:cubicBezTo>
                  <a:pt x="1065479" y="578122"/>
                  <a:pt x="1055000" y="578723"/>
                  <a:pt x="1045262" y="570706"/>
                </a:cubicBezTo>
                <a:cubicBezTo>
                  <a:pt x="1035523" y="562689"/>
                  <a:pt x="1030022" y="552486"/>
                  <a:pt x="1028759" y="540097"/>
                </a:cubicBezTo>
                <a:cubicBezTo>
                  <a:pt x="1028484" y="524793"/>
                  <a:pt x="1030899" y="509102"/>
                  <a:pt x="1036004" y="493026"/>
                </a:cubicBezTo>
                <a:cubicBezTo>
                  <a:pt x="1041109" y="476950"/>
                  <a:pt x="1046440" y="461774"/>
                  <a:pt x="1051997" y="447498"/>
                </a:cubicBezTo>
                <a:cubicBezTo>
                  <a:pt x="1058500" y="429779"/>
                  <a:pt x="1065905" y="412402"/>
                  <a:pt x="1074209" y="395369"/>
                </a:cubicBezTo>
                <a:cubicBezTo>
                  <a:pt x="1082514" y="378335"/>
                  <a:pt x="1089747" y="360959"/>
                  <a:pt x="1095907" y="343239"/>
                </a:cubicBezTo>
                <a:cubicBezTo>
                  <a:pt x="1109843" y="303056"/>
                  <a:pt x="1125882" y="263559"/>
                  <a:pt x="1144022" y="224748"/>
                </a:cubicBezTo>
                <a:cubicBezTo>
                  <a:pt x="1162163" y="185938"/>
                  <a:pt x="1177004" y="146099"/>
                  <a:pt x="1188547" y="105233"/>
                </a:cubicBezTo>
                <a:cubicBezTo>
                  <a:pt x="1190476" y="99333"/>
                  <a:pt x="1192447" y="91417"/>
                  <a:pt x="1194460" y="81488"/>
                </a:cubicBezTo>
                <a:cubicBezTo>
                  <a:pt x="1196473" y="71558"/>
                  <a:pt x="1195188" y="64157"/>
                  <a:pt x="1190606" y="59285"/>
                </a:cubicBezTo>
                <a:cubicBezTo>
                  <a:pt x="1186145" y="56589"/>
                  <a:pt x="1180826" y="56333"/>
                  <a:pt x="1174649" y="58517"/>
                </a:cubicBezTo>
                <a:cubicBezTo>
                  <a:pt x="1168473" y="60701"/>
                  <a:pt x="1163497" y="63015"/>
                  <a:pt x="1159723" y="65457"/>
                </a:cubicBezTo>
                <a:cubicBezTo>
                  <a:pt x="1146097" y="74072"/>
                  <a:pt x="1134401" y="85131"/>
                  <a:pt x="1124636" y="98633"/>
                </a:cubicBezTo>
                <a:cubicBezTo>
                  <a:pt x="1114871" y="112134"/>
                  <a:pt x="1106435" y="125765"/>
                  <a:pt x="1099329" y="139523"/>
                </a:cubicBezTo>
                <a:cubicBezTo>
                  <a:pt x="1091780" y="152668"/>
                  <a:pt x="1085603" y="166155"/>
                  <a:pt x="1080799" y="179986"/>
                </a:cubicBezTo>
                <a:cubicBezTo>
                  <a:pt x="1079355" y="183115"/>
                  <a:pt x="1077954" y="186458"/>
                  <a:pt x="1076596" y="190016"/>
                </a:cubicBezTo>
                <a:cubicBezTo>
                  <a:pt x="1075237" y="193573"/>
                  <a:pt x="1074351" y="197088"/>
                  <a:pt x="1073936" y="200560"/>
                </a:cubicBezTo>
                <a:cubicBezTo>
                  <a:pt x="1074136" y="201303"/>
                  <a:pt x="1074594" y="202731"/>
                  <a:pt x="1075309" y="204846"/>
                </a:cubicBezTo>
                <a:cubicBezTo>
                  <a:pt x="1076024" y="206961"/>
                  <a:pt x="1075795" y="209418"/>
                  <a:pt x="1074622" y="212218"/>
                </a:cubicBezTo>
                <a:cubicBezTo>
                  <a:pt x="1072527" y="215647"/>
                  <a:pt x="1069876" y="217705"/>
                  <a:pt x="1066669" y="218391"/>
                </a:cubicBezTo>
                <a:cubicBezTo>
                  <a:pt x="1063463" y="219076"/>
                  <a:pt x="1059958" y="218391"/>
                  <a:pt x="1056153" y="216333"/>
                </a:cubicBezTo>
                <a:cubicBezTo>
                  <a:pt x="1049527" y="212061"/>
                  <a:pt x="1045337" y="205518"/>
                  <a:pt x="1043584" y="196702"/>
                </a:cubicBezTo>
                <a:lnTo>
                  <a:pt x="1042394" y="180614"/>
                </a:lnTo>
                <a:lnTo>
                  <a:pt x="1042357" y="180708"/>
                </a:lnTo>
                <a:cubicBezTo>
                  <a:pt x="1041244" y="182777"/>
                  <a:pt x="1039553" y="185541"/>
                  <a:pt x="1037286" y="189002"/>
                </a:cubicBezTo>
                <a:cubicBezTo>
                  <a:pt x="1032751" y="195923"/>
                  <a:pt x="1029498" y="199547"/>
                  <a:pt x="1027527" y="199874"/>
                </a:cubicBezTo>
                <a:lnTo>
                  <a:pt x="1028119" y="198189"/>
                </a:lnTo>
                <a:lnTo>
                  <a:pt x="1003504" y="241537"/>
                </a:lnTo>
                <a:lnTo>
                  <a:pt x="999726" y="250754"/>
                </a:lnTo>
                <a:lnTo>
                  <a:pt x="1003429" y="242637"/>
                </a:lnTo>
                <a:cubicBezTo>
                  <a:pt x="1007526" y="234092"/>
                  <a:pt x="1010754" y="228753"/>
                  <a:pt x="1013113" y="226620"/>
                </a:cubicBezTo>
                <a:cubicBezTo>
                  <a:pt x="1011241" y="229194"/>
                  <a:pt x="1007893" y="236315"/>
                  <a:pt x="1003072" y="247982"/>
                </a:cubicBezTo>
                <a:cubicBezTo>
                  <a:pt x="998250" y="259649"/>
                  <a:pt x="993581" y="271392"/>
                  <a:pt x="989064" y="283211"/>
                </a:cubicBezTo>
                <a:cubicBezTo>
                  <a:pt x="984548" y="295031"/>
                  <a:pt x="981811" y="302456"/>
                  <a:pt x="980853" y="305487"/>
                </a:cubicBezTo>
                <a:cubicBezTo>
                  <a:pt x="976020" y="319217"/>
                  <a:pt x="971787" y="333076"/>
                  <a:pt x="968155" y="347064"/>
                </a:cubicBezTo>
                <a:cubicBezTo>
                  <a:pt x="964523" y="361051"/>
                  <a:pt x="961663" y="375082"/>
                  <a:pt x="959575" y="389155"/>
                </a:cubicBezTo>
                <a:cubicBezTo>
                  <a:pt x="957230" y="403571"/>
                  <a:pt x="955228" y="417944"/>
                  <a:pt x="953569" y="432274"/>
                </a:cubicBezTo>
                <a:cubicBezTo>
                  <a:pt x="951911" y="446605"/>
                  <a:pt x="950252" y="460807"/>
                  <a:pt x="948593" y="474880"/>
                </a:cubicBezTo>
                <a:cubicBezTo>
                  <a:pt x="947004" y="486379"/>
                  <a:pt x="945378" y="498184"/>
                  <a:pt x="943714" y="510295"/>
                </a:cubicBezTo>
                <a:cubicBezTo>
                  <a:pt x="942051" y="522405"/>
                  <a:pt x="941646" y="533717"/>
                  <a:pt x="942501" y="544231"/>
                </a:cubicBezTo>
                <a:cubicBezTo>
                  <a:pt x="942472" y="542860"/>
                  <a:pt x="942529" y="541488"/>
                  <a:pt x="942672" y="540116"/>
                </a:cubicBezTo>
                <a:cubicBezTo>
                  <a:pt x="942815" y="538745"/>
                  <a:pt x="943214" y="537373"/>
                  <a:pt x="943871" y="536002"/>
                </a:cubicBezTo>
                <a:cubicBezTo>
                  <a:pt x="944129" y="536357"/>
                  <a:pt x="944755" y="538999"/>
                  <a:pt x="945748" y="543926"/>
                </a:cubicBezTo>
                <a:cubicBezTo>
                  <a:pt x="946742" y="548854"/>
                  <a:pt x="947926" y="553934"/>
                  <a:pt x="949300" y="559166"/>
                </a:cubicBezTo>
                <a:cubicBezTo>
                  <a:pt x="950675" y="564398"/>
                  <a:pt x="952062" y="567649"/>
                  <a:pt x="953462" y="568919"/>
                </a:cubicBezTo>
                <a:cubicBezTo>
                  <a:pt x="954489" y="569489"/>
                  <a:pt x="955517" y="569546"/>
                  <a:pt x="956544" y="569090"/>
                </a:cubicBezTo>
                <a:cubicBezTo>
                  <a:pt x="957572" y="568634"/>
                  <a:pt x="958599" y="568348"/>
                  <a:pt x="959627" y="568234"/>
                </a:cubicBezTo>
                <a:cubicBezTo>
                  <a:pt x="965964" y="566620"/>
                  <a:pt x="972129" y="562476"/>
                  <a:pt x="978124" y="555804"/>
                </a:cubicBezTo>
                <a:cubicBezTo>
                  <a:pt x="984118" y="549132"/>
                  <a:pt x="988913" y="543446"/>
                  <a:pt x="992510" y="538745"/>
                </a:cubicBezTo>
                <a:cubicBezTo>
                  <a:pt x="995007" y="535487"/>
                  <a:pt x="998062" y="531030"/>
                  <a:pt x="1001673" y="525372"/>
                </a:cubicBezTo>
                <a:cubicBezTo>
                  <a:pt x="1005283" y="519714"/>
                  <a:pt x="1008851" y="515942"/>
                  <a:pt x="1012376" y="514056"/>
                </a:cubicBezTo>
                <a:cubicBezTo>
                  <a:pt x="1020129" y="511347"/>
                  <a:pt x="1023286" y="515392"/>
                  <a:pt x="1021848" y="526192"/>
                </a:cubicBezTo>
                <a:cubicBezTo>
                  <a:pt x="1020410" y="536991"/>
                  <a:pt x="1017220" y="548857"/>
                  <a:pt x="1012279" y="561789"/>
                </a:cubicBezTo>
                <a:cubicBezTo>
                  <a:pt x="1007337" y="574720"/>
                  <a:pt x="1003488" y="583029"/>
                  <a:pt x="1000730" y="586715"/>
                </a:cubicBezTo>
                <a:cubicBezTo>
                  <a:pt x="995464" y="594088"/>
                  <a:pt x="989727" y="600220"/>
                  <a:pt x="983518" y="605111"/>
                </a:cubicBezTo>
                <a:cubicBezTo>
                  <a:pt x="977310" y="610002"/>
                  <a:pt x="969346" y="612540"/>
                  <a:pt x="959627" y="612726"/>
                </a:cubicBezTo>
                <a:cubicBezTo>
                  <a:pt x="951348" y="612683"/>
                  <a:pt x="943405" y="611228"/>
                  <a:pt x="935796" y="608362"/>
                </a:cubicBezTo>
                <a:cubicBezTo>
                  <a:pt x="928187" y="605496"/>
                  <a:pt x="921262" y="601474"/>
                  <a:pt x="915021" y="596298"/>
                </a:cubicBezTo>
                <a:cubicBezTo>
                  <a:pt x="904119" y="586087"/>
                  <a:pt x="896064" y="573985"/>
                  <a:pt x="890855" y="559992"/>
                </a:cubicBezTo>
                <a:cubicBezTo>
                  <a:pt x="885647" y="545999"/>
                  <a:pt x="882744" y="531830"/>
                  <a:pt x="882148" y="517485"/>
                </a:cubicBezTo>
                <a:cubicBezTo>
                  <a:pt x="882191" y="511384"/>
                  <a:pt x="882620" y="505584"/>
                  <a:pt x="883435" y="500083"/>
                </a:cubicBezTo>
                <a:cubicBezTo>
                  <a:pt x="884250" y="494582"/>
                  <a:pt x="885193" y="488953"/>
                  <a:pt x="886265" y="483195"/>
                </a:cubicBezTo>
                <a:cubicBezTo>
                  <a:pt x="886165" y="481038"/>
                  <a:pt x="886022" y="476780"/>
                  <a:pt x="885835" y="470422"/>
                </a:cubicBezTo>
                <a:cubicBezTo>
                  <a:pt x="885649" y="464064"/>
                  <a:pt x="886018" y="460321"/>
                  <a:pt x="886942" y="459192"/>
                </a:cubicBezTo>
                <a:cubicBezTo>
                  <a:pt x="886971" y="459535"/>
                  <a:pt x="887083" y="459878"/>
                  <a:pt x="887281" y="460221"/>
                </a:cubicBezTo>
                <a:cubicBezTo>
                  <a:pt x="887478" y="460564"/>
                  <a:pt x="887591" y="460907"/>
                  <a:pt x="887620" y="461250"/>
                </a:cubicBezTo>
                <a:cubicBezTo>
                  <a:pt x="887577" y="460549"/>
                  <a:pt x="887493" y="459892"/>
                  <a:pt x="887366" y="459278"/>
                </a:cubicBezTo>
                <a:cubicBezTo>
                  <a:pt x="887239" y="458663"/>
                  <a:pt x="887323" y="458178"/>
                  <a:pt x="887620" y="457820"/>
                </a:cubicBezTo>
                <a:cubicBezTo>
                  <a:pt x="886942" y="457320"/>
                  <a:pt x="886433" y="455234"/>
                  <a:pt x="886091" y="451563"/>
                </a:cubicBezTo>
                <a:cubicBezTo>
                  <a:pt x="885750" y="447891"/>
                  <a:pt x="885580" y="445633"/>
                  <a:pt x="885579" y="444790"/>
                </a:cubicBezTo>
                <a:cubicBezTo>
                  <a:pt x="885964" y="440361"/>
                  <a:pt x="886559" y="436018"/>
                  <a:pt x="887365" y="431760"/>
                </a:cubicBezTo>
                <a:cubicBezTo>
                  <a:pt x="888170" y="427502"/>
                  <a:pt x="888932" y="423159"/>
                  <a:pt x="889651" y="418730"/>
                </a:cubicBezTo>
                <a:cubicBezTo>
                  <a:pt x="890978" y="412243"/>
                  <a:pt x="892052" y="405843"/>
                  <a:pt x="892875" y="399527"/>
                </a:cubicBezTo>
                <a:cubicBezTo>
                  <a:pt x="893699" y="393212"/>
                  <a:pt x="894440" y="386812"/>
                  <a:pt x="895098" y="380325"/>
                </a:cubicBezTo>
                <a:cubicBezTo>
                  <a:pt x="895209" y="378031"/>
                  <a:pt x="896362" y="371875"/>
                  <a:pt x="898559" y="361859"/>
                </a:cubicBezTo>
                <a:cubicBezTo>
                  <a:pt x="900755" y="351843"/>
                  <a:pt x="903334" y="342132"/>
                  <a:pt x="906294" y="332725"/>
                </a:cubicBezTo>
                <a:cubicBezTo>
                  <a:pt x="909254" y="323319"/>
                  <a:pt x="911934" y="318383"/>
                  <a:pt x="914334" y="317917"/>
                </a:cubicBezTo>
                <a:cubicBezTo>
                  <a:pt x="914892" y="318103"/>
                  <a:pt x="914978" y="318932"/>
                  <a:pt x="914592" y="320403"/>
                </a:cubicBezTo>
                <a:cubicBezTo>
                  <a:pt x="914205" y="321875"/>
                  <a:pt x="914119" y="322875"/>
                  <a:pt x="914334" y="323404"/>
                </a:cubicBezTo>
                <a:lnTo>
                  <a:pt x="919830" y="304201"/>
                </a:lnTo>
                <a:cubicBezTo>
                  <a:pt x="901703" y="333791"/>
                  <a:pt x="883136" y="363423"/>
                  <a:pt x="864129" y="393098"/>
                </a:cubicBezTo>
                <a:cubicBezTo>
                  <a:pt x="845122" y="422773"/>
                  <a:pt x="825510" y="451891"/>
                  <a:pt x="805295" y="480452"/>
                </a:cubicBezTo>
                <a:cubicBezTo>
                  <a:pt x="800894" y="486518"/>
                  <a:pt x="795515" y="493816"/>
                  <a:pt x="789157" y="502347"/>
                </a:cubicBezTo>
                <a:cubicBezTo>
                  <a:pt x="782799" y="510877"/>
                  <a:pt x="775793" y="518531"/>
                  <a:pt x="768139" y="525308"/>
                </a:cubicBezTo>
                <a:cubicBezTo>
                  <a:pt x="760485" y="532086"/>
                  <a:pt x="752514" y="535879"/>
                  <a:pt x="744225" y="536687"/>
                </a:cubicBezTo>
                <a:cubicBezTo>
                  <a:pt x="732761" y="536702"/>
                  <a:pt x="722287" y="532387"/>
                  <a:pt x="712800" y="523743"/>
                </a:cubicBezTo>
                <a:cubicBezTo>
                  <a:pt x="703314" y="515099"/>
                  <a:pt x="695755" y="506155"/>
                  <a:pt x="690122" y="496911"/>
                </a:cubicBezTo>
                <a:cubicBezTo>
                  <a:pt x="689794" y="496640"/>
                  <a:pt x="688395" y="495125"/>
                  <a:pt x="685924" y="492368"/>
                </a:cubicBezTo>
                <a:cubicBezTo>
                  <a:pt x="683453" y="489610"/>
                  <a:pt x="681882" y="487238"/>
                  <a:pt x="681211" y="485252"/>
                </a:cubicBezTo>
                <a:cubicBezTo>
                  <a:pt x="681797" y="486495"/>
                  <a:pt x="683025" y="488124"/>
                  <a:pt x="684897" y="490139"/>
                </a:cubicBezTo>
                <a:cubicBezTo>
                  <a:pt x="686769" y="492153"/>
                  <a:pt x="687826" y="493268"/>
                  <a:pt x="688069" y="493482"/>
                </a:cubicBezTo>
                <a:lnTo>
                  <a:pt x="679839" y="479080"/>
                </a:lnTo>
                <a:cubicBezTo>
                  <a:pt x="680611" y="481881"/>
                  <a:pt x="680268" y="481938"/>
                  <a:pt x="678811" y="479252"/>
                </a:cubicBezTo>
                <a:cubicBezTo>
                  <a:pt x="677353" y="476566"/>
                  <a:pt x="676325" y="474908"/>
                  <a:pt x="675725" y="474280"/>
                </a:cubicBezTo>
                <a:cubicBezTo>
                  <a:pt x="674367" y="471852"/>
                  <a:pt x="673310" y="469335"/>
                  <a:pt x="672552" y="466728"/>
                </a:cubicBezTo>
                <a:cubicBezTo>
                  <a:pt x="671794" y="464121"/>
                  <a:pt x="671250" y="461587"/>
                  <a:pt x="670919" y="459127"/>
                </a:cubicBezTo>
                <a:cubicBezTo>
                  <a:pt x="669249" y="453270"/>
                  <a:pt x="668136" y="447328"/>
                  <a:pt x="667580" y="441299"/>
                </a:cubicBezTo>
                <a:cubicBezTo>
                  <a:pt x="667023" y="435271"/>
                  <a:pt x="666766" y="429328"/>
                  <a:pt x="666809" y="423471"/>
                </a:cubicBezTo>
                <a:cubicBezTo>
                  <a:pt x="667323" y="411171"/>
                  <a:pt x="668864" y="399085"/>
                  <a:pt x="671433" y="387214"/>
                </a:cubicBezTo>
                <a:cubicBezTo>
                  <a:pt x="674001" y="375343"/>
                  <a:pt x="676570" y="363429"/>
                  <a:pt x="679138" y="351472"/>
                </a:cubicBezTo>
                <a:cubicBezTo>
                  <a:pt x="681250" y="339143"/>
                  <a:pt x="684218" y="327115"/>
                  <a:pt x="688043" y="315386"/>
                </a:cubicBezTo>
                <a:lnTo>
                  <a:pt x="692517" y="303510"/>
                </a:lnTo>
                <a:lnTo>
                  <a:pt x="686774" y="304887"/>
                </a:lnTo>
                <a:cubicBezTo>
                  <a:pt x="681246" y="306087"/>
                  <a:pt x="675675" y="306773"/>
                  <a:pt x="670061" y="306944"/>
                </a:cubicBezTo>
                <a:cubicBezTo>
                  <a:pt x="664447" y="307116"/>
                  <a:pt x="659047" y="307802"/>
                  <a:pt x="653862" y="309002"/>
                </a:cubicBezTo>
                <a:cubicBezTo>
                  <a:pt x="651219" y="309645"/>
                  <a:pt x="648620" y="310416"/>
                  <a:pt x="646063" y="311316"/>
                </a:cubicBezTo>
                <a:cubicBezTo>
                  <a:pt x="643506" y="312217"/>
                  <a:pt x="640392" y="313502"/>
                  <a:pt x="636721" y="315174"/>
                </a:cubicBezTo>
                <a:cubicBezTo>
                  <a:pt x="630907" y="318891"/>
                  <a:pt x="625907" y="325174"/>
                  <a:pt x="621722" y="334023"/>
                </a:cubicBezTo>
                <a:cubicBezTo>
                  <a:pt x="617536" y="342872"/>
                  <a:pt x="614079" y="350505"/>
                  <a:pt x="611351" y="356922"/>
                </a:cubicBezTo>
                <a:lnTo>
                  <a:pt x="588724" y="411786"/>
                </a:lnTo>
                <a:cubicBezTo>
                  <a:pt x="584110" y="422002"/>
                  <a:pt x="580310" y="432089"/>
                  <a:pt x="577325" y="442047"/>
                </a:cubicBezTo>
                <a:cubicBezTo>
                  <a:pt x="574339" y="452005"/>
                  <a:pt x="571054" y="462264"/>
                  <a:pt x="567468" y="472822"/>
                </a:cubicBezTo>
                <a:cubicBezTo>
                  <a:pt x="559155" y="494411"/>
                  <a:pt x="550755" y="516042"/>
                  <a:pt x="542270" y="537716"/>
                </a:cubicBezTo>
                <a:cubicBezTo>
                  <a:pt x="533785" y="559390"/>
                  <a:pt x="525729" y="581193"/>
                  <a:pt x="518101" y="603124"/>
                </a:cubicBezTo>
                <a:cubicBezTo>
                  <a:pt x="514444" y="615826"/>
                  <a:pt x="509416" y="626427"/>
                  <a:pt x="503016" y="634928"/>
                </a:cubicBezTo>
                <a:cubicBezTo>
                  <a:pt x="496616" y="643429"/>
                  <a:pt x="486103" y="643572"/>
                  <a:pt x="471475" y="635357"/>
                </a:cubicBezTo>
                <a:cubicBezTo>
                  <a:pt x="464919" y="631171"/>
                  <a:pt x="460205" y="625999"/>
                  <a:pt x="457334" y="619841"/>
                </a:cubicBezTo>
                <a:cubicBezTo>
                  <a:pt x="454462" y="613683"/>
                  <a:pt x="453691" y="606968"/>
                  <a:pt x="455019" y="599695"/>
                </a:cubicBezTo>
                <a:cubicBezTo>
                  <a:pt x="457562" y="587651"/>
                  <a:pt x="460876" y="575564"/>
                  <a:pt x="464962" y="563434"/>
                </a:cubicBezTo>
                <a:cubicBezTo>
                  <a:pt x="469047" y="551304"/>
                  <a:pt x="473047" y="539388"/>
                  <a:pt x="476961" y="527686"/>
                </a:cubicBezTo>
                <a:cubicBezTo>
                  <a:pt x="481775" y="513313"/>
                  <a:pt x="486889" y="499197"/>
                  <a:pt x="492302" y="485338"/>
                </a:cubicBezTo>
                <a:cubicBezTo>
                  <a:pt x="497716" y="471479"/>
                  <a:pt x="503345" y="457706"/>
                  <a:pt x="509187" y="444019"/>
                </a:cubicBezTo>
                <a:cubicBezTo>
                  <a:pt x="517201" y="424702"/>
                  <a:pt x="524657" y="405042"/>
                  <a:pt x="531557" y="385040"/>
                </a:cubicBezTo>
                <a:cubicBezTo>
                  <a:pt x="538456" y="365037"/>
                  <a:pt x="546084" y="345378"/>
                  <a:pt x="554441" y="326061"/>
                </a:cubicBezTo>
                <a:cubicBezTo>
                  <a:pt x="548384" y="327261"/>
                  <a:pt x="542499" y="328804"/>
                  <a:pt x="536785" y="330690"/>
                </a:cubicBezTo>
                <a:cubicBezTo>
                  <a:pt x="531071" y="332576"/>
                  <a:pt x="524843" y="333776"/>
                  <a:pt x="518101" y="334291"/>
                </a:cubicBezTo>
                <a:cubicBezTo>
                  <a:pt x="503702" y="335777"/>
                  <a:pt x="489303" y="337605"/>
                  <a:pt x="474904" y="339777"/>
                </a:cubicBezTo>
                <a:cubicBezTo>
                  <a:pt x="467419" y="340320"/>
                  <a:pt x="458734" y="341463"/>
                  <a:pt x="448849" y="343206"/>
                </a:cubicBezTo>
                <a:cubicBezTo>
                  <a:pt x="438964" y="344949"/>
                  <a:pt x="431650" y="348150"/>
                  <a:pt x="426907" y="352807"/>
                </a:cubicBezTo>
                <a:cubicBezTo>
                  <a:pt x="423879" y="356936"/>
                  <a:pt x="421365" y="362394"/>
                  <a:pt x="419365" y="369181"/>
                </a:cubicBezTo>
                <a:cubicBezTo>
                  <a:pt x="417365" y="375967"/>
                  <a:pt x="415537" y="381940"/>
                  <a:pt x="413880" y="387097"/>
                </a:cubicBezTo>
                <a:lnTo>
                  <a:pt x="409080" y="406300"/>
                </a:lnTo>
                <a:cubicBezTo>
                  <a:pt x="406866" y="416915"/>
                  <a:pt x="403923" y="427402"/>
                  <a:pt x="400252" y="437761"/>
                </a:cubicBezTo>
                <a:cubicBezTo>
                  <a:pt x="396581" y="448119"/>
                  <a:pt x="393124" y="458435"/>
                  <a:pt x="389881" y="468708"/>
                </a:cubicBezTo>
                <a:cubicBezTo>
                  <a:pt x="386082" y="480366"/>
                  <a:pt x="382368" y="492025"/>
                  <a:pt x="378739" y="503683"/>
                </a:cubicBezTo>
                <a:cubicBezTo>
                  <a:pt x="375111" y="515342"/>
                  <a:pt x="371740" y="527001"/>
                  <a:pt x="368626" y="538659"/>
                </a:cubicBezTo>
                <a:cubicBezTo>
                  <a:pt x="366969" y="546474"/>
                  <a:pt x="364969" y="555876"/>
                  <a:pt x="362626" y="566863"/>
                </a:cubicBezTo>
                <a:cubicBezTo>
                  <a:pt x="360284" y="577850"/>
                  <a:pt x="355198" y="584679"/>
                  <a:pt x="347370" y="587351"/>
                </a:cubicBezTo>
                <a:cubicBezTo>
                  <a:pt x="338257" y="588280"/>
                  <a:pt x="329400" y="584536"/>
                  <a:pt x="320801" y="576121"/>
                </a:cubicBezTo>
                <a:cubicBezTo>
                  <a:pt x="312201" y="567706"/>
                  <a:pt x="307116" y="559333"/>
                  <a:pt x="305545" y="551004"/>
                </a:cubicBezTo>
                <a:cubicBezTo>
                  <a:pt x="304445" y="543717"/>
                  <a:pt x="304930" y="536345"/>
                  <a:pt x="307002" y="528887"/>
                </a:cubicBezTo>
                <a:cubicBezTo>
                  <a:pt x="309073" y="521428"/>
                  <a:pt x="311102" y="514399"/>
                  <a:pt x="313087" y="507798"/>
                </a:cubicBezTo>
                <a:cubicBezTo>
                  <a:pt x="320458" y="481466"/>
                  <a:pt x="328515" y="455434"/>
                  <a:pt x="337257" y="429703"/>
                </a:cubicBezTo>
                <a:cubicBezTo>
                  <a:pt x="345999" y="403971"/>
                  <a:pt x="354398" y="378111"/>
                  <a:pt x="362455" y="352122"/>
                </a:cubicBezTo>
                <a:cubicBezTo>
                  <a:pt x="356870" y="350693"/>
                  <a:pt x="350899" y="347721"/>
                  <a:pt x="344542" y="343206"/>
                </a:cubicBezTo>
                <a:cubicBezTo>
                  <a:pt x="338185" y="338691"/>
                  <a:pt x="336157" y="332976"/>
                  <a:pt x="338457" y="326061"/>
                </a:cubicBezTo>
                <a:cubicBezTo>
                  <a:pt x="340114" y="323055"/>
                  <a:pt x="342971" y="320860"/>
                  <a:pt x="347027" y="319478"/>
                </a:cubicBezTo>
                <a:cubicBezTo>
                  <a:pt x="351084" y="318096"/>
                  <a:pt x="354627" y="317098"/>
                  <a:pt x="357655" y="316485"/>
                </a:cubicBezTo>
                <a:cubicBezTo>
                  <a:pt x="363626" y="315217"/>
                  <a:pt x="368140" y="314334"/>
                  <a:pt x="371197" y="313835"/>
                </a:cubicBezTo>
                <a:cubicBezTo>
                  <a:pt x="374254" y="313336"/>
                  <a:pt x="377054" y="310572"/>
                  <a:pt x="379597" y="305542"/>
                </a:cubicBezTo>
                <a:cubicBezTo>
                  <a:pt x="381639" y="301409"/>
                  <a:pt x="383553" y="297188"/>
                  <a:pt x="385339" y="292877"/>
                </a:cubicBezTo>
                <a:cubicBezTo>
                  <a:pt x="387125" y="288566"/>
                  <a:pt x="388867" y="284339"/>
                  <a:pt x="390567" y="280194"/>
                </a:cubicBezTo>
                <a:cubicBezTo>
                  <a:pt x="394024" y="270947"/>
                  <a:pt x="397567" y="261829"/>
                  <a:pt x="401195" y="252839"/>
                </a:cubicBezTo>
                <a:cubicBezTo>
                  <a:pt x="404823" y="243849"/>
                  <a:pt x="408366" y="234902"/>
                  <a:pt x="411823" y="225998"/>
                </a:cubicBezTo>
                <a:cubicBezTo>
                  <a:pt x="423650" y="196442"/>
                  <a:pt x="435650" y="167058"/>
                  <a:pt x="447820" y="137845"/>
                </a:cubicBezTo>
                <a:lnTo>
                  <a:pt x="484717" y="58648"/>
                </a:lnTo>
                <a:lnTo>
                  <a:pt x="480389" y="60231"/>
                </a:lnTo>
                <a:cubicBezTo>
                  <a:pt x="478817" y="60645"/>
                  <a:pt x="477332" y="61016"/>
                  <a:pt x="475932" y="61345"/>
                </a:cubicBezTo>
                <a:cubicBezTo>
                  <a:pt x="471460" y="62360"/>
                  <a:pt x="467032" y="63246"/>
                  <a:pt x="462646" y="64003"/>
                </a:cubicBezTo>
                <a:cubicBezTo>
                  <a:pt x="458261" y="64760"/>
                  <a:pt x="454004" y="65475"/>
                  <a:pt x="449875" y="66147"/>
                </a:cubicBezTo>
                <a:lnTo>
                  <a:pt x="400505" y="74378"/>
                </a:lnTo>
                <a:cubicBezTo>
                  <a:pt x="394220" y="74635"/>
                  <a:pt x="387248" y="74978"/>
                  <a:pt x="379591" y="75406"/>
                </a:cubicBezTo>
                <a:cubicBezTo>
                  <a:pt x="371935" y="75835"/>
                  <a:pt x="366335" y="78922"/>
                  <a:pt x="362792" y="84666"/>
                </a:cubicBezTo>
                <a:cubicBezTo>
                  <a:pt x="362178" y="86081"/>
                  <a:pt x="361863" y="87710"/>
                  <a:pt x="361849" y="89553"/>
                </a:cubicBezTo>
                <a:cubicBezTo>
                  <a:pt x="361835" y="91397"/>
                  <a:pt x="361692" y="93197"/>
                  <a:pt x="361421" y="94955"/>
                </a:cubicBezTo>
                <a:cubicBezTo>
                  <a:pt x="359963" y="99056"/>
                  <a:pt x="358078" y="103029"/>
                  <a:pt x="355764" y="106873"/>
                </a:cubicBezTo>
                <a:cubicBezTo>
                  <a:pt x="353449" y="110717"/>
                  <a:pt x="351221" y="114518"/>
                  <a:pt x="349078" y="118276"/>
                </a:cubicBezTo>
                <a:lnTo>
                  <a:pt x="323022" y="170406"/>
                </a:lnTo>
                <a:cubicBezTo>
                  <a:pt x="316636" y="182481"/>
                  <a:pt x="310893" y="194856"/>
                  <a:pt x="305794" y="207531"/>
                </a:cubicBezTo>
                <a:cubicBezTo>
                  <a:pt x="300694" y="220206"/>
                  <a:pt x="295465" y="232753"/>
                  <a:pt x="290108" y="245170"/>
                </a:cubicBezTo>
                <a:cubicBezTo>
                  <a:pt x="286894" y="252358"/>
                  <a:pt x="283551" y="259589"/>
                  <a:pt x="280080" y="266863"/>
                </a:cubicBezTo>
                <a:cubicBezTo>
                  <a:pt x="276609" y="274136"/>
                  <a:pt x="273780" y="281538"/>
                  <a:pt x="271595" y="289069"/>
                </a:cubicBezTo>
                <a:cubicBezTo>
                  <a:pt x="270295" y="294885"/>
                  <a:pt x="268952" y="300744"/>
                  <a:pt x="267566" y="306646"/>
                </a:cubicBezTo>
                <a:cubicBezTo>
                  <a:pt x="266180" y="312547"/>
                  <a:pt x="264323" y="318578"/>
                  <a:pt x="261995" y="324737"/>
                </a:cubicBezTo>
                <a:cubicBezTo>
                  <a:pt x="250466" y="352116"/>
                  <a:pt x="238553" y="379495"/>
                  <a:pt x="226253" y="406875"/>
                </a:cubicBezTo>
                <a:cubicBezTo>
                  <a:pt x="213953" y="434254"/>
                  <a:pt x="202554" y="461977"/>
                  <a:pt x="192054" y="490042"/>
                </a:cubicBezTo>
                <a:cubicBezTo>
                  <a:pt x="187089" y="504119"/>
                  <a:pt x="180257" y="520615"/>
                  <a:pt x="171559" y="539530"/>
                </a:cubicBezTo>
                <a:cubicBezTo>
                  <a:pt x="162861" y="558445"/>
                  <a:pt x="151915" y="574884"/>
                  <a:pt x="138722" y="588845"/>
                </a:cubicBezTo>
                <a:cubicBezTo>
                  <a:pt x="125529" y="602806"/>
                  <a:pt x="109707" y="609395"/>
                  <a:pt x="91257" y="608611"/>
                </a:cubicBezTo>
                <a:cubicBezTo>
                  <a:pt x="75714" y="606985"/>
                  <a:pt x="61886" y="601507"/>
                  <a:pt x="49772" y="592178"/>
                </a:cubicBezTo>
                <a:cubicBezTo>
                  <a:pt x="37658" y="582849"/>
                  <a:pt x="27944" y="571209"/>
                  <a:pt x="20630" y="557258"/>
                </a:cubicBezTo>
                <a:cubicBezTo>
                  <a:pt x="15016" y="546571"/>
                  <a:pt x="10302" y="534340"/>
                  <a:pt x="6488" y="520565"/>
                </a:cubicBezTo>
                <a:cubicBezTo>
                  <a:pt x="2673" y="506790"/>
                  <a:pt x="531" y="493872"/>
                  <a:pt x="59" y="481811"/>
                </a:cubicBezTo>
                <a:cubicBezTo>
                  <a:pt x="-41" y="479239"/>
                  <a:pt x="-12" y="476324"/>
                  <a:pt x="145" y="473066"/>
                </a:cubicBezTo>
                <a:cubicBezTo>
                  <a:pt x="302" y="469808"/>
                  <a:pt x="1188" y="467235"/>
                  <a:pt x="2802" y="465349"/>
                </a:cubicBezTo>
                <a:cubicBezTo>
                  <a:pt x="7430" y="461291"/>
                  <a:pt x="12059" y="461520"/>
                  <a:pt x="16687" y="466035"/>
                </a:cubicBezTo>
                <a:cubicBezTo>
                  <a:pt x="21316" y="470551"/>
                  <a:pt x="24916" y="474895"/>
                  <a:pt x="27487" y="479068"/>
                </a:cubicBezTo>
                <a:cubicBezTo>
                  <a:pt x="35487" y="491028"/>
                  <a:pt x="43658" y="503289"/>
                  <a:pt x="52001" y="515850"/>
                </a:cubicBezTo>
                <a:cubicBezTo>
                  <a:pt x="60343" y="528411"/>
                  <a:pt x="70229" y="539471"/>
                  <a:pt x="81657" y="549031"/>
                </a:cubicBezTo>
                <a:cubicBezTo>
                  <a:pt x="86857" y="553230"/>
                  <a:pt x="90857" y="555287"/>
                  <a:pt x="93657" y="555201"/>
                </a:cubicBezTo>
                <a:cubicBezTo>
                  <a:pt x="96456" y="555115"/>
                  <a:pt x="99771" y="552372"/>
                  <a:pt x="103599" y="546973"/>
                </a:cubicBezTo>
                <a:cubicBezTo>
                  <a:pt x="112127" y="536127"/>
                  <a:pt x="119413" y="524038"/>
                  <a:pt x="125456" y="510705"/>
                </a:cubicBezTo>
                <a:cubicBezTo>
                  <a:pt x="131498" y="497373"/>
                  <a:pt x="136555" y="484083"/>
                  <a:pt x="140627" y="470837"/>
                </a:cubicBezTo>
                <a:cubicBezTo>
                  <a:pt x="151326" y="438956"/>
                  <a:pt x="162669" y="407204"/>
                  <a:pt x="174654" y="375580"/>
                </a:cubicBezTo>
                <a:cubicBezTo>
                  <a:pt x="186640" y="343957"/>
                  <a:pt x="198839" y="312376"/>
                  <a:pt x="211253" y="280838"/>
                </a:cubicBezTo>
                <a:cubicBezTo>
                  <a:pt x="223067" y="249214"/>
                  <a:pt x="235096" y="217634"/>
                  <a:pt x="247338" y="186096"/>
                </a:cubicBezTo>
                <a:cubicBezTo>
                  <a:pt x="259581" y="154558"/>
                  <a:pt x="273152" y="123492"/>
                  <a:pt x="288051" y="92897"/>
                </a:cubicBezTo>
                <a:cubicBezTo>
                  <a:pt x="282223" y="93912"/>
                  <a:pt x="276394" y="94798"/>
                  <a:pt x="270566" y="95555"/>
                </a:cubicBezTo>
                <a:cubicBezTo>
                  <a:pt x="264738" y="96313"/>
                  <a:pt x="258909" y="97027"/>
                  <a:pt x="253081" y="97699"/>
                </a:cubicBezTo>
                <a:cubicBezTo>
                  <a:pt x="248738" y="98456"/>
                  <a:pt x="244738" y="99513"/>
                  <a:pt x="241081" y="100871"/>
                </a:cubicBezTo>
                <a:cubicBezTo>
                  <a:pt x="237424" y="102228"/>
                  <a:pt x="233424" y="103457"/>
                  <a:pt x="229081" y="104558"/>
                </a:cubicBezTo>
                <a:cubicBezTo>
                  <a:pt x="221839" y="106487"/>
                  <a:pt x="214382" y="107773"/>
                  <a:pt x="206711" y="108416"/>
                </a:cubicBezTo>
                <a:cubicBezTo>
                  <a:pt x="199039" y="109059"/>
                  <a:pt x="191411" y="109831"/>
                  <a:pt x="183825" y="110731"/>
                </a:cubicBezTo>
                <a:cubicBezTo>
                  <a:pt x="175254" y="111903"/>
                  <a:pt x="166683" y="112646"/>
                  <a:pt x="158112" y="112960"/>
                </a:cubicBezTo>
                <a:cubicBezTo>
                  <a:pt x="149541" y="113275"/>
                  <a:pt x="140970" y="112303"/>
                  <a:pt x="132398" y="110045"/>
                </a:cubicBezTo>
                <a:cubicBezTo>
                  <a:pt x="126536" y="108263"/>
                  <a:pt x="120661" y="104968"/>
                  <a:pt x="114773" y="100163"/>
                </a:cubicBezTo>
                <a:cubicBezTo>
                  <a:pt x="108886" y="95357"/>
                  <a:pt x="105246" y="90132"/>
                  <a:pt x="103853" y="84488"/>
                </a:cubicBezTo>
                <a:cubicBezTo>
                  <a:pt x="102461" y="78844"/>
                  <a:pt x="105576" y="73874"/>
                  <a:pt x="113199" y="69576"/>
                </a:cubicBezTo>
                <a:cubicBezTo>
                  <a:pt x="117156" y="67561"/>
                  <a:pt x="121584" y="66104"/>
                  <a:pt x="126484" y="65203"/>
                </a:cubicBezTo>
                <a:cubicBezTo>
                  <a:pt x="131384" y="64303"/>
                  <a:pt x="135641" y="63703"/>
                  <a:pt x="139255" y="63403"/>
                </a:cubicBezTo>
                <a:cubicBezTo>
                  <a:pt x="155683" y="60559"/>
                  <a:pt x="172026" y="57845"/>
                  <a:pt x="188283" y="55261"/>
                </a:cubicBezTo>
                <a:cubicBezTo>
                  <a:pt x="204539" y="52678"/>
                  <a:pt x="220882" y="50823"/>
                  <a:pt x="237310" y="49698"/>
                </a:cubicBezTo>
                <a:cubicBezTo>
                  <a:pt x="244095" y="49043"/>
                  <a:pt x="250581" y="48303"/>
                  <a:pt x="256766" y="47477"/>
                </a:cubicBezTo>
                <a:cubicBezTo>
                  <a:pt x="262952" y="46651"/>
                  <a:pt x="269266" y="45569"/>
                  <a:pt x="275709" y="44231"/>
                </a:cubicBezTo>
                <a:cubicBezTo>
                  <a:pt x="282566" y="42180"/>
                  <a:pt x="289423" y="40814"/>
                  <a:pt x="296279" y="40130"/>
                </a:cubicBezTo>
                <a:cubicBezTo>
                  <a:pt x="299608" y="39931"/>
                  <a:pt x="303579" y="39817"/>
                  <a:pt x="308193" y="39788"/>
                </a:cubicBezTo>
                <a:cubicBezTo>
                  <a:pt x="312808" y="39760"/>
                  <a:pt x="316608" y="38963"/>
                  <a:pt x="319593" y="37397"/>
                </a:cubicBezTo>
                <a:cubicBezTo>
                  <a:pt x="323764" y="34434"/>
                  <a:pt x="326564" y="30784"/>
                  <a:pt x="327993" y="26445"/>
                </a:cubicBezTo>
                <a:cubicBezTo>
                  <a:pt x="329421" y="22106"/>
                  <a:pt x="331193" y="18451"/>
                  <a:pt x="333307" y="15479"/>
                </a:cubicBezTo>
                <a:cubicBezTo>
                  <a:pt x="338193" y="10536"/>
                  <a:pt x="344707" y="7907"/>
                  <a:pt x="352849" y="7593"/>
                </a:cubicBezTo>
                <a:cubicBezTo>
                  <a:pt x="360992" y="7278"/>
                  <a:pt x="368192" y="8078"/>
                  <a:pt x="374449" y="9993"/>
                </a:cubicBezTo>
                <a:cubicBezTo>
                  <a:pt x="380306" y="12036"/>
                  <a:pt x="384706" y="14465"/>
                  <a:pt x="387648" y="17280"/>
                </a:cubicBezTo>
                <a:cubicBezTo>
                  <a:pt x="390591" y="20094"/>
                  <a:pt x="393963" y="23380"/>
                  <a:pt x="397762" y="27138"/>
                </a:cubicBezTo>
                <a:cubicBezTo>
                  <a:pt x="399348" y="29007"/>
                  <a:pt x="399777" y="30062"/>
                  <a:pt x="399048" y="30305"/>
                </a:cubicBezTo>
                <a:cubicBezTo>
                  <a:pt x="398320" y="30548"/>
                  <a:pt x="399262" y="31089"/>
                  <a:pt x="401877" y="31929"/>
                </a:cubicBezTo>
                <a:cubicBezTo>
                  <a:pt x="404005" y="32214"/>
                  <a:pt x="406262" y="32157"/>
                  <a:pt x="408648" y="31758"/>
                </a:cubicBezTo>
                <a:cubicBezTo>
                  <a:pt x="411033" y="31360"/>
                  <a:pt x="413119" y="30961"/>
                  <a:pt x="414905" y="30562"/>
                </a:cubicBezTo>
                <a:cubicBezTo>
                  <a:pt x="423133" y="30449"/>
                  <a:pt x="431362" y="29993"/>
                  <a:pt x="439590" y="29195"/>
                </a:cubicBezTo>
                <a:cubicBezTo>
                  <a:pt x="456047" y="28467"/>
                  <a:pt x="472503" y="28038"/>
                  <a:pt x="488960" y="27910"/>
                </a:cubicBezTo>
                <a:lnTo>
                  <a:pt x="499654" y="28188"/>
                </a:lnTo>
                <a:lnTo>
                  <a:pt x="503112" y="25365"/>
                </a:lnTo>
                <a:cubicBezTo>
                  <a:pt x="505469" y="24234"/>
                  <a:pt x="508094" y="23676"/>
                  <a:pt x="510987" y="23693"/>
                </a:cubicBezTo>
                <a:cubicBezTo>
                  <a:pt x="516772" y="23726"/>
                  <a:pt x="522343" y="24860"/>
                  <a:pt x="527700" y="27095"/>
                </a:cubicBezTo>
                <a:lnTo>
                  <a:pt x="531828" y="29026"/>
                </a:lnTo>
                <a:lnTo>
                  <a:pt x="538330" y="29195"/>
                </a:lnTo>
                <a:cubicBezTo>
                  <a:pt x="540073" y="29551"/>
                  <a:pt x="541901" y="29865"/>
                  <a:pt x="543816" y="30135"/>
                </a:cubicBezTo>
                <a:cubicBezTo>
                  <a:pt x="545730" y="30406"/>
                  <a:pt x="547558" y="30548"/>
                  <a:pt x="549301" y="30562"/>
                </a:cubicBezTo>
                <a:cubicBezTo>
                  <a:pt x="549915" y="30049"/>
                  <a:pt x="550572" y="29193"/>
                  <a:pt x="551272" y="27994"/>
                </a:cubicBezTo>
                <a:cubicBezTo>
                  <a:pt x="551972" y="26795"/>
                  <a:pt x="553144" y="26281"/>
                  <a:pt x="554787" y="26452"/>
                </a:cubicBezTo>
                <a:cubicBezTo>
                  <a:pt x="558215" y="27140"/>
                  <a:pt x="560272" y="29193"/>
                  <a:pt x="560958" y="32613"/>
                </a:cubicBezTo>
                <a:cubicBezTo>
                  <a:pt x="560851" y="35588"/>
                  <a:pt x="559790" y="38073"/>
                  <a:pt x="557776" y="40066"/>
                </a:cubicBezTo>
                <a:lnTo>
                  <a:pt x="549795" y="44106"/>
                </a:lnTo>
                <a:lnTo>
                  <a:pt x="552191" y="48277"/>
                </a:lnTo>
                <a:cubicBezTo>
                  <a:pt x="552991" y="51649"/>
                  <a:pt x="552827" y="55322"/>
                  <a:pt x="551698" y="59295"/>
                </a:cubicBezTo>
                <a:cubicBezTo>
                  <a:pt x="549813" y="63383"/>
                  <a:pt x="547241" y="67385"/>
                  <a:pt x="543984" y="71301"/>
                </a:cubicBezTo>
                <a:cubicBezTo>
                  <a:pt x="540728" y="75217"/>
                  <a:pt x="537813" y="79219"/>
                  <a:pt x="535242" y="83306"/>
                </a:cubicBezTo>
                <a:cubicBezTo>
                  <a:pt x="533328" y="87865"/>
                  <a:pt x="531671" y="92982"/>
                  <a:pt x="530271" y="98656"/>
                </a:cubicBezTo>
                <a:cubicBezTo>
                  <a:pt x="528871" y="104330"/>
                  <a:pt x="526871" y="109961"/>
                  <a:pt x="524272" y="115549"/>
                </a:cubicBezTo>
                <a:cubicBezTo>
                  <a:pt x="521200" y="122438"/>
                  <a:pt x="518086" y="129412"/>
                  <a:pt x="514929" y="136473"/>
                </a:cubicBezTo>
                <a:cubicBezTo>
                  <a:pt x="511773" y="143533"/>
                  <a:pt x="508487" y="150507"/>
                  <a:pt x="505073" y="157396"/>
                </a:cubicBezTo>
                <a:cubicBezTo>
                  <a:pt x="499016" y="169102"/>
                  <a:pt x="493474" y="181021"/>
                  <a:pt x="488446" y="193155"/>
                </a:cubicBezTo>
                <a:cubicBezTo>
                  <a:pt x="483417" y="205289"/>
                  <a:pt x="478218" y="217380"/>
                  <a:pt x="472847" y="229428"/>
                </a:cubicBezTo>
                <a:cubicBezTo>
                  <a:pt x="469690" y="236603"/>
                  <a:pt x="467433" y="243692"/>
                  <a:pt x="466076" y="250695"/>
                </a:cubicBezTo>
                <a:cubicBezTo>
                  <a:pt x="464719" y="257698"/>
                  <a:pt x="462633" y="264787"/>
                  <a:pt x="459819" y="271962"/>
                </a:cubicBezTo>
                <a:cubicBezTo>
                  <a:pt x="457791" y="277465"/>
                  <a:pt x="455677" y="282923"/>
                  <a:pt x="453477" y="288337"/>
                </a:cubicBezTo>
                <a:cubicBezTo>
                  <a:pt x="451277" y="293750"/>
                  <a:pt x="448820" y="299029"/>
                  <a:pt x="446106" y="304174"/>
                </a:cubicBezTo>
                <a:cubicBezTo>
                  <a:pt x="455277" y="303960"/>
                  <a:pt x="464190" y="302849"/>
                  <a:pt x="472847" y="300839"/>
                </a:cubicBezTo>
                <a:cubicBezTo>
                  <a:pt x="481503" y="298830"/>
                  <a:pt x="490417" y="297206"/>
                  <a:pt x="499588" y="295966"/>
                </a:cubicBezTo>
                <a:lnTo>
                  <a:pt x="531128" y="293914"/>
                </a:lnTo>
                <a:cubicBezTo>
                  <a:pt x="536199" y="293743"/>
                  <a:pt x="541999" y="293742"/>
                  <a:pt x="548527" y="293913"/>
                </a:cubicBezTo>
                <a:cubicBezTo>
                  <a:pt x="555055" y="294083"/>
                  <a:pt x="560683" y="293398"/>
                  <a:pt x="565411" y="291856"/>
                </a:cubicBezTo>
                <a:cubicBezTo>
                  <a:pt x="569547" y="289650"/>
                  <a:pt x="573466" y="284687"/>
                  <a:pt x="577169" y="276967"/>
                </a:cubicBezTo>
                <a:cubicBezTo>
                  <a:pt x="580873" y="269247"/>
                  <a:pt x="584233" y="261032"/>
                  <a:pt x="587251" y="252321"/>
                </a:cubicBezTo>
                <a:cubicBezTo>
                  <a:pt x="590269" y="243610"/>
                  <a:pt x="592817" y="236666"/>
                  <a:pt x="594895" y="231487"/>
                </a:cubicBezTo>
                <a:lnTo>
                  <a:pt x="623007" y="165991"/>
                </a:lnTo>
                <a:lnTo>
                  <a:pt x="673061" y="53180"/>
                </a:lnTo>
                <a:cubicBezTo>
                  <a:pt x="674918" y="47476"/>
                  <a:pt x="676689" y="42890"/>
                  <a:pt x="678375" y="39422"/>
                </a:cubicBezTo>
                <a:cubicBezTo>
                  <a:pt x="680060" y="35954"/>
                  <a:pt x="684917" y="34808"/>
                  <a:pt x="692945" y="35983"/>
                </a:cubicBezTo>
                <a:cubicBezTo>
                  <a:pt x="701716" y="37273"/>
                  <a:pt x="709887" y="41056"/>
                  <a:pt x="717457" y="47333"/>
                </a:cubicBezTo>
                <a:cubicBezTo>
                  <a:pt x="725028" y="53610"/>
                  <a:pt x="730799" y="60832"/>
                  <a:pt x="734770" y="69001"/>
                </a:cubicBezTo>
                <a:cubicBezTo>
                  <a:pt x="738685" y="78287"/>
                  <a:pt x="739085" y="85854"/>
                  <a:pt x="735971" y="91701"/>
                </a:cubicBezTo>
                <a:cubicBezTo>
                  <a:pt x="732856" y="97547"/>
                  <a:pt x="729485" y="103738"/>
                  <a:pt x="725857" y="110273"/>
                </a:cubicBezTo>
                <a:cubicBezTo>
                  <a:pt x="724600" y="114056"/>
                  <a:pt x="723514" y="118012"/>
                  <a:pt x="722600" y="122139"/>
                </a:cubicBezTo>
                <a:cubicBezTo>
                  <a:pt x="721686" y="126266"/>
                  <a:pt x="720257" y="130565"/>
                  <a:pt x="718315" y="135036"/>
                </a:cubicBezTo>
                <a:lnTo>
                  <a:pt x="701859" y="166679"/>
                </a:lnTo>
                <a:lnTo>
                  <a:pt x="668947" y="232027"/>
                </a:lnTo>
                <a:cubicBezTo>
                  <a:pt x="663990" y="241585"/>
                  <a:pt x="659162" y="251015"/>
                  <a:pt x="654462" y="260315"/>
                </a:cubicBezTo>
                <a:cubicBezTo>
                  <a:pt x="649762" y="269614"/>
                  <a:pt x="646134" y="279214"/>
                  <a:pt x="643577" y="289114"/>
                </a:cubicBezTo>
                <a:cubicBezTo>
                  <a:pt x="650548" y="289257"/>
                  <a:pt x="657862" y="289657"/>
                  <a:pt x="665518" y="290314"/>
                </a:cubicBezTo>
                <a:cubicBezTo>
                  <a:pt x="673175" y="290971"/>
                  <a:pt x="680489" y="291028"/>
                  <a:pt x="687460" y="290485"/>
                </a:cubicBezTo>
                <a:cubicBezTo>
                  <a:pt x="688831" y="290228"/>
                  <a:pt x="690202" y="290228"/>
                  <a:pt x="691574" y="290485"/>
                </a:cubicBezTo>
                <a:cubicBezTo>
                  <a:pt x="692945" y="290742"/>
                  <a:pt x="694316" y="290742"/>
                  <a:pt x="695688" y="290485"/>
                </a:cubicBezTo>
                <a:cubicBezTo>
                  <a:pt x="695702" y="290299"/>
                  <a:pt x="696016" y="289642"/>
                  <a:pt x="696630" y="288513"/>
                </a:cubicBezTo>
                <a:lnTo>
                  <a:pt x="698603" y="287357"/>
                </a:lnTo>
                <a:lnTo>
                  <a:pt x="701057" y="280844"/>
                </a:lnTo>
                <a:cubicBezTo>
                  <a:pt x="701928" y="278918"/>
                  <a:pt x="704067" y="273932"/>
                  <a:pt x="707475" y="265885"/>
                </a:cubicBezTo>
                <a:cubicBezTo>
                  <a:pt x="710883" y="257839"/>
                  <a:pt x="714443" y="250059"/>
                  <a:pt x="718155" y="242546"/>
                </a:cubicBezTo>
                <a:cubicBezTo>
                  <a:pt x="721867" y="235033"/>
                  <a:pt x="724616" y="231113"/>
                  <a:pt x="726400" y="230787"/>
                </a:cubicBezTo>
                <a:cubicBezTo>
                  <a:pt x="726243" y="231145"/>
                  <a:pt x="725701" y="232659"/>
                  <a:pt x="724773" y="235330"/>
                </a:cubicBezTo>
                <a:cubicBezTo>
                  <a:pt x="723846" y="238002"/>
                  <a:pt x="723475" y="239687"/>
                  <a:pt x="723660" y="240387"/>
                </a:cubicBezTo>
                <a:cubicBezTo>
                  <a:pt x="725744" y="234903"/>
                  <a:pt x="728084" y="229415"/>
                  <a:pt x="730681" y="223923"/>
                </a:cubicBezTo>
                <a:cubicBezTo>
                  <a:pt x="733279" y="218432"/>
                  <a:pt x="735962" y="212930"/>
                  <a:pt x="738732" y="207418"/>
                </a:cubicBezTo>
                <a:cubicBezTo>
                  <a:pt x="737652" y="208875"/>
                  <a:pt x="736614" y="210247"/>
                  <a:pt x="735617" y="211533"/>
                </a:cubicBezTo>
                <a:cubicBezTo>
                  <a:pt x="734621" y="212818"/>
                  <a:pt x="734088" y="213504"/>
                  <a:pt x="734017" y="213590"/>
                </a:cubicBezTo>
                <a:cubicBezTo>
                  <a:pt x="734752" y="207932"/>
                  <a:pt x="737193" y="201931"/>
                  <a:pt x="741342" y="195588"/>
                </a:cubicBezTo>
                <a:cubicBezTo>
                  <a:pt x="745492" y="189244"/>
                  <a:pt x="748965" y="183586"/>
                  <a:pt x="751763" y="178614"/>
                </a:cubicBezTo>
                <a:lnTo>
                  <a:pt x="772337" y="138152"/>
                </a:lnTo>
                <a:cubicBezTo>
                  <a:pt x="780280" y="124465"/>
                  <a:pt x="788911" y="111210"/>
                  <a:pt x="798229" y="98387"/>
                </a:cubicBezTo>
                <a:cubicBezTo>
                  <a:pt x="807547" y="85564"/>
                  <a:pt x="817212" y="73000"/>
                  <a:pt x="827226" y="60695"/>
                </a:cubicBezTo>
                <a:cubicBezTo>
                  <a:pt x="835772" y="49774"/>
                  <a:pt x="845433" y="39410"/>
                  <a:pt x="856209" y="29603"/>
                </a:cubicBezTo>
                <a:cubicBezTo>
                  <a:pt x="866984" y="19796"/>
                  <a:pt x="879046" y="12344"/>
                  <a:pt x="892395" y="7248"/>
                </a:cubicBezTo>
                <a:cubicBezTo>
                  <a:pt x="899312" y="5005"/>
                  <a:pt x="906400" y="4177"/>
                  <a:pt x="913660" y="4763"/>
                </a:cubicBezTo>
                <a:close/>
                <a:moveTo>
                  <a:pt x="1624595" y="373"/>
                </a:moveTo>
                <a:cubicBezTo>
                  <a:pt x="1634340" y="1857"/>
                  <a:pt x="1642455" y="5040"/>
                  <a:pt x="1648941" y="9922"/>
                </a:cubicBezTo>
                <a:cubicBezTo>
                  <a:pt x="1656591" y="15376"/>
                  <a:pt x="1660342" y="20781"/>
                  <a:pt x="1660194" y="26136"/>
                </a:cubicBezTo>
                <a:cubicBezTo>
                  <a:pt x="1660045" y="31491"/>
                  <a:pt x="1658106" y="37000"/>
                  <a:pt x="1654377" y="42663"/>
                </a:cubicBezTo>
                <a:cubicBezTo>
                  <a:pt x="1650647" y="48326"/>
                  <a:pt x="1647235" y="54345"/>
                  <a:pt x="1644141" y="60721"/>
                </a:cubicBezTo>
                <a:cubicBezTo>
                  <a:pt x="1642926" y="64040"/>
                  <a:pt x="1642269" y="67187"/>
                  <a:pt x="1642169" y="70163"/>
                </a:cubicBezTo>
                <a:cubicBezTo>
                  <a:pt x="1642069" y="73139"/>
                  <a:pt x="1641583" y="76630"/>
                  <a:pt x="1640712" y="80636"/>
                </a:cubicBezTo>
                <a:cubicBezTo>
                  <a:pt x="1638526" y="87861"/>
                  <a:pt x="1635868" y="95042"/>
                  <a:pt x="1632739" y="102182"/>
                </a:cubicBezTo>
                <a:cubicBezTo>
                  <a:pt x="1629610" y="109321"/>
                  <a:pt x="1626781" y="116331"/>
                  <a:pt x="1624253" y="123212"/>
                </a:cubicBezTo>
                <a:cubicBezTo>
                  <a:pt x="1620495" y="132812"/>
                  <a:pt x="1616866" y="142455"/>
                  <a:pt x="1613365" y="152140"/>
                </a:cubicBezTo>
                <a:cubicBezTo>
                  <a:pt x="1609865" y="161826"/>
                  <a:pt x="1606407" y="171641"/>
                  <a:pt x="1602993" y="181584"/>
                </a:cubicBezTo>
                <a:lnTo>
                  <a:pt x="1590648" y="212486"/>
                </a:lnTo>
                <a:cubicBezTo>
                  <a:pt x="1588291" y="217908"/>
                  <a:pt x="1586491" y="223202"/>
                  <a:pt x="1585248" y="228367"/>
                </a:cubicBezTo>
                <a:cubicBezTo>
                  <a:pt x="1584005" y="233531"/>
                  <a:pt x="1583062" y="238996"/>
                  <a:pt x="1582419" y="244762"/>
                </a:cubicBezTo>
                <a:cubicBezTo>
                  <a:pt x="1580047" y="255349"/>
                  <a:pt x="1576561" y="265764"/>
                  <a:pt x="1571960" y="276008"/>
                </a:cubicBezTo>
                <a:cubicBezTo>
                  <a:pt x="1567360" y="286251"/>
                  <a:pt x="1563531" y="296667"/>
                  <a:pt x="1560473" y="307254"/>
                </a:cubicBezTo>
                <a:cubicBezTo>
                  <a:pt x="1577247" y="294292"/>
                  <a:pt x="1593420" y="281072"/>
                  <a:pt x="1608993" y="267596"/>
                </a:cubicBezTo>
                <a:cubicBezTo>
                  <a:pt x="1624567" y="254119"/>
                  <a:pt x="1639712" y="239869"/>
                  <a:pt x="1654428" y="224847"/>
                </a:cubicBezTo>
                <a:cubicBezTo>
                  <a:pt x="1669315" y="208952"/>
                  <a:pt x="1684460" y="193530"/>
                  <a:pt x="1699862" y="178579"/>
                </a:cubicBezTo>
                <a:cubicBezTo>
                  <a:pt x="1715264" y="163629"/>
                  <a:pt x="1730066" y="147691"/>
                  <a:pt x="1744267" y="130766"/>
                </a:cubicBezTo>
                <a:cubicBezTo>
                  <a:pt x="1757941" y="114213"/>
                  <a:pt x="1771742" y="96502"/>
                  <a:pt x="1785673" y="77631"/>
                </a:cubicBezTo>
                <a:cubicBezTo>
                  <a:pt x="1799603" y="58761"/>
                  <a:pt x="1809804" y="39161"/>
                  <a:pt x="1816276" y="18831"/>
                </a:cubicBezTo>
                <a:cubicBezTo>
                  <a:pt x="1816962" y="15158"/>
                  <a:pt x="1817648" y="11879"/>
                  <a:pt x="1818334" y="8994"/>
                </a:cubicBezTo>
                <a:cubicBezTo>
                  <a:pt x="1819020" y="6109"/>
                  <a:pt x="1821763" y="5057"/>
                  <a:pt x="1826563" y="5838"/>
                </a:cubicBezTo>
                <a:cubicBezTo>
                  <a:pt x="1833893" y="8341"/>
                  <a:pt x="1840151" y="14451"/>
                  <a:pt x="1845337" y="24169"/>
                </a:cubicBezTo>
                <a:cubicBezTo>
                  <a:pt x="1850524" y="33887"/>
                  <a:pt x="1853867" y="42409"/>
                  <a:pt x="1855367" y="49733"/>
                </a:cubicBezTo>
                <a:lnTo>
                  <a:pt x="1855367" y="51107"/>
                </a:lnTo>
                <a:cubicBezTo>
                  <a:pt x="1857439" y="65700"/>
                  <a:pt x="1855524" y="78919"/>
                  <a:pt x="1849624" y="90765"/>
                </a:cubicBezTo>
                <a:cubicBezTo>
                  <a:pt x="1843723" y="102611"/>
                  <a:pt x="1835808" y="114113"/>
                  <a:pt x="1825878" y="125273"/>
                </a:cubicBezTo>
                <a:cubicBezTo>
                  <a:pt x="1819106" y="133170"/>
                  <a:pt x="1812419" y="141067"/>
                  <a:pt x="1805818" y="148964"/>
                </a:cubicBezTo>
                <a:cubicBezTo>
                  <a:pt x="1799217" y="156862"/>
                  <a:pt x="1792188" y="164759"/>
                  <a:pt x="1784730" y="172656"/>
                </a:cubicBezTo>
                <a:cubicBezTo>
                  <a:pt x="1781129" y="176419"/>
                  <a:pt x="1778215" y="180225"/>
                  <a:pt x="1775986" y="184073"/>
                </a:cubicBezTo>
                <a:cubicBezTo>
                  <a:pt x="1773757" y="187922"/>
                  <a:pt x="1771185" y="191899"/>
                  <a:pt x="1768271" y="196005"/>
                </a:cubicBezTo>
                <a:cubicBezTo>
                  <a:pt x="1765070" y="200125"/>
                  <a:pt x="1761355" y="204074"/>
                  <a:pt x="1757126" y="207851"/>
                </a:cubicBezTo>
                <a:cubicBezTo>
                  <a:pt x="1752897" y="211628"/>
                  <a:pt x="1748840" y="215233"/>
                  <a:pt x="1744953" y="218667"/>
                </a:cubicBezTo>
                <a:cubicBezTo>
                  <a:pt x="1737124" y="225620"/>
                  <a:pt x="1729466" y="232830"/>
                  <a:pt x="1721979" y="240298"/>
                </a:cubicBezTo>
                <a:cubicBezTo>
                  <a:pt x="1714492" y="247767"/>
                  <a:pt x="1706834" y="254977"/>
                  <a:pt x="1699005" y="261930"/>
                </a:cubicBezTo>
                <a:cubicBezTo>
                  <a:pt x="1693647" y="266465"/>
                  <a:pt x="1688761" y="271301"/>
                  <a:pt x="1684346" y="276437"/>
                </a:cubicBezTo>
                <a:cubicBezTo>
                  <a:pt x="1679931" y="281573"/>
                  <a:pt x="1675216" y="286581"/>
                  <a:pt x="1670201" y="291459"/>
                </a:cubicBezTo>
                <a:cubicBezTo>
                  <a:pt x="1655342" y="304950"/>
                  <a:pt x="1639283" y="317626"/>
                  <a:pt x="1622024" y="329486"/>
                </a:cubicBezTo>
                <a:cubicBezTo>
                  <a:pt x="1604765" y="341346"/>
                  <a:pt x="1586991" y="351790"/>
                  <a:pt x="1568703" y="360818"/>
                </a:cubicBezTo>
                <a:cubicBezTo>
                  <a:pt x="1576175" y="373193"/>
                  <a:pt x="1583862" y="385354"/>
                  <a:pt x="1591763" y="397300"/>
                </a:cubicBezTo>
                <a:cubicBezTo>
                  <a:pt x="1599664" y="409246"/>
                  <a:pt x="1608208" y="420892"/>
                  <a:pt x="1617395" y="432237"/>
                </a:cubicBezTo>
                <a:cubicBezTo>
                  <a:pt x="1614451" y="427902"/>
                  <a:pt x="1610737" y="422494"/>
                  <a:pt x="1606250" y="416013"/>
                </a:cubicBezTo>
                <a:cubicBezTo>
                  <a:pt x="1601764" y="409532"/>
                  <a:pt x="1597706" y="403266"/>
                  <a:pt x="1594077" y="397214"/>
                </a:cubicBezTo>
                <a:cubicBezTo>
                  <a:pt x="1601833" y="407337"/>
                  <a:pt x="1611316" y="419291"/>
                  <a:pt x="1622525" y="433076"/>
                </a:cubicBezTo>
                <a:cubicBezTo>
                  <a:pt x="1633735" y="446861"/>
                  <a:pt x="1644031" y="459426"/>
                  <a:pt x="1653412" y="470769"/>
                </a:cubicBezTo>
                <a:cubicBezTo>
                  <a:pt x="1662793" y="482113"/>
                  <a:pt x="1668618" y="489184"/>
                  <a:pt x="1670887" y="491982"/>
                </a:cubicBezTo>
                <a:cubicBezTo>
                  <a:pt x="1679817" y="500179"/>
                  <a:pt x="1688703" y="508334"/>
                  <a:pt x="1697547" y="516446"/>
                </a:cubicBezTo>
                <a:cubicBezTo>
                  <a:pt x="1706391" y="524558"/>
                  <a:pt x="1715107" y="532884"/>
                  <a:pt x="1723693" y="541425"/>
                </a:cubicBezTo>
                <a:cubicBezTo>
                  <a:pt x="1729623" y="547506"/>
                  <a:pt x="1735938" y="553887"/>
                  <a:pt x="1742639" y="560568"/>
                </a:cubicBezTo>
                <a:cubicBezTo>
                  <a:pt x="1749340" y="567249"/>
                  <a:pt x="1755826" y="572771"/>
                  <a:pt x="1762098" y="577135"/>
                </a:cubicBezTo>
                <a:lnTo>
                  <a:pt x="1758669" y="573015"/>
                </a:lnTo>
                <a:cubicBezTo>
                  <a:pt x="1759670" y="572814"/>
                  <a:pt x="1764013" y="574417"/>
                  <a:pt x="1771700" y="577822"/>
                </a:cubicBezTo>
                <a:cubicBezTo>
                  <a:pt x="1779386" y="581227"/>
                  <a:pt x="1784415" y="583516"/>
                  <a:pt x="1786787" y="584689"/>
                </a:cubicBezTo>
                <a:cubicBezTo>
                  <a:pt x="1790216" y="585776"/>
                  <a:pt x="1793645" y="586691"/>
                  <a:pt x="1797074" y="587435"/>
                </a:cubicBezTo>
                <a:cubicBezTo>
                  <a:pt x="1800503" y="588179"/>
                  <a:pt x="1803932" y="588408"/>
                  <a:pt x="1807361" y="588122"/>
                </a:cubicBezTo>
                <a:cubicBezTo>
                  <a:pt x="1816548" y="586778"/>
                  <a:pt x="1825606" y="583115"/>
                  <a:pt x="1834536" y="577135"/>
                </a:cubicBezTo>
                <a:cubicBezTo>
                  <a:pt x="1843466" y="571155"/>
                  <a:pt x="1850638" y="564745"/>
                  <a:pt x="1856053" y="557907"/>
                </a:cubicBezTo>
                <a:cubicBezTo>
                  <a:pt x="1859210" y="553472"/>
                  <a:pt x="1862154" y="550324"/>
                  <a:pt x="1864883" y="548464"/>
                </a:cubicBezTo>
                <a:cubicBezTo>
                  <a:pt x="1867612" y="546604"/>
                  <a:pt x="1869698" y="549981"/>
                  <a:pt x="1871141" y="558593"/>
                </a:cubicBezTo>
                <a:cubicBezTo>
                  <a:pt x="1871469" y="562628"/>
                  <a:pt x="1871155" y="566233"/>
                  <a:pt x="1870198" y="569409"/>
                </a:cubicBezTo>
                <a:cubicBezTo>
                  <a:pt x="1869240" y="572585"/>
                  <a:pt x="1867726" y="575847"/>
                  <a:pt x="1865654" y="579195"/>
                </a:cubicBezTo>
                <a:cubicBezTo>
                  <a:pt x="1856110" y="595016"/>
                  <a:pt x="1844337" y="610148"/>
                  <a:pt x="1830335" y="624590"/>
                </a:cubicBezTo>
                <a:cubicBezTo>
                  <a:pt x="1816334" y="639032"/>
                  <a:pt x="1799760" y="648336"/>
                  <a:pt x="1780615" y="652502"/>
                </a:cubicBezTo>
                <a:cubicBezTo>
                  <a:pt x="1773071" y="653816"/>
                  <a:pt x="1765870" y="653760"/>
                  <a:pt x="1759012" y="652332"/>
                </a:cubicBezTo>
                <a:cubicBezTo>
                  <a:pt x="1752154" y="650905"/>
                  <a:pt x="1745639" y="648450"/>
                  <a:pt x="1739467" y="644968"/>
                </a:cubicBezTo>
                <a:cubicBezTo>
                  <a:pt x="1738121" y="643983"/>
                  <a:pt x="1734336" y="641159"/>
                  <a:pt x="1728113" y="636496"/>
                </a:cubicBezTo>
                <a:cubicBezTo>
                  <a:pt x="1721890" y="631833"/>
                  <a:pt x="1715820" y="627131"/>
                  <a:pt x="1709901" y="622392"/>
                </a:cubicBezTo>
                <a:cubicBezTo>
                  <a:pt x="1703983" y="617653"/>
                  <a:pt x="1700808" y="614677"/>
                  <a:pt x="1700376" y="613463"/>
                </a:cubicBezTo>
                <a:cubicBezTo>
                  <a:pt x="1700948" y="613349"/>
                  <a:pt x="1701862" y="613577"/>
                  <a:pt x="1703120" y="614148"/>
                </a:cubicBezTo>
                <a:cubicBezTo>
                  <a:pt x="1701634" y="612778"/>
                  <a:pt x="1700491" y="612093"/>
                  <a:pt x="1699691" y="612093"/>
                </a:cubicBezTo>
                <a:cubicBezTo>
                  <a:pt x="1700333" y="612864"/>
                  <a:pt x="1699390" y="612522"/>
                  <a:pt x="1696862" y="611066"/>
                </a:cubicBezTo>
                <a:cubicBezTo>
                  <a:pt x="1694333" y="609611"/>
                  <a:pt x="1692532" y="608583"/>
                  <a:pt x="1691461" y="607984"/>
                </a:cubicBezTo>
                <a:cubicBezTo>
                  <a:pt x="1686089" y="603761"/>
                  <a:pt x="1681746" y="599195"/>
                  <a:pt x="1678431" y="594286"/>
                </a:cubicBezTo>
                <a:cubicBezTo>
                  <a:pt x="1674673" y="589859"/>
                  <a:pt x="1670873" y="585687"/>
                  <a:pt x="1667029" y="581768"/>
                </a:cubicBezTo>
                <a:cubicBezTo>
                  <a:pt x="1663186" y="577850"/>
                  <a:pt x="1659214" y="574016"/>
                  <a:pt x="1655113" y="570268"/>
                </a:cubicBezTo>
                <a:cubicBezTo>
                  <a:pt x="1653564" y="568932"/>
                  <a:pt x="1650034" y="564965"/>
                  <a:pt x="1644522" y="558365"/>
                </a:cubicBezTo>
                <a:cubicBezTo>
                  <a:pt x="1639010" y="551764"/>
                  <a:pt x="1633955" y="545050"/>
                  <a:pt x="1629358" y="538221"/>
                </a:cubicBezTo>
                <a:cubicBezTo>
                  <a:pt x="1624761" y="531392"/>
                  <a:pt x="1623059" y="526966"/>
                  <a:pt x="1624253" y="524944"/>
                </a:cubicBezTo>
                <a:cubicBezTo>
                  <a:pt x="1624638" y="524815"/>
                  <a:pt x="1625238" y="525245"/>
                  <a:pt x="1626053" y="526232"/>
                </a:cubicBezTo>
                <a:cubicBezTo>
                  <a:pt x="1626867" y="527219"/>
                  <a:pt x="1627639" y="527476"/>
                  <a:pt x="1628367" y="527004"/>
                </a:cubicBezTo>
                <a:lnTo>
                  <a:pt x="1619452" y="516017"/>
                </a:lnTo>
                <a:lnTo>
                  <a:pt x="1619452" y="517390"/>
                </a:lnTo>
                <a:cubicBezTo>
                  <a:pt x="1618529" y="517305"/>
                  <a:pt x="1614660" y="512134"/>
                  <a:pt x="1607844" y="501875"/>
                </a:cubicBezTo>
                <a:cubicBezTo>
                  <a:pt x="1601029" y="491617"/>
                  <a:pt x="1594060" y="480901"/>
                  <a:pt x="1586940" y="469727"/>
                </a:cubicBezTo>
                <a:cubicBezTo>
                  <a:pt x="1579820" y="458553"/>
                  <a:pt x="1575341" y="451550"/>
                  <a:pt x="1573503" y="448718"/>
                </a:cubicBezTo>
                <a:cubicBezTo>
                  <a:pt x="1569889" y="443210"/>
                  <a:pt x="1566145" y="437402"/>
                  <a:pt x="1562273" y="431293"/>
                </a:cubicBezTo>
                <a:cubicBezTo>
                  <a:pt x="1558402" y="425184"/>
                  <a:pt x="1555515" y="418860"/>
                  <a:pt x="1553615" y="412322"/>
                </a:cubicBezTo>
                <a:cubicBezTo>
                  <a:pt x="1553272" y="411263"/>
                  <a:pt x="1553272" y="410290"/>
                  <a:pt x="1553615" y="409403"/>
                </a:cubicBezTo>
                <a:cubicBezTo>
                  <a:pt x="1553958" y="408516"/>
                  <a:pt x="1554644" y="407887"/>
                  <a:pt x="1555672" y="407515"/>
                </a:cubicBezTo>
                <a:cubicBezTo>
                  <a:pt x="1554873" y="404768"/>
                  <a:pt x="1553044" y="402708"/>
                  <a:pt x="1550186" y="401334"/>
                </a:cubicBezTo>
                <a:lnTo>
                  <a:pt x="1537842" y="377299"/>
                </a:lnTo>
                <a:cubicBezTo>
                  <a:pt x="1534999" y="387257"/>
                  <a:pt x="1532798" y="397214"/>
                  <a:pt x="1531241" y="407172"/>
                </a:cubicBezTo>
                <a:cubicBezTo>
                  <a:pt x="1529684" y="417129"/>
                  <a:pt x="1527312" y="427086"/>
                  <a:pt x="1524126" y="437044"/>
                </a:cubicBezTo>
                <a:cubicBezTo>
                  <a:pt x="1519711" y="451794"/>
                  <a:pt x="1515682" y="466415"/>
                  <a:pt x="1512038" y="480908"/>
                </a:cubicBezTo>
                <a:cubicBezTo>
                  <a:pt x="1508395" y="495401"/>
                  <a:pt x="1504880" y="509851"/>
                  <a:pt x="1501494" y="524257"/>
                </a:cubicBezTo>
                <a:lnTo>
                  <a:pt x="1493265" y="559967"/>
                </a:lnTo>
                <a:cubicBezTo>
                  <a:pt x="1492407" y="564674"/>
                  <a:pt x="1491722" y="570024"/>
                  <a:pt x="1491207" y="576018"/>
                </a:cubicBezTo>
                <a:cubicBezTo>
                  <a:pt x="1490693" y="582011"/>
                  <a:pt x="1489321" y="587188"/>
                  <a:pt x="1487092" y="591547"/>
                </a:cubicBezTo>
                <a:cubicBezTo>
                  <a:pt x="1483723" y="597115"/>
                  <a:pt x="1479493" y="598914"/>
                  <a:pt x="1474403" y="596946"/>
                </a:cubicBezTo>
                <a:cubicBezTo>
                  <a:pt x="1469312" y="594977"/>
                  <a:pt x="1464375" y="591446"/>
                  <a:pt x="1459591" y="586355"/>
                </a:cubicBezTo>
                <a:cubicBezTo>
                  <a:pt x="1454808" y="581263"/>
                  <a:pt x="1451192" y="576816"/>
                  <a:pt x="1448743" y="573015"/>
                </a:cubicBezTo>
                <a:cubicBezTo>
                  <a:pt x="1439285" y="559123"/>
                  <a:pt x="1435777" y="544501"/>
                  <a:pt x="1438218" y="529150"/>
                </a:cubicBezTo>
                <a:cubicBezTo>
                  <a:pt x="1440660" y="513799"/>
                  <a:pt x="1444168" y="498663"/>
                  <a:pt x="1448743" y="483741"/>
                </a:cubicBezTo>
                <a:cubicBezTo>
                  <a:pt x="1451820" y="470707"/>
                  <a:pt x="1455240" y="457803"/>
                  <a:pt x="1459002" y="445027"/>
                </a:cubicBezTo>
                <a:cubicBezTo>
                  <a:pt x="1462765" y="432251"/>
                  <a:pt x="1466870" y="419518"/>
                  <a:pt x="1471319" y="406828"/>
                </a:cubicBezTo>
                <a:cubicBezTo>
                  <a:pt x="1474948" y="396885"/>
                  <a:pt x="1477806" y="386899"/>
                  <a:pt x="1479892" y="376870"/>
                </a:cubicBezTo>
                <a:cubicBezTo>
                  <a:pt x="1481978" y="366841"/>
                  <a:pt x="1484149" y="356683"/>
                  <a:pt x="1486407" y="346397"/>
                </a:cubicBezTo>
                <a:cubicBezTo>
                  <a:pt x="1494094" y="320330"/>
                  <a:pt x="1502380" y="294349"/>
                  <a:pt x="1511267" y="268454"/>
                </a:cubicBezTo>
                <a:cubicBezTo>
                  <a:pt x="1520154" y="242559"/>
                  <a:pt x="1528784" y="216578"/>
                  <a:pt x="1537156" y="190511"/>
                </a:cubicBezTo>
                <a:cubicBezTo>
                  <a:pt x="1544943" y="167477"/>
                  <a:pt x="1552858" y="144358"/>
                  <a:pt x="1560902" y="121152"/>
                </a:cubicBezTo>
                <a:cubicBezTo>
                  <a:pt x="1568946" y="97947"/>
                  <a:pt x="1577718" y="74827"/>
                  <a:pt x="1587219" y="51793"/>
                </a:cubicBezTo>
                <a:cubicBezTo>
                  <a:pt x="1588605" y="47315"/>
                  <a:pt x="1590291" y="42709"/>
                  <a:pt x="1592277" y="37973"/>
                </a:cubicBezTo>
                <a:cubicBezTo>
                  <a:pt x="1594263" y="33238"/>
                  <a:pt x="1596463" y="28459"/>
                  <a:pt x="1598878" y="23638"/>
                </a:cubicBezTo>
                <a:lnTo>
                  <a:pt x="1603679" y="11965"/>
                </a:lnTo>
                <a:cubicBezTo>
                  <a:pt x="1603321" y="11596"/>
                  <a:pt x="1603007" y="11142"/>
                  <a:pt x="1602736" y="10603"/>
                </a:cubicBezTo>
                <a:cubicBezTo>
                  <a:pt x="1602464" y="10064"/>
                  <a:pt x="1602321" y="9610"/>
                  <a:pt x="1602307" y="9242"/>
                </a:cubicBezTo>
                <a:cubicBezTo>
                  <a:pt x="1607422" y="1845"/>
                  <a:pt x="1614851" y="-1112"/>
                  <a:pt x="1624595" y="37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10000"/>
            </a:schemeClr>
          </a:solidFill>
          <a:ln w="9525"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AAEC2B2D-CAC1-068D-79F6-BCCAE80A474A}"/>
              </a:ext>
            </a:extLst>
          </p:cNvPr>
          <p:cNvGrpSpPr/>
          <p:nvPr userDrawn="1"/>
        </p:nvGrpSpPr>
        <p:grpSpPr>
          <a:xfrm rot="1335121">
            <a:off x="6494525" y="1956831"/>
            <a:ext cx="768426" cy="513887"/>
            <a:chOff x="4102037" y="-493712"/>
            <a:chExt cx="1324593" cy="885825"/>
          </a:xfrm>
        </p:grpSpPr>
        <p:pic>
          <p:nvPicPr>
            <p:cNvPr id="103" name="图形 102">
              <a:extLst>
                <a:ext uri="{FF2B5EF4-FFF2-40B4-BE49-F238E27FC236}">
                  <a16:creationId xmlns:a16="http://schemas.microsoft.com/office/drawing/2014/main" id="{A808907F-FC85-A811-F20C-69F4E65A92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p:blipFill>
          <p:spPr>
            <a:xfrm>
              <a:off x="4102037" y="-493050"/>
              <a:ext cx="600075" cy="571500"/>
            </a:xfrm>
            <a:prstGeom prst="rect">
              <a:avLst/>
            </a:prstGeom>
          </p:spPr>
        </p:pic>
        <p:pic>
          <p:nvPicPr>
            <p:cNvPr id="104" name="图形 103">
              <a:extLst>
                <a:ext uri="{FF2B5EF4-FFF2-40B4-BE49-F238E27FC236}">
                  <a16:creationId xmlns:a16="http://schemas.microsoft.com/office/drawing/2014/main" id="{22413769-4DD4-243F-787C-7390FF68A0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p:blipFill>
          <p:spPr>
            <a:xfrm>
              <a:off x="4823796" y="-459617"/>
              <a:ext cx="600075" cy="571500"/>
            </a:xfrm>
            <a:prstGeom prst="rect">
              <a:avLst/>
            </a:prstGeom>
          </p:spPr>
        </p:pic>
        <p:pic>
          <p:nvPicPr>
            <p:cNvPr id="105" name="图形 104">
              <a:extLst>
                <a:ext uri="{FF2B5EF4-FFF2-40B4-BE49-F238E27FC236}">
                  <a16:creationId xmlns:a16="http://schemas.microsoft.com/office/drawing/2014/main" id="{1ADA54C2-AA70-DDDB-7F5F-B2723C6BD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p:blipFill>
          <p:spPr>
            <a:xfrm>
              <a:off x="4506742" y="-83090"/>
              <a:ext cx="476250" cy="457200"/>
            </a:xfrm>
            <a:prstGeom prst="rect">
              <a:avLst/>
            </a:prstGeom>
          </p:spPr>
        </p:pic>
        <p:pic>
          <p:nvPicPr>
            <p:cNvPr id="106" name="图形 105">
              <a:extLst>
                <a:ext uri="{FF2B5EF4-FFF2-40B4-BE49-F238E27FC236}">
                  <a16:creationId xmlns:a16="http://schemas.microsoft.com/office/drawing/2014/main" id="{15236CCD-C3F4-9863-87F9-1234CDEB5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p:blipFill>
          <p:spPr>
            <a:xfrm>
              <a:off x="4102655" y="-493712"/>
              <a:ext cx="1323975" cy="885825"/>
            </a:xfrm>
            <a:prstGeom prst="rect">
              <a:avLst/>
            </a:prstGeom>
          </p:spPr>
        </p:pic>
      </p:grpSp>
      <p:sp>
        <p:nvSpPr>
          <p:cNvPr id="101" name="文本占位符 5">
            <a:extLst>
              <a:ext uri="{FF2B5EF4-FFF2-40B4-BE49-F238E27FC236}">
                <a16:creationId xmlns:a16="http://schemas.microsoft.com/office/drawing/2014/main" id="{E24D5E95-1247-31C3-AE4E-390B2D28D42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104650" y="2899930"/>
            <a:ext cx="5803900" cy="1311128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prstTxWarp prst="textArchUp">
              <a:avLst>
                <a:gd name="adj" fmla="val 11203250"/>
              </a:avLst>
            </a:prstTxWarp>
            <a:spAutoFit/>
          </a:bodyPr>
          <a:lstStyle>
            <a:lvl1pPr marL="0" indent="-228600" algn="ct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8800" b="1" kern="1200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4212725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5070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hidden="1">
            <a:extLst>
              <a:ext uri="{FF2B5EF4-FFF2-40B4-BE49-F238E27FC236}">
                <a16:creationId xmlns:a16="http://schemas.microsoft.com/office/drawing/2014/main" id="{04AE8399-3453-FC74-57C7-9DBBF22A471D}"/>
              </a:ext>
            </a:extLst>
          </p:cNvPr>
          <p:cNvGrpSpPr/>
          <p:nvPr userDrawn="1"/>
        </p:nvGrpSpPr>
        <p:grpSpPr>
          <a:xfrm rot="20765740">
            <a:off x="1089555" y="-3008107"/>
            <a:ext cx="10982083" cy="6715870"/>
            <a:chOff x="388693" y="204849"/>
            <a:chExt cx="13665073" cy="8356598"/>
          </a:xfrm>
          <a:solidFill>
            <a:schemeClr val="accent1">
              <a:lumMod val="20000"/>
              <a:lumOff val="80000"/>
              <a:alpha val="15000"/>
            </a:schemeClr>
          </a:solidFill>
        </p:grpSpPr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887D8D8A-6A71-BA28-4BA4-AB0CCB923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204849"/>
              <a:ext cx="1933017" cy="1989137"/>
            </a:xfrm>
            <a:prstGeom prst="rect">
              <a:avLst/>
            </a:prstGeom>
          </p:spPr>
        </p:pic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4A4AC7C4-01CB-3E7B-CB3B-F988C759C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204849"/>
              <a:ext cx="1933017" cy="1989137"/>
            </a:xfrm>
            <a:prstGeom prst="rect">
              <a:avLst/>
            </a:prstGeom>
          </p:spPr>
        </p:pic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BC895DC6-2818-836D-6C08-835AD8EEE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204849"/>
              <a:ext cx="1933017" cy="1989137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7325B36A-8E5A-1CFF-D9E5-3677D51F6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204849"/>
              <a:ext cx="1933017" cy="1989137"/>
            </a:xfrm>
            <a:prstGeom prst="rect">
              <a:avLst/>
            </a:prstGeom>
          </p:spPr>
        </p:pic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6AF136BF-DA1A-9F6A-B5FC-B38D7B0A0A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204849"/>
              <a:ext cx="1933017" cy="1989137"/>
            </a:xfrm>
            <a:prstGeom prst="rect">
              <a:avLst/>
            </a:prstGeom>
          </p:spPr>
        </p:pic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D5139E6A-4444-9179-503C-1BFD7E4A403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2327336"/>
              <a:ext cx="1933017" cy="1989137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2B19DB5E-28FC-7B6B-7CCC-31DB967CADC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2327336"/>
              <a:ext cx="1933017" cy="1989137"/>
            </a:xfrm>
            <a:prstGeom prst="rect">
              <a:avLst/>
            </a:prstGeom>
          </p:spPr>
        </p:pic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E8D9C1BA-05EF-9131-F83C-02AA8E74E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2327336"/>
              <a:ext cx="1933017" cy="1989137"/>
            </a:xfrm>
            <a:prstGeom prst="rect">
              <a:avLst/>
            </a:prstGeom>
          </p:spPr>
        </p:pic>
        <p:pic>
          <p:nvPicPr>
            <p:cNvPr id="16" name="图形 15">
              <a:extLst>
                <a:ext uri="{FF2B5EF4-FFF2-40B4-BE49-F238E27FC236}">
                  <a16:creationId xmlns:a16="http://schemas.microsoft.com/office/drawing/2014/main" id="{C9C2D782-A5CC-B16F-5157-E1E7615889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2327336"/>
              <a:ext cx="1933017" cy="1989137"/>
            </a:xfrm>
            <a:prstGeom prst="rect">
              <a:avLst/>
            </a:prstGeom>
          </p:spPr>
        </p:pic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124541D2-B8E6-5BDB-EB25-36E8416E16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2327336"/>
              <a:ext cx="1933017" cy="1989137"/>
            </a:xfrm>
            <a:prstGeom prst="rect">
              <a:avLst/>
            </a:prstGeom>
          </p:spPr>
        </p:pic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283C18D0-358D-D728-B3B5-E65B34003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4449823"/>
              <a:ext cx="1933017" cy="1989137"/>
            </a:xfrm>
            <a:prstGeom prst="rect">
              <a:avLst/>
            </a:prstGeom>
          </p:spPr>
        </p:pic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E70BB201-D40A-8A35-EE05-CCE7AF2318F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4449823"/>
              <a:ext cx="1933017" cy="1989137"/>
            </a:xfrm>
            <a:prstGeom prst="rect">
              <a:avLst/>
            </a:prstGeom>
          </p:spPr>
        </p:pic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87093DE8-0C49-F89F-18DE-3A869A466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4449823"/>
              <a:ext cx="1933017" cy="1989137"/>
            </a:xfrm>
            <a:prstGeom prst="rect">
              <a:avLst/>
            </a:prstGeom>
          </p:spPr>
        </p:pic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3121B631-3C53-9040-F60C-9D03E86985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4449823"/>
              <a:ext cx="1933017" cy="1989137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872CE440-6BCC-968E-EF0F-C7F7E30175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4449823"/>
              <a:ext cx="1933017" cy="1989137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D2EBBEB6-F6E3-8311-1A86-2DECFAB18B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6572310"/>
              <a:ext cx="1933017" cy="1989137"/>
            </a:xfrm>
            <a:prstGeom prst="rect">
              <a:avLst/>
            </a:prstGeom>
          </p:spPr>
        </p:pic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02EFB806-9F7A-64EA-958C-F2DC21478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6572310"/>
              <a:ext cx="1933017" cy="1989137"/>
            </a:xfrm>
            <a:prstGeom prst="rect">
              <a:avLst/>
            </a:prstGeom>
          </p:spPr>
        </p:pic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AE5331F0-1E19-4203-FAA1-7646574A5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6572310"/>
              <a:ext cx="1933017" cy="1989137"/>
            </a:xfrm>
            <a:prstGeom prst="rect">
              <a:avLst/>
            </a:prstGeom>
          </p:spPr>
        </p:pic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EB831FB1-36CA-46EA-CFDF-D61AE631C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6572310"/>
              <a:ext cx="1933017" cy="1989137"/>
            </a:xfrm>
            <a:prstGeom prst="rect">
              <a:avLst/>
            </a:prstGeom>
          </p:spPr>
        </p:pic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DE8F7A57-75A7-BEEB-8F7F-2A47C12A4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6572310"/>
              <a:ext cx="1933017" cy="1989137"/>
            </a:xfrm>
            <a:prstGeom prst="rect">
              <a:avLst/>
            </a:prstGeom>
          </p:spPr>
        </p:pic>
        <p:pic>
          <p:nvPicPr>
            <p:cNvPr id="28" name="图形 27">
              <a:extLst>
                <a:ext uri="{FF2B5EF4-FFF2-40B4-BE49-F238E27FC236}">
                  <a16:creationId xmlns:a16="http://schemas.microsoft.com/office/drawing/2014/main" id="{B7AD0429-7515-8860-5C15-E78B10F5A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204849"/>
              <a:ext cx="1933017" cy="1989137"/>
            </a:xfrm>
            <a:prstGeom prst="rect">
              <a:avLst/>
            </a:prstGeom>
          </p:spPr>
        </p:pic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E818D789-879D-731C-E772-4200F76FC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2327336"/>
              <a:ext cx="1933017" cy="1989137"/>
            </a:xfrm>
            <a:prstGeom prst="rect">
              <a:avLst/>
            </a:prstGeom>
          </p:spPr>
        </p:pic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1A73CD3D-47DB-EFB1-B87A-9EFA2E594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4449823"/>
              <a:ext cx="1933017" cy="1989137"/>
            </a:xfrm>
            <a:prstGeom prst="rect">
              <a:avLst/>
            </a:prstGeom>
          </p:spPr>
        </p:pic>
        <p:pic>
          <p:nvPicPr>
            <p:cNvPr id="31" name="图形 30">
              <a:extLst>
                <a:ext uri="{FF2B5EF4-FFF2-40B4-BE49-F238E27FC236}">
                  <a16:creationId xmlns:a16="http://schemas.microsoft.com/office/drawing/2014/main" id="{DA1D8CF9-CAD6-E103-A3FE-AEAB460A7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6572310"/>
              <a:ext cx="1933017" cy="1989137"/>
            </a:xfrm>
            <a:prstGeom prst="rect">
              <a:avLst/>
            </a:prstGeom>
          </p:spPr>
        </p:pic>
      </p:grpSp>
      <p:grpSp>
        <p:nvGrpSpPr>
          <p:cNvPr id="32" name="组合 31" hidden="1">
            <a:extLst>
              <a:ext uri="{FF2B5EF4-FFF2-40B4-BE49-F238E27FC236}">
                <a16:creationId xmlns:a16="http://schemas.microsoft.com/office/drawing/2014/main" id="{5115D7E3-C330-FD76-5C95-E5B997EB9654}"/>
              </a:ext>
            </a:extLst>
          </p:cNvPr>
          <p:cNvGrpSpPr/>
          <p:nvPr userDrawn="1"/>
        </p:nvGrpSpPr>
        <p:grpSpPr>
          <a:xfrm rot="20765740">
            <a:off x="2841302" y="3745226"/>
            <a:ext cx="10982083" cy="6715870"/>
            <a:chOff x="388693" y="204849"/>
            <a:chExt cx="13665073" cy="8356598"/>
          </a:xfrm>
          <a:solidFill>
            <a:schemeClr val="accent1">
              <a:lumMod val="20000"/>
              <a:lumOff val="80000"/>
              <a:alpha val="15000"/>
            </a:schemeClr>
          </a:solidFill>
        </p:grpSpPr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id="{B93826F1-1B6A-96E5-8935-96F4E9CC5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204849"/>
              <a:ext cx="1933017" cy="1989137"/>
            </a:xfrm>
            <a:prstGeom prst="rect">
              <a:avLst/>
            </a:prstGeom>
          </p:spPr>
        </p:pic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D4F9AB6F-22BB-DC2E-205F-861CA219D10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204849"/>
              <a:ext cx="1933017" cy="1989137"/>
            </a:xfrm>
            <a:prstGeom prst="rect">
              <a:avLst/>
            </a:prstGeom>
          </p:spPr>
        </p:pic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BA0B00C8-C3BF-2A1A-88F5-F1ED204156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204849"/>
              <a:ext cx="1933017" cy="1989137"/>
            </a:xfrm>
            <a:prstGeom prst="rect">
              <a:avLst/>
            </a:prstGeom>
          </p:spPr>
        </p:pic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90835702-3AC3-CC9F-E632-B58A0BFF7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204849"/>
              <a:ext cx="1933017" cy="1989137"/>
            </a:xfrm>
            <a:prstGeom prst="rect">
              <a:avLst/>
            </a:prstGeom>
          </p:spPr>
        </p:pic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78E45207-9BBA-BF76-FB05-828246443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204849"/>
              <a:ext cx="1933017" cy="1989137"/>
            </a:xfrm>
            <a:prstGeom prst="rect">
              <a:avLst/>
            </a:prstGeom>
          </p:spPr>
        </p:pic>
        <p:pic>
          <p:nvPicPr>
            <p:cNvPr id="38" name="图形 37">
              <a:extLst>
                <a:ext uri="{FF2B5EF4-FFF2-40B4-BE49-F238E27FC236}">
                  <a16:creationId xmlns:a16="http://schemas.microsoft.com/office/drawing/2014/main" id="{94A35A20-B0B4-0C7F-B289-A73F5D4E7A3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2327336"/>
              <a:ext cx="1933017" cy="1989137"/>
            </a:xfrm>
            <a:prstGeom prst="rect">
              <a:avLst/>
            </a:prstGeom>
          </p:spPr>
        </p:pic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834683AC-B2EE-92BB-7F7E-1CCAE1237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2327336"/>
              <a:ext cx="1933017" cy="1989137"/>
            </a:xfrm>
            <a:prstGeom prst="rect">
              <a:avLst/>
            </a:prstGeom>
          </p:spPr>
        </p:pic>
        <p:pic>
          <p:nvPicPr>
            <p:cNvPr id="40" name="图形 39">
              <a:extLst>
                <a:ext uri="{FF2B5EF4-FFF2-40B4-BE49-F238E27FC236}">
                  <a16:creationId xmlns:a16="http://schemas.microsoft.com/office/drawing/2014/main" id="{D3AE6303-0FDA-D035-4AB1-826DE3876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2327336"/>
              <a:ext cx="1933017" cy="1989137"/>
            </a:xfrm>
            <a:prstGeom prst="rect">
              <a:avLst/>
            </a:prstGeom>
          </p:spPr>
        </p:pic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57FDD0CB-9332-B72B-88A4-EAAF8F01A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2327336"/>
              <a:ext cx="1933017" cy="1989137"/>
            </a:xfrm>
            <a:prstGeom prst="rect">
              <a:avLst/>
            </a:prstGeom>
          </p:spPr>
        </p:pic>
        <p:pic>
          <p:nvPicPr>
            <p:cNvPr id="42" name="图形 41">
              <a:extLst>
                <a:ext uri="{FF2B5EF4-FFF2-40B4-BE49-F238E27FC236}">
                  <a16:creationId xmlns:a16="http://schemas.microsoft.com/office/drawing/2014/main" id="{0739642A-DE6E-A62C-49FA-F82C7E7B7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2327336"/>
              <a:ext cx="1933017" cy="1989137"/>
            </a:xfrm>
            <a:prstGeom prst="rect">
              <a:avLst/>
            </a:prstGeom>
          </p:spPr>
        </p:pic>
        <p:pic>
          <p:nvPicPr>
            <p:cNvPr id="43" name="图形 42">
              <a:extLst>
                <a:ext uri="{FF2B5EF4-FFF2-40B4-BE49-F238E27FC236}">
                  <a16:creationId xmlns:a16="http://schemas.microsoft.com/office/drawing/2014/main" id="{3839626F-7462-9748-CCCD-B3E6E35B8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4449823"/>
              <a:ext cx="1933017" cy="1989137"/>
            </a:xfrm>
            <a:prstGeom prst="rect">
              <a:avLst/>
            </a:prstGeom>
          </p:spPr>
        </p:pic>
        <p:pic>
          <p:nvPicPr>
            <p:cNvPr id="44" name="图形 43">
              <a:extLst>
                <a:ext uri="{FF2B5EF4-FFF2-40B4-BE49-F238E27FC236}">
                  <a16:creationId xmlns:a16="http://schemas.microsoft.com/office/drawing/2014/main" id="{684E9015-6519-B141-943F-34D5A1532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4449823"/>
              <a:ext cx="1933017" cy="1989137"/>
            </a:xfrm>
            <a:prstGeom prst="rect">
              <a:avLst/>
            </a:prstGeom>
          </p:spPr>
        </p:pic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C865BDD8-A2F8-E42B-94EF-07ACC2659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4449823"/>
              <a:ext cx="1933017" cy="1989137"/>
            </a:xfrm>
            <a:prstGeom prst="rect">
              <a:avLst/>
            </a:prstGeom>
          </p:spPr>
        </p:pic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B51D2520-FEFB-C1C9-CAB4-289D09DD5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4449823"/>
              <a:ext cx="1933017" cy="1989137"/>
            </a:xfrm>
            <a:prstGeom prst="rect">
              <a:avLst/>
            </a:prstGeom>
          </p:spPr>
        </p:pic>
        <p:pic>
          <p:nvPicPr>
            <p:cNvPr id="47" name="图形 46">
              <a:extLst>
                <a:ext uri="{FF2B5EF4-FFF2-40B4-BE49-F238E27FC236}">
                  <a16:creationId xmlns:a16="http://schemas.microsoft.com/office/drawing/2014/main" id="{86A8BDA2-8578-2463-7C32-F5282613C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4449823"/>
              <a:ext cx="1933017" cy="1989137"/>
            </a:xfrm>
            <a:prstGeom prst="rect">
              <a:avLst/>
            </a:prstGeom>
          </p:spPr>
        </p:pic>
        <p:pic>
          <p:nvPicPr>
            <p:cNvPr id="48" name="图形 47">
              <a:extLst>
                <a:ext uri="{FF2B5EF4-FFF2-40B4-BE49-F238E27FC236}">
                  <a16:creationId xmlns:a16="http://schemas.microsoft.com/office/drawing/2014/main" id="{59479619-BA53-B6CB-4B8D-72CEB2D2315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6572310"/>
              <a:ext cx="1933017" cy="1989137"/>
            </a:xfrm>
            <a:prstGeom prst="rect">
              <a:avLst/>
            </a:prstGeom>
          </p:spPr>
        </p:pic>
        <p:pic>
          <p:nvPicPr>
            <p:cNvPr id="49" name="图形 48">
              <a:extLst>
                <a:ext uri="{FF2B5EF4-FFF2-40B4-BE49-F238E27FC236}">
                  <a16:creationId xmlns:a16="http://schemas.microsoft.com/office/drawing/2014/main" id="{67514864-A225-0B16-BCCA-A6EB99B1E1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6572310"/>
              <a:ext cx="1933017" cy="1989137"/>
            </a:xfrm>
            <a:prstGeom prst="rect">
              <a:avLst/>
            </a:prstGeom>
          </p:spPr>
        </p:pic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id="{3040F24E-A892-A5D2-160D-56D7DCD41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6572310"/>
              <a:ext cx="1933017" cy="1989137"/>
            </a:xfrm>
            <a:prstGeom prst="rect">
              <a:avLst/>
            </a:prstGeom>
          </p:spPr>
        </p:pic>
        <p:pic>
          <p:nvPicPr>
            <p:cNvPr id="51" name="图形 50">
              <a:extLst>
                <a:ext uri="{FF2B5EF4-FFF2-40B4-BE49-F238E27FC236}">
                  <a16:creationId xmlns:a16="http://schemas.microsoft.com/office/drawing/2014/main" id="{CAC84E55-A7F7-A8EC-6B8C-7463116AEE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6572310"/>
              <a:ext cx="1933017" cy="1989137"/>
            </a:xfrm>
            <a:prstGeom prst="rect">
              <a:avLst/>
            </a:prstGeom>
          </p:spPr>
        </p:pic>
        <p:pic>
          <p:nvPicPr>
            <p:cNvPr id="52" name="图形 51">
              <a:extLst>
                <a:ext uri="{FF2B5EF4-FFF2-40B4-BE49-F238E27FC236}">
                  <a16:creationId xmlns:a16="http://schemas.microsoft.com/office/drawing/2014/main" id="{AC2F2121-526A-FD1E-29AF-57E955B81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6572310"/>
              <a:ext cx="1933017" cy="1989137"/>
            </a:xfrm>
            <a:prstGeom prst="rect">
              <a:avLst/>
            </a:prstGeom>
          </p:spPr>
        </p:pic>
        <p:pic>
          <p:nvPicPr>
            <p:cNvPr id="53" name="图形 52">
              <a:extLst>
                <a:ext uri="{FF2B5EF4-FFF2-40B4-BE49-F238E27FC236}">
                  <a16:creationId xmlns:a16="http://schemas.microsoft.com/office/drawing/2014/main" id="{CAFA141A-5182-16A0-60A1-7EF01ABD0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204849"/>
              <a:ext cx="1933017" cy="1989137"/>
            </a:xfrm>
            <a:prstGeom prst="rect">
              <a:avLst/>
            </a:prstGeom>
          </p:spPr>
        </p:pic>
        <p:pic>
          <p:nvPicPr>
            <p:cNvPr id="54" name="图形 53">
              <a:extLst>
                <a:ext uri="{FF2B5EF4-FFF2-40B4-BE49-F238E27FC236}">
                  <a16:creationId xmlns:a16="http://schemas.microsoft.com/office/drawing/2014/main" id="{935D0FE2-97D1-3EB7-F03E-1E365BB55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2327336"/>
              <a:ext cx="1933017" cy="1989137"/>
            </a:xfrm>
            <a:prstGeom prst="rect">
              <a:avLst/>
            </a:prstGeom>
          </p:spPr>
        </p:pic>
        <p:pic>
          <p:nvPicPr>
            <p:cNvPr id="55" name="图形 54">
              <a:extLst>
                <a:ext uri="{FF2B5EF4-FFF2-40B4-BE49-F238E27FC236}">
                  <a16:creationId xmlns:a16="http://schemas.microsoft.com/office/drawing/2014/main" id="{5EB22F44-D78D-0B58-7005-9B8C368D42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4449823"/>
              <a:ext cx="1933017" cy="1989137"/>
            </a:xfrm>
            <a:prstGeom prst="rect">
              <a:avLst/>
            </a:prstGeom>
          </p:spPr>
        </p:pic>
        <p:pic>
          <p:nvPicPr>
            <p:cNvPr id="56" name="图形 55">
              <a:extLst>
                <a:ext uri="{FF2B5EF4-FFF2-40B4-BE49-F238E27FC236}">
                  <a16:creationId xmlns:a16="http://schemas.microsoft.com/office/drawing/2014/main" id="{9C2DACAE-A5CD-1573-0509-B160F3AA695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6572310"/>
              <a:ext cx="1933017" cy="1989137"/>
            </a:xfrm>
            <a:prstGeom prst="rect">
              <a:avLst/>
            </a:prstGeom>
          </p:spPr>
        </p:pic>
      </p:grpSp>
      <p:grpSp>
        <p:nvGrpSpPr>
          <p:cNvPr id="57" name="组合 56" hidden="1">
            <a:extLst>
              <a:ext uri="{FF2B5EF4-FFF2-40B4-BE49-F238E27FC236}">
                <a16:creationId xmlns:a16="http://schemas.microsoft.com/office/drawing/2014/main" id="{F7FB994E-57E0-51A3-3497-4AB3315AE78E}"/>
              </a:ext>
            </a:extLst>
          </p:cNvPr>
          <p:cNvGrpSpPr/>
          <p:nvPr userDrawn="1"/>
        </p:nvGrpSpPr>
        <p:grpSpPr>
          <a:xfrm rot="20765740">
            <a:off x="-9556959" y="604484"/>
            <a:ext cx="10982083" cy="6715870"/>
            <a:chOff x="388693" y="204849"/>
            <a:chExt cx="13665073" cy="8356598"/>
          </a:xfrm>
          <a:solidFill>
            <a:schemeClr val="accent1">
              <a:lumMod val="20000"/>
              <a:lumOff val="80000"/>
              <a:alpha val="15000"/>
            </a:schemeClr>
          </a:solidFill>
        </p:grpSpPr>
        <p:pic>
          <p:nvPicPr>
            <p:cNvPr id="58" name="图形 57">
              <a:extLst>
                <a:ext uri="{FF2B5EF4-FFF2-40B4-BE49-F238E27FC236}">
                  <a16:creationId xmlns:a16="http://schemas.microsoft.com/office/drawing/2014/main" id="{1C164E20-757C-E828-E05E-AE4928EA1E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204849"/>
              <a:ext cx="1933017" cy="1989137"/>
            </a:xfrm>
            <a:prstGeom prst="rect">
              <a:avLst/>
            </a:prstGeom>
          </p:spPr>
        </p:pic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64E227FB-91C9-2E9A-329A-AA0B4AE04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204849"/>
              <a:ext cx="1933017" cy="1989137"/>
            </a:xfrm>
            <a:prstGeom prst="rect">
              <a:avLst/>
            </a:prstGeom>
          </p:spPr>
        </p:pic>
        <p:pic>
          <p:nvPicPr>
            <p:cNvPr id="60" name="图形 59">
              <a:extLst>
                <a:ext uri="{FF2B5EF4-FFF2-40B4-BE49-F238E27FC236}">
                  <a16:creationId xmlns:a16="http://schemas.microsoft.com/office/drawing/2014/main" id="{37D702CB-DE0B-B4D0-F4D1-C1C217B7B35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204849"/>
              <a:ext cx="1933017" cy="1989137"/>
            </a:xfrm>
            <a:prstGeom prst="rect">
              <a:avLst/>
            </a:prstGeom>
          </p:spPr>
        </p:pic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id="{2B7E95C0-107D-5CFF-27C9-3BBB79B96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204849"/>
              <a:ext cx="1933017" cy="1989137"/>
            </a:xfrm>
            <a:prstGeom prst="rect">
              <a:avLst/>
            </a:prstGeom>
          </p:spPr>
        </p:pic>
        <p:pic>
          <p:nvPicPr>
            <p:cNvPr id="62" name="图形 61">
              <a:extLst>
                <a:ext uri="{FF2B5EF4-FFF2-40B4-BE49-F238E27FC236}">
                  <a16:creationId xmlns:a16="http://schemas.microsoft.com/office/drawing/2014/main" id="{28CFB57A-F6EB-7930-B5C7-0BF162BC1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204849"/>
              <a:ext cx="1933017" cy="1989137"/>
            </a:xfrm>
            <a:prstGeom prst="rect">
              <a:avLst/>
            </a:prstGeom>
          </p:spPr>
        </p:pic>
        <p:pic>
          <p:nvPicPr>
            <p:cNvPr id="63" name="图形 62">
              <a:extLst>
                <a:ext uri="{FF2B5EF4-FFF2-40B4-BE49-F238E27FC236}">
                  <a16:creationId xmlns:a16="http://schemas.microsoft.com/office/drawing/2014/main" id="{074BB7D4-A4F1-E108-97AC-10D8076E58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2327336"/>
              <a:ext cx="1933017" cy="1989137"/>
            </a:xfrm>
            <a:prstGeom prst="rect">
              <a:avLst/>
            </a:prstGeom>
          </p:spPr>
        </p:pic>
        <p:pic>
          <p:nvPicPr>
            <p:cNvPr id="64" name="图形 63">
              <a:extLst>
                <a:ext uri="{FF2B5EF4-FFF2-40B4-BE49-F238E27FC236}">
                  <a16:creationId xmlns:a16="http://schemas.microsoft.com/office/drawing/2014/main" id="{EBA2AB23-679A-F12B-C657-198E16735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2327336"/>
              <a:ext cx="1933017" cy="1989137"/>
            </a:xfrm>
            <a:prstGeom prst="rect">
              <a:avLst/>
            </a:prstGeom>
          </p:spPr>
        </p:pic>
        <p:pic>
          <p:nvPicPr>
            <p:cNvPr id="65" name="图形 64">
              <a:extLst>
                <a:ext uri="{FF2B5EF4-FFF2-40B4-BE49-F238E27FC236}">
                  <a16:creationId xmlns:a16="http://schemas.microsoft.com/office/drawing/2014/main" id="{593B82DA-CC44-FF5F-0E5E-074963C8BBD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2327336"/>
              <a:ext cx="1933017" cy="1989137"/>
            </a:xfrm>
            <a:prstGeom prst="rect">
              <a:avLst/>
            </a:prstGeom>
          </p:spPr>
        </p:pic>
        <p:pic>
          <p:nvPicPr>
            <p:cNvPr id="66" name="图形 65">
              <a:extLst>
                <a:ext uri="{FF2B5EF4-FFF2-40B4-BE49-F238E27FC236}">
                  <a16:creationId xmlns:a16="http://schemas.microsoft.com/office/drawing/2014/main" id="{7FCB1C8E-6177-1254-3F0C-554910489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2327336"/>
              <a:ext cx="1933017" cy="1989137"/>
            </a:xfrm>
            <a:prstGeom prst="rect">
              <a:avLst/>
            </a:prstGeom>
          </p:spPr>
        </p:pic>
        <p:pic>
          <p:nvPicPr>
            <p:cNvPr id="67" name="图形 66">
              <a:extLst>
                <a:ext uri="{FF2B5EF4-FFF2-40B4-BE49-F238E27FC236}">
                  <a16:creationId xmlns:a16="http://schemas.microsoft.com/office/drawing/2014/main" id="{C4A1382C-52BA-F6A9-C0ED-6D8E0D50114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2327336"/>
              <a:ext cx="1933017" cy="1989137"/>
            </a:xfrm>
            <a:prstGeom prst="rect">
              <a:avLst/>
            </a:prstGeom>
          </p:spPr>
        </p:pic>
        <p:pic>
          <p:nvPicPr>
            <p:cNvPr id="68" name="图形 67">
              <a:extLst>
                <a:ext uri="{FF2B5EF4-FFF2-40B4-BE49-F238E27FC236}">
                  <a16:creationId xmlns:a16="http://schemas.microsoft.com/office/drawing/2014/main" id="{D1A4318B-69C5-09B5-8540-42D2A4A3037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4449823"/>
              <a:ext cx="1933017" cy="1989137"/>
            </a:xfrm>
            <a:prstGeom prst="rect">
              <a:avLst/>
            </a:prstGeom>
          </p:spPr>
        </p:pic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id="{3EB51383-4FAB-FC32-4267-30686141A38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4449823"/>
              <a:ext cx="1933017" cy="1989137"/>
            </a:xfrm>
            <a:prstGeom prst="rect">
              <a:avLst/>
            </a:prstGeom>
          </p:spPr>
        </p:pic>
        <p:pic>
          <p:nvPicPr>
            <p:cNvPr id="70" name="图形 69">
              <a:extLst>
                <a:ext uri="{FF2B5EF4-FFF2-40B4-BE49-F238E27FC236}">
                  <a16:creationId xmlns:a16="http://schemas.microsoft.com/office/drawing/2014/main" id="{FE5F9663-5C4E-289A-9513-46B9436B7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4449823"/>
              <a:ext cx="1933017" cy="1989137"/>
            </a:xfrm>
            <a:prstGeom prst="rect">
              <a:avLst/>
            </a:prstGeom>
          </p:spPr>
        </p:pic>
        <p:pic>
          <p:nvPicPr>
            <p:cNvPr id="71" name="图形 70">
              <a:extLst>
                <a:ext uri="{FF2B5EF4-FFF2-40B4-BE49-F238E27FC236}">
                  <a16:creationId xmlns:a16="http://schemas.microsoft.com/office/drawing/2014/main" id="{2BA82059-73DD-C311-776F-9273E4804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4449823"/>
              <a:ext cx="1933017" cy="1989137"/>
            </a:xfrm>
            <a:prstGeom prst="rect">
              <a:avLst/>
            </a:prstGeom>
          </p:spPr>
        </p:pic>
        <p:pic>
          <p:nvPicPr>
            <p:cNvPr id="72" name="图形 71">
              <a:extLst>
                <a:ext uri="{FF2B5EF4-FFF2-40B4-BE49-F238E27FC236}">
                  <a16:creationId xmlns:a16="http://schemas.microsoft.com/office/drawing/2014/main" id="{0BD8305B-FB18-49BA-1632-7DE65E446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4449823"/>
              <a:ext cx="1933017" cy="1989137"/>
            </a:xfrm>
            <a:prstGeom prst="rect">
              <a:avLst/>
            </a:prstGeom>
          </p:spPr>
        </p:pic>
        <p:pic>
          <p:nvPicPr>
            <p:cNvPr id="73" name="图形 72">
              <a:extLst>
                <a:ext uri="{FF2B5EF4-FFF2-40B4-BE49-F238E27FC236}">
                  <a16:creationId xmlns:a16="http://schemas.microsoft.com/office/drawing/2014/main" id="{46C74772-55D4-5286-5D1D-D71DA72CA2A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6572310"/>
              <a:ext cx="1933017" cy="1989137"/>
            </a:xfrm>
            <a:prstGeom prst="rect">
              <a:avLst/>
            </a:prstGeom>
          </p:spPr>
        </p:pic>
        <p:pic>
          <p:nvPicPr>
            <p:cNvPr id="74" name="图形 73">
              <a:extLst>
                <a:ext uri="{FF2B5EF4-FFF2-40B4-BE49-F238E27FC236}">
                  <a16:creationId xmlns:a16="http://schemas.microsoft.com/office/drawing/2014/main" id="{A897C20B-DDDA-5443-BCF6-A316DF8B5B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6572310"/>
              <a:ext cx="1933017" cy="1989137"/>
            </a:xfrm>
            <a:prstGeom prst="rect">
              <a:avLst/>
            </a:prstGeom>
          </p:spPr>
        </p:pic>
        <p:pic>
          <p:nvPicPr>
            <p:cNvPr id="75" name="图形 74">
              <a:extLst>
                <a:ext uri="{FF2B5EF4-FFF2-40B4-BE49-F238E27FC236}">
                  <a16:creationId xmlns:a16="http://schemas.microsoft.com/office/drawing/2014/main" id="{1CFB9D2F-1597-A225-A537-2A5EE1E916A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6572310"/>
              <a:ext cx="1933017" cy="1989137"/>
            </a:xfrm>
            <a:prstGeom prst="rect">
              <a:avLst/>
            </a:prstGeom>
          </p:spPr>
        </p:pic>
        <p:pic>
          <p:nvPicPr>
            <p:cNvPr id="76" name="图形 75">
              <a:extLst>
                <a:ext uri="{FF2B5EF4-FFF2-40B4-BE49-F238E27FC236}">
                  <a16:creationId xmlns:a16="http://schemas.microsoft.com/office/drawing/2014/main" id="{DD4053BF-278D-83E8-821C-6148663970E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6572310"/>
              <a:ext cx="1933017" cy="1989137"/>
            </a:xfrm>
            <a:prstGeom prst="rect">
              <a:avLst/>
            </a:prstGeom>
          </p:spPr>
        </p:pic>
        <p:pic>
          <p:nvPicPr>
            <p:cNvPr id="77" name="图形 76">
              <a:extLst>
                <a:ext uri="{FF2B5EF4-FFF2-40B4-BE49-F238E27FC236}">
                  <a16:creationId xmlns:a16="http://schemas.microsoft.com/office/drawing/2014/main" id="{32366793-3B29-46BA-B32F-8AD2246B30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6572310"/>
              <a:ext cx="1933017" cy="1989137"/>
            </a:xfrm>
            <a:prstGeom prst="rect">
              <a:avLst/>
            </a:prstGeom>
          </p:spPr>
        </p:pic>
        <p:pic>
          <p:nvPicPr>
            <p:cNvPr id="78" name="图形 77">
              <a:extLst>
                <a:ext uri="{FF2B5EF4-FFF2-40B4-BE49-F238E27FC236}">
                  <a16:creationId xmlns:a16="http://schemas.microsoft.com/office/drawing/2014/main" id="{C39D764B-6FBE-E0BF-7458-05CEE40C7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204849"/>
              <a:ext cx="1933017" cy="1989137"/>
            </a:xfrm>
            <a:prstGeom prst="rect">
              <a:avLst/>
            </a:prstGeom>
          </p:spPr>
        </p:pic>
        <p:pic>
          <p:nvPicPr>
            <p:cNvPr id="79" name="图形 78">
              <a:extLst>
                <a:ext uri="{FF2B5EF4-FFF2-40B4-BE49-F238E27FC236}">
                  <a16:creationId xmlns:a16="http://schemas.microsoft.com/office/drawing/2014/main" id="{B265A356-DEAD-AB2B-EB31-8FE84CEE0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2327336"/>
              <a:ext cx="1933017" cy="1989137"/>
            </a:xfrm>
            <a:prstGeom prst="rect">
              <a:avLst/>
            </a:prstGeom>
          </p:spPr>
        </p:pic>
        <p:pic>
          <p:nvPicPr>
            <p:cNvPr id="80" name="图形 79">
              <a:extLst>
                <a:ext uri="{FF2B5EF4-FFF2-40B4-BE49-F238E27FC236}">
                  <a16:creationId xmlns:a16="http://schemas.microsoft.com/office/drawing/2014/main" id="{9A59DE04-BE03-EB51-4D38-3727B828B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4449823"/>
              <a:ext cx="1933017" cy="1989137"/>
            </a:xfrm>
            <a:prstGeom prst="rect">
              <a:avLst/>
            </a:prstGeom>
          </p:spPr>
        </p:pic>
        <p:pic>
          <p:nvPicPr>
            <p:cNvPr id="81" name="图形 80">
              <a:extLst>
                <a:ext uri="{FF2B5EF4-FFF2-40B4-BE49-F238E27FC236}">
                  <a16:creationId xmlns:a16="http://schemas.microsoft.com/office/drawing/2014/main" id="{F6BA1164-06AD-82C4-7ADA-C4BE2779C11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6572310"/>
              <a:ext cx="1933017" cy="1989137"/>
            </a:xfrm>
            <a:prstGeom prst="rect">
              <a:avLst/>
            </a:prstGeom>
          </p:spPr>
        </p:pic>
      </p:grpSp>
      <p:grpSp>
        <p:nvGrpSpPr>
          <p:cNvPr id="82" name="组合 81" hidden="1">
            <a:extLst>
              <a:ext uri="{FF2B5EF4-FFF2-40B4-BE49-F238E27FC236}">
                <a16:creationId xmlns:a16="http://schemas.microsoft.com/office/drawing/2014/main" id="{7E0569B2-2D84-533D-151F-2B612AC4E40E}"/>
              </a:ext>
            </a:extLst>
          </p:cNvPr>
          <p:cNvGrpSpPr/>
          <p:nvPr userDrawn="1"/>
        </p:nvGrpSpPr>
        <p:grpSpPr>
          <a:xfrm rot="20765740">
            <a:off x="-7841404" y="7402090"/>
            <a:ext cx="10982083" cy="6715870"/>
            <a:chOff x="388693" y="204849"/>
            <a:chExt cx="13665073" cy="8356598"/>
          </a:xfrm>
          <a:solidFill>
            <a:schemeClr val="accent1">
              <a:lumMod val="20000"/>
              <a:lumOff val="80000"/>
              <a:alpha val="15000"/>
            </a:schemeClr>
          </a:solidFill>
        </p:grpSpPr>
        <p:pic>
          <p:nvPicPr>
            <p:cNvPr id="83" name="图形 82">
              <a:extLst>
                <a:ext uri="{FF2B5EF4-FFF2-40B4-BE49-F238E27FC236}">
                  <a16:creationId xmlns:a16="http://schemas.microsoft.com/office/drawing/2014/main" id="{B0FAF889-75E2-F205-5CFA-84374F126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204849"/>
              <a:ext cx="1933017" cy="1989137"/>
            </a:xfrm>
            <a:prstGeom prst="rect">
              <a:avLst/>
            </a:prstGeom>
          </p:spPr>
        </p:pic>
        <p:pic>
          <p:nvPicPr>
            <p:cNvPr id="84" name="图形 83">
              <a:extLst>
                <a:ext uri="{FF2B5EF4-FFF2-40B4-BE49-F238E27FC236}">
                  <a16:creationId xmlns:a16="http://schemas.microsoft.com/office/drawing/2014/main" id="{19A402BB-09F9-1889-8309-EDE2FBF932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204849"/>
              <a:ext cx="1933017" cy="1989137"/>
            </a:xfrm>
            <a:prstGeom prst="rect">
              <a:avLst/>
            </a:prstGeom>
          </p:spPr>
        </p:pic>
        <p:pic>
          <p:nvPicPr>
            <p:cNvPr id="85" name="图形 84">
              <a:extLst>
                <a:ext uri="{FF2B5EF4-FFF2-40B4-BE49-F238E27FC236}">
                  <a16:creationId xmlns:a16="http://schemas.microsoft.com/office/drawing/2014/main" id="{3B0403DC-50AA-232E-D84C-280C80087F7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204849"/>
              <a:ext cx="1933017" cy="1989137"/>
            </a:xfrm>
            <a:prstGeom prst="rect">
              <a:avLst/>
            </a:prstGeom>
          </p:spPr>
        </p:pic>
        <p:pic>
          <p:nvPicPr>
            <p:cNvPr id="86" name="图形 85">
              <a:extLst>
                <a:ext uri="{FF2B5EF4-FFF2-40B4-BE49-F238E27FC236}">
                  <a16:creationId xmlns:a16="http://schemas.microsoft.com/office/drawing/2014/main" id="{179B4F3B-8774-DC81-B706-01FD95AC3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204849"/>
              <a:ext cx="1933017" cy="1989137"/>
            </a:xfrm>
            <a:prstGeom prst="rect">
              <a:avLst/>
            </a:prstGeom>
          </p:spPr>
        </p:pic>
        <p:pic>
          <p:nvPicPr>
            <p:cNvPr id="87" name="图形 86">
              <a:extLst>
                <a:ext uri="{FF2B5EF4-FFF2-40B4-BE49-F238E27FC236}">
                  <a16:creationId xmlns:a16="http://schemas.microsoft.com/office/drawing/2014/main" id="{585F8091-F95A-683C-7C0F-789577C59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204849"/>
              <a:ext cx="1933017" cy="1989137"/>
            </a:xfrm>
            <a:prstGeom prst="rect">
              <a:avLst/>
            </a:prstGeom>
          </p:spPr>
        </p:pic>
        <p:pic>
          <p:nvPicPr>
            <p:cNvPr id="88" name="图形 87">
              <a:extLst>
                <a:ext uri="{FF2B5EF4-FFF2-40B4-BE49-F238E27FC236}">
                  <a16:creationId xmlns:a16="http://schemas.microsoft.com/office/drawing/2014/main" id="{9290AF34-34BF-0808-2744-6009CF9AA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2327336"/>
              <a:ext cx="1933017" cy="1989137"/>
            </a:xfrm>
            <a:prstGeom prst="rect">
              <a:avLst/>
            </a:prstGeom>
          </p:spPr>
        </p:pic>
        <p:pic>
          <p:nvPicPr>
            <p:cNvPr id="89" name="图形 88">
              <a:extLst>
                <a:ext uri="{FF2B5EF4-FFF2-40B4-BE49-F238E27FC236}">
                  <a16:creationId xmlns:a16="http://schemas.microsoft.com/office/drawing/2014/main" id="{32CDAC49-B859-FE3B-C809-3890DA31592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2327336"/>
              <a:ext cx="1933017" cy="1989137"/>
            </a:xfrm>
            <a:prstGeom prst="rect">
              <a:avLst/>
            </a:prstGeom>
          </p:spPr>
        </p:pic>
        <p:pic>
          <p:nvPicPr>
            <p:cNvPr id="90" name="图形 89">
              <a:extLst>
                <a:ext uri="{FF2B5EF4-FFF2-40B4-BE49-F238E27FC236}">
                  <a16:creationId xmlns:a16="http://schemas.microsoft.com/office/drawing/2014/main" id="{A4A3147E-55C7-6287-B643-BB0646900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2327336"/>
              <a:ext cx="1933017" cy="1989137"/>
            </a:xfrm>
            <a:prstGeom prst="rect">
              <a:avLst/>
            </a:prstGeom>
          </p:spPr>
        </p:pic>
        <p:pic>
          <p:nvPicPr>
            <p:cNvPr id="91" name="图形 90">
              <a:extLst>
                <a:ext uri="{FF2B5EF4-FFF2-40B4-BE49-F238E27FC236}">
                  <a16:creationId xmlns:a16="http://schemas.microsoft.com/office/drawing/2014/main" id="{F4622C39-9735-FFA3-9832-BEEF751F0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2327336"/>
              <a:ext cx="1933017" cy="1989137"/>
            </a:xfrm>
            <a:prstGeom prst="rect">
              <a:avLst/>
            </a:prstGeom>
          </p:spPr>
        </p:pic>
        <p:pic>
          <p:nvPicPr>
            <p:cNvPr id="92" name="图形 91">
              <a:extLst>
                <a:ext uri="{FF2B5EF4-FFF2-40B4-BE49-F238E27FC236}">
                  <a16:creationId xmlns:a16="http://schemas.microsoft.com/office/drawing/2014/main" id="{F2D733C5-C412-2B65-2B4F-2D844162C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2327336"/>
              <a:ext cx="1933017" cy="1989137"/>
            </a:xfrm>
            <a:prstGeom prst="rect">
              <a:avLst/>
            </a:prstGeom>
          </p:spPr>
        </p:pic>
        <p:pic>
          <p:nvPicPr>
            <p:cNvPr id="93" name="图形 92">
              <a:extLst>
                <a:ext uri="{FF2B5EF4-FFF2-40B4-BE49-F238E27FC236}">
                  <a16:creationId xmlns:a16="http://schemas.microsoft.com/office/drawing/2014/main" id="{1B720F41-2247-AFC0-69F1-F5D2C34C1C5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4449823"/>
              <a:ext cx="1933017" cy="1989137"/>
            </a:xfrm>
            <a:prstGeom prst="rect">
              <a:avLst/>
            </a:prstGeom>
          </p:spPr>
        </p:pic>
        <p:pic>
          <p:nvPicPr>
            <p:cNvPr id="94" name="图形 93">
              <a:extLst>
                <a:ext uri="{FF2B5EF4-FFF2-40B4-BE49-F238E27FC236}">
                  <a16:creationId xmlns:a16="http://schemas.microsoft.com/office/drawing/2014/main" id="{0B6707B9-27B0-226C-2D01-4ED089362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4449823"/>
              <a:ext cx="1933017" cy="1989137"/>
            </a:xfrm>
            <a:prstGeom prst="rect">
              <a:avLst/>
            </a:prstGeom>
          </p:spPr>
        </p:pic>
        <p:pic>
          <p:nvPicPr>
            <p:cNvPr id="95" name="图形 94">
              <a:extLst>
                <a:ext uri="{FF2B5EF4-FFF2-40B4-BE49-F238E27FC236}">
                  <a16:creationId xmlns:a16="http://schemas.microsoft.com/office/drawing/2014/main" id="{8A791BC3-A548-C81F-87D2-4D4535617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4449823"/>
              <a:ext cx="1933017" cy="1989137"/>
            </a:xfrm>
            <a:prstGeom prst="rect">
              <a:avLst/>
            </a:prstGeom>
          </p:spPr>
        </p:pic>
        <p:pic>
          <p:nvPicPr>
            <p:cNvPr id="96" name="图形 95">
              <a:extLst>
                <a:ext uri="{FF2B5EF4-FFF2-40B4-BE49-F238E27FC236}">
                  <a16:creationId xmlns:a16="http://schemas.microsoft.com/office/drawing/2014/main" id="{CCD5DDE9-BA78-9F37-A504-AC5C2C137B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4449823"/>
              <a:ext cx="1933017" cy="1989137"/>
            </a:xfrm>
            <a:prstGeom prst="rect">
              <a:avLst/>
            </a:prstGeom>
          </p:spPr>
        </p:pic>
        <p:pic>
          <p:nvPicPr>
            <p:cNvPr id="97" name="图形 96">
              <a:extLst>
                <a:ext uri="{FF2B5EF4-FFF2-40B4-BE49-F238E27FC236}">
                  <a16:creationId xmlns:a16="http://schemas.microsoft.com/office/drawing/2014/main" id="{F29E2E79-5CCA-EC74-C4D4-D4D00B926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4449823"/>
              <a:ext cx="1933017" cy="1989137"/>
            </a:xfrm>
            <a:prstGeom prst="rect">
              <a:avLst/>
            </a:prstGeom>
          </p:spPr>
        </p:pic>
        <p:pic>
          <p:nvPicPr>
            <p:cNvPr id="98" name="图形 97">
              <a:extLst>
                <a:ext uri="{FF2B5EF4-FFF2-40B4-BE49-F238E27FC236}">
                  <a16:creationId xmlns:a16="http://schemas.microsoft.com/office/drawing/2014/main" id="{56559DF9-D1AB-7BD1-0FED-A6F12912F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693" y="6572310"/>
              <a:ext cx="1933017" cy="1989137"/>
            </a:xfrm>
            <a:prstGeom prst="rect">
              <a:avLst/>
            </a:prstGeom>
          </p:spPr>
        </p:pic>
        <p:pic>
          <p:nvPicPr>
            <p:cNvPr id="99" name="图形 98">
              <a:extLst>
                <a:ext uri="{FF2B5EF4-FFF2-40B4-BE49-F238E27FC236}">
                  <a16:creationId xmlns:a16="http://schemas.microsoft.com/office/drawing/2014/main" id="{CBCD9094-34AC-DA1A-FC2B-2011D0C77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58029" y="6572310"/>
              <a:ext cx="1933017" cy="1989137"/>
            </a:xfrm>
            <a:prstGeom prst="rect">
              <a:avLst/>
            </a:prstGeom>
          </p:spPr>
        </p:pic>
        <p:pic>
          <p:nvPicPr>
            <p:cNvPr id="100" name="图形 99">
              <a:extLst>
                <a:ext uri="{FF2B5EF4-FFF2-40B4-BE49-F238E27FC236}">
                  <a16:creationId xmlns:a16="http://schemas.microsoft.com/office/drawing/2014/main" id="{990657A9-1D48-0E24-6DEF-071757423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27365" y="6572310"/>
              <a:ext cx="1933017" cy="1989137"/>
            </a:xfrm>
            <a:prstGeom prst="rect">
              <a:avLst/>
            </a:prstGeom>
          </p:spPr>
        </p:pic>
        <p:pic>
          <p:nvPicPr>
            <p:cNvPr id="101" name="图形 100">
              <a:extLst>
                <a:ext uri="{FF2B5EF4-FFF2-40B4-BE49-F238E27FC236}">
                  <a16:creationId xmlns:a16="http://schemas.microsoft.com/office/drawing/2014/main" id="{9508A86B-BE91-B584-7A4D-59830AB0B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6701" y="6572310"/>
              <a:ext cx="1933017" cy="1989137"/>
            </a:xfrm>
            <a:prstGeom prst="rect">
              <a:avLst/>
            </a:prstGeom>
          </p:spPr>
        </p:pic>
        <p:pic>
          <p:nvPicPr>
            <p:cNvPr id="102" name="图形 101">
              <a:extLst>
                <a:ext uri="{FF2B5EF4-FFF2-40B4-BE49-F238E27FC236}">
                  <a16:creationId xmlns:a16="http://schemas.microsoft.com/office/drawing/2014/main" id="{EF81B924-F559-8EC2-296B-0EB8242DC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66037" y="6572310"/>
              <a:ext cx="1933017" cy="1989137"/>
            </a:xfrm>
            <a:prstGeom prst="rect">
              <a:avLst/>
            </a:prstGeom>
          </p:spPr>
        </p:pic>
        <p:pic>
          <p:nvPicPr>
            <p:cNvPr id="103" name="图形 102">
              <a:extLst>
                <a:ext uri="{FF2B5EF4-FFF2-40B4-BE49-F238E27FC236}">
                  <a16:creationId xmlns:a16="http://schemas.microsoft.com/office/drawing/2014/main" id="{CD325F50-9328-E21E-5205-69085F6D038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204849"/>
              <a:ext cx="1933017" cy="1989137"/>
            </a:xfrm>
            <a:prstGeom prst="rect">
              <a:avLst/>
            </a:prstGeom>
          </p:spPr>
        </p:pic>
        <p:pic>
          <p:nvPicPr>
            <p:cNvPr id="104" name="图形 103">
              <a:extLst>
                <a:ext uri="{FF2B5EF4-FFF2-40B4-BE49-F238E27FC236}">
                  <a16:creationId xmlns:a16="http://schemas.microsoft.com/office/drawing/2014/main" id="{AE7AFBBF-2E75-F94B-E1CA-CCF2FC7AF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2327336"/>
              <a:ext cx="1933017" cy="1989137"/>
            </a:xfrm>
            <a:prstGeom prst="rect">
              <a:avLst/>
            </a:prstGeom>
          </p:spPr>
        </p:pic>
        <p:pic>
          <p:nvPicPr>
            <p:cNvPr id="105" name="图形 104">
              <a:extLst>
                <a:ext uri="{FF2B5EF4-FFF2-40B4-BE49-F238E27FC236}">
                  <a16:creationId xmlns:a16="http://schemas.microsoft.com/office/drawing/2014/main" id="{F2BC7B8F-97AE-3D42-CC87-D31383F30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4449823"/>
              <a:ext cx="1933017" cy="1989137"/>
            </a:xfrm>
            <a:prstGeom prst="rect">
              <a:avLst/>
            </a:prstGeom>
          </p:spPr>
        </p:pic>
        <p:pic>
          <p:nvPicPr>
            <p:cNvPr id="106" name="图形 105">
              <a:extLst>
                <a:ext uri="{FF2B5EF4-FFF2-40B4-BE49-F238E27FC236}">
                  <a16:creationId xmlns:a16="http://schemas.microsoft.com/office/drawing/2014/main" id="{44D229BD-00FD-611F-9038-2068B79D6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120749" y="6572310"/>
              <a:ext cx="1933017" cy="1989137"/>
            </a:xfrm>
            <a:prstGeom prst="rect">
              <a:avLst/>
            </a:prstGeom>
          </p:spPr>
        </p:pic>
      </p:grpSp>
      <p:pic>
        <p:nvPicPr>
          <p:cNvPr id="108" name="图片 107" descr="背景图案&#10;&#10;描述已自动生成">
            <a:extLst>
              <a:ext uri="{FF2B5EF4-FFF2-40B4-BE49-F238E27FC236}">
                <a16:creationId xmlns:a16="http://schemas.microsoft.com/office/drawing/2014/main" id="{1CB7C81A-C29E-05C9-8938-8ED3B0225DF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81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55" r:id="rId5"/>
    <p:sldLayoutId id="214748366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5.svg"/><Relationship Id="rId7" Type="http://schemas.openxmlformats.org/officeDocument/2006/relationships/image" Target="../media/image69.sv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svg"/><Relationship Id="rId4" Type="http://schemas.openxmlformats.org/officeDocument/2006/relationships/image" Target="../media/image66.png"/><Relationship Id="rId9" Type="http://schemas.openxmlformats.org/officeDocument/2006/relationships/image" Target="../media/image71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svg"/><Relationship Id="rId7" Type="http://schemas.openxmlformats.org/officeDocument/2006/relationships/image" Target="../media/image78.sv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svg"/><Relationship Id="rId7" Type="http://schemas.openxmlformats.org/officeDocument/2006/relationships/image" Target="../media/image84.sv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png"/><Relationship Id="rId5" Type="http://schemas.openxmlformats.org/officeDocument/2006/relationships/image" Target="../media/image82.svg"/><Relationship Id="rId10" Type="http://schemas.openxmlformats.org/officeDocument/2006/relationships/image" Target="../media/image87.jpeg"/><Relationship Id="rId4" Type="http://schemas.openxmlformats.org/officeDocument/2006/relationships/image" Target="../media/image81.png"/><Relationship Id="rId9" Type="http://schemas.openxmlformats.org/officeDocument/2006/relationships/image" Target="../media/image86.sv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1.svg"/><Relationship Id="rId18" Type="http://schemas.openxmlformats.org/officeDocument/2006/relationships/image" Target="../media/image96.png"/><Relationship Id="rId26" Type="http://schemas.openxmlformats.org/officeDocument/2006/relationships/image" Target="../media/image104.png"/><Relationship Id="rId39" Type="http://schemas.openxmlformats.org/officeDocument/2006/relationships/image" Target="../media/image117.svg"/><Relationship Id="rId21" Type="http://schemas.openxmlformats.org/officeDocument/2006/relationships/image" Target="../media/image99.svg"/><Relationship Id="rId34" Type="http://schemas.openxmlformats.org/officeDocument/2006/relationships/image" Target="../media/image112.png"/><Relationship Id="rId7" Type="http://schemas.openxmlformats.org/officeDocument/2006/relationships/image" Target="../media/image84.svg"/><Relationship Id="rId2" Type="http://schemas.openxmlformats.org/officeDocument/2006/relationships/image" Target="../media/image79.png"/><Relationship Id="rId16" Type="http://schemas.openxmlformats.org/officeDocument/2006/relationships/image" Target="../media/image94.png"/><Relationship Id="rId20" Type="http://schemas.openxmlformats.org/officeDocument/2006/relationships/image" Target="../media/image98.png"/><Relationship Id="rId29" Type="http://schemas.openxmlformats.org/officeDocument/2006/relationships/image" Target="../media/image107.svg"/><Relationship Id="rId41" Type="http://schemas.openxmlformats.org/officeDocument/2006/relationships/image" Target="../media/image119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png"/><Relationship Id="rId11" Type="http://schemas.openxmlformats.org/officeDocument/2006/relationships/image" Target="../media/image89.svg"/><Relationship Id="rId24" Type="http://schemas.openxmlformats.org/officeDocument/2006/relationships/image" Target="../media/image102.png"/><Relationship Id="rId32" Type="http://schemas.openxmlformats.org/officeDocument/2006/relationships/image" Target="../media/image110.png"/><Relationship Id="rId37" Type="http://schemas.openxmlformats.org/officeDocument/2006/relationships/image" Target="../media/image115.svg"/><Relationship Id="rId40" Type="http://schemas.openxmlformats.org/officeDocument/2006/relationships/image" Target="../media/image118.png"/><Relationship Id="rId5" Type="http://schemas.openxmlformats.org/officeDocument/2006/relationships/image" Target="../media/image82.svg"/><Relationship Id="rId15" Type="http://schemas.openxmlformats.org/officeDocument/2006/relationships/image" Target="../media/image93.svg"/><Relationship Id="rId23" Type="http://schemas.openxmlformats.org/officeDocument/2006/relationships/image" Target="../media/image101.svg"/><Relationship Id="rId28" Type="http://schemas.openxmlformats.org/officeDocument/2006/relationships/image" Target="../media/image106.png"/><Relationship Id="rId36" Type="http://schemas.openxmlformats.org/officeDocument/2006/relationships/image" Target="../media/image114.png"/><Relationship Id="rId10" Type="http://schemas.openxmlformats.org/officeDocument/2006/relationships/image" Target="../media/image88.png"/><Relationship Id="rId19" Type="http://schemas.openxmlformats.org/officeDocument/2006/relationships/image" Target="../media/image97.svg"/><Relationship Id="rId31" Type="http://schemas.openxmlformats.org/officeDocument/2006/relationships/image" Target="../media/image109.svg"/><Relationship Id="rId4" Type="http://schemas.openxmlformats.org/officeDocument/2006/relationships/image" Target="../media/image81.png"/><Relationship Id="rId9" Type="http://schemas.openxmlformats.org/officeDocument/2006/relationships/image" Target="../media/image86.svg"/><Relationship Id="rId14" Type="http://schemas.openxmlformats.org/officeDocument/2006/relationships/image" Target="../media/image92.png"/><Relationship Id="rId22" Type="http://schemas.openxmlformats.org/officeDocument/2006/relationships/image" Target="../media/image100.png"/><Relationship Id="rId27" Type="http://schemas.openxmlformats.org/officeDocument/2006/relationships/image" Target="../media/image105.svg"/><Relationship Id="rId30" Type="http://schemas.openxmlformats.org/officeDocument/2006/relationships/image" Target="../media/image108.png"/><Relationship Id="rId35" Type="http://schemas.openxmlformats.org/officeDocument/2006/relationships/image" Target="../media/image113.svg"/><Relationship Id="rId8" Type="http://schemas.openxmlformats.org/officeDocument/2006/relationships/image" Target="../media/image85.png"/><Relationship Id="rId3" Type="http://schemas.openxmlformats.org/officeDocument/2006/relationships/image" Target="../media/image80.svg"/><Relationship Id="rId12" Type="http://schemas.openxmlformats.org/officeDocument/2006/relationships/image" Target="../media/image90.png"/><Relationship Id="rId17" Type="http://schemas.openxmlformats.org/officeDocument/2006/relationships/image" Target="../media/image95.svg"/><Relationship Id="rId25" Type="http://schemas.openxmlformats.org/officeDocument/2006/relationships/image" Target="../media/image103.svg"/><Relationship Id="rId33" Type="http://schemas.openxmlformats.org/officeDocument/2006/relationships/image" Target="../media/image111.svg"/><Relationship Id="rId38" Type="http://schemas.openxmlformats.org/officeDocument/2006/relationships/image" Target="../media/image1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31.svg"/><Relationship Id="rId18" Type="http://schemas.openxmlformats.org/officeDocument/2006/relationships/image" Target="../media/image83.png"/><Relationship Id="rId3" Type="http://schemas.openxmlformats.org/officeDocument/2006/relationships/image" Target="../media/image121.svg"/><Relationship Id="rId21" Type="http://schemas.openxmlformats.org/officeDocument/2006/relationships/image" Target="../media/image86.svg"/><Relationship Id="rId7" Type="http://schemas.openxmlformats.org/officeDocument/2006/relationships/image" Target="../media/image125.svg"/><Relationship Id="rId12" Type="http://schemas.openxmlformats.org/officeDocument/2006/relationships/image" Target="../media/image130.png"/><Relationship Id="rId17" Type="http://schemas.openxmlformats.org/officeDocument/2006/relationships/image" Target="../media/image82.svg"/><Relationship Id="rId2" Type="http://schemas.openxmlformats.org/officeDocument/2006/relationships/image" Target="../media/image120.png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4.png"/><Relationship Id="rId11" Type="http://schemas.openxmlformats.org/officeDocument/2006/relationships/image" Target="../media/image129.svg"/><Relationship Id="rId5" Type="http://schemas.openxmlformats.org/officeDocument/2006/relationships/image" Target="../media/image123.svg"/><Relationship Id="rId15" Type="http://schemas.openxmlformats.org/officeDocument/2006/relationships/image" Target="../media/image80.svg"/><Relationship Id="rId10" Type="http://schemas.openxmlformats.org/officeDocument/2006/relationships/image" Target="../media/image128.png"/><Relationship Id="rId19" Type="http://schemas.openxmlformats.org/officeDocument/2006/relationships/image" Target="../media/image84.svg"/><Relationship Id="rId4" Type="http://schemas.openxmlformats.org/officeDocument/2006/relationships/image" Target="../media/image122.png"/><Relationship Id="rId9" Type="http://schemas.openxmlformats.org/officeDocument/2006/relationships/image" Target="../media/image127.svg"/><Relationship Id="rId14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135.svg"/><Relationship Id="rId18" Type="http://schemas.openxmlformats.org/officeDocument/2006/relationships/image" Target="../media/image140.png"/><Relationship Id="rId26" Type="http://schemas.openxmlformats.org/officeDocument/2006/relationships/image" Target="../media/image148.jpeg"/><Relationship Id="rId3" Type="http://schemas.openxmlformats.org/officeDocument/2006/relationships/image" Target="../media/image80.svg"/><Relationship Id="rId21" Type="http://schemas.openxmlformats.org/officeDocument/2006/relationships/image" Target="../media/image143.svg"/><Relationship Id="rId7" Type="http://schemas.openxmlformats.org/officeDocument/2006/relationships/image" Target="../media/image84.svg"/><Relationship Id="rId12" Type="http://schemas.openxmlformats.org/officeDocument/2006/relationships/image" Target="../media/image134.png"/><Relationship Id="rId17" Type="http://schemas.openxmlformats.org/officeDocument/2006/relationships/image" Target="../media/image139.svg"/><Relationship Id="rId25" Type="http://schemas.openxmlformats.org/officeDocument/2006/relationships/image" Target="../media/image147.jpeg"/><Relationship Id="rId2" Type="http://schemas.openxmlformats.org/officeDocument/2006/relationships/image" Target="../media/image79.png"/><Relationship Id="rId16" Type="http://schemas.openxmlformats.org/officeDocument/2006/relationships/image" Target="../media/image138.png"/><Relationship Id="rId20" Type="http://schemas.openxmlformats.org/officeDocument/2006/relationships/image" Target="../media/image14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png"/><Relationship Id="rId11" Type="http://schemas.openxmlformats.org/officeDocument/2006/relationships/image" Target="../media/image133.svg"/><Relationship Id="rId24" Type="http://schemas.openxmlformats.org/officeDocument/2006/relationships/image" Target="../media/image146.jpeg"/><Relationship Id="rId5" Type="http://schemas.openxmlformats.org/officeDocument/2006/relationships/image" Target="../media/image82.svg"/><Relationship Id="rId15" Type="http://schemas.openxmlformats.org/officeDocument/2006/relationships/image" Target="../media/image137.svg"/><Relationship Id="rId23" Type="http://schemas.openxmlformats.org/officeDocument/2006/relationships/image" Target="../media/image145.svg"/><Relationship Id="rId28" Type="http://schemas.openxmlformats.org/officeDocument/2006/relationships/image" Target="../media/image150.jpeg"/><Relationship Id="rId10" Type="http://schemas.openxmlformats.org/officeDocument/2006/relationships/image" Target="../media/image132.png"/><Relationship Id="rId19" Type="http://schemas.openxmlformats.org/officeDocument/2006/relationships/image" Target="../media/image141.svg"/><Relationship Id="rId4" Type="http://schemas.openxmlformats.org/officeDocument/2006/relationships/image" Target="../media/image81.png"/><Relationship Id="rId9" Type="http://schemas.openxmlformats.org/officeDocument/2006/relationships/image" Target="../media/image86.svg"/><Relationship Id="rId14" Type="http://schemas.openxmlformats.org/officeDocument/2006/relationships/image" Target="../media/image136.png"/><Relationship Id="rId22" Type="http://schemas.openxmlformats.org/officeDocument/2006/relationships/image" Target="../media/image144.png"/><Relationship Id="rId27" Type="http://schemas.openxmlformats.org/officeDocument/2006/relationships/image" Target="../media/image14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svg"/><Relationship Id="rId7" Type="http://schemas.openxmlformats.org/officeDocument/2006/relationships/image" Target="../media/image84.sv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png"/><Relationship Id="rId5" Type="http://schemas.openxmlformats.org/officeDocument/2006/relationships/image" Target="../media/image82.svg"/><Relationship Id="rId10" Type="http://schemas.openxmlformats.org/officeDocument/2006/relationships/chart" Target="../charts/chart1.xml"/><Relationship Id="rId4" Type="http://schemas.openxmlformats.org/officeDocument/2006/relationships/image" Target="../media/image81.png"/><Relationship Id="rId9" Type="http://schemas.openxmlformats.org/officeDocument/2006/relationships/image" Target="../media/image8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.svg"/><Relationship Id="rId3" Type="http://schemas.openxmlformats.org/officeDocument/2006/relationships/image" Target="../media/image80.svg"/><Relationship Id="rId7" Type="http://schemas.openxmlformats.org/officeDocument/2006/relationships/image" Target="../media/image84.svg"/><Relationship Id="rId12" Type="http://schemas.openxmlformats.org/officeDocument/2006/relationships/image" Target="../media/image8.png"/><Relationship Id="rId17" Type="http://schemas.openxmlformats.org/officeDocument/2006/relationships/image" Target="../media/image158.svg"/><Relationship Id="rId2" Type="http://schemas.openxmlformats.org/officeDocument/2006/relationships/image" Target="../media/image79.png"/><Relationship Id="rId16" Type="http://schemas.openxmlformats.org/officeDocument/2006/relationships/image" Target="../media/image15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png"/><Relationship Id="rId11" Type="http://schemas.openxmlformats.org/officeDocument/2006/relationships/image" Target="../media/image156.svg"/><Relationship Id="rId5" Type="http://schemas.openxmlformats.org/officeDocument/2006/relationships/image" Target="../media/image82.svg"/><Relationship Id="rId15" Type="http://schemas.openxmlformats.org/officeDocument/2006/relationships/image" Target="../media/image13.svg"/><Relationship Id="rId10" Type="http://schemas.openxmlformats.org/officeDocument/2006/relationships/image" Target="../media/image155.png"/><Relationship Id="rId4" Type="http://schemas.openxmlformats.org/officeDocument/2006/relationships/image" Target="../media/image81.png"/><Relationship Id="rId9" Type="http://schemas.openxmlformats.org/officeDocument/2006/relationships/image" Target="../media/image86.sv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BD63A68A-4312-147F-485B-52E3DBC4849D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圣诞活动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8ADA226-78E5-DB3A-8D1D-A4A573CAC6CB}"/>
              </a:ext>
            </a:extLst>
          </p:cNvPr>
          <p:cNvGrpSpPr/>
          <p:nvPr/>
        </p:nvGrpSpPr>
        <p:grpSpPr>
          <a:xfrm rot="21099323">
            <a:off x="2465173" y="1689402"/>
            <a:ext cx="768426" cy="513887"/>
            <a:chOff x="4102037" y="-493712"/>
            <a:chExt cx="1324593" cy="885825"/>
          </a:xfrm>
        </p:grpSpPr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E490A355-6C9E-E424-5E16-B2CB38D611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102037" y="-493050"/>
              <a:ext cx="600075" cy="571500"/>
            </a:xfrm>
            <a:prstGeom prst="rect">
              <a:avLst/>
            </a:prstGeom>
          </p:spPr>
        </p:pic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B025F170-20DD-C639-FFAB-C297063CA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823796" y="-459617"/>
              <a:ext cx="600075" cy="571500"/>
            </a:xfrm>
            <a:prstGeom prst="rect">
              <a:avLst/>
            </a:prstGeom>
          </p:spPr>
        </p:pic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7A1AF9D7-D850-D8DC-818A-B78828298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506742" y="-83090"/>
              <a:ext cx="476250" cy="457200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490FCF09-D59E-D187-6CAD-7599247A5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02655" y="-493712"/>
              <a:ext cx="1323975" cy="885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3737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17C562B-F823-6A1C-ADD9-5625478B4800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2001736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C0FD399D-A101-D377-EC9D-5A170E854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F44B886-6E76-2F3C-F0CF-40317221580B}"/>
              </a:ext>
            </a:extLst>
          </p:cNvPr>
          <p:cNvSpPr/>
          <p:nvPr/>
        </p:nvSpPr>
        <p:spPr>
          <a:xfrm>
            <a:off x="695325" y="511005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游鱼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76C1870-2071-A63A-86B4-E3E131DF3BF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306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>
            <a:extLst>
              <a:ext uri="{FF2B5EF4-FFF2-40B4-BE49-F238E27FC236}">
                <a16:creationId xmlns:a16="http://schemas.microsoft.com/office/drawing/2014/main" id="{F0B56085-FA87-B0E8-9500-3B7832D6314E}"/>
              </a:ext>
            </a:extLst>
          </p:cNvPr>
          <p:cNvGrpSpPr/>
          <p:nvPr/>
        </p:nvGrpSpPr>
        <p:grpSpPr>
          <a:xfrm>
            <a:off x="7470632" y="1151788"/>
            <a:ext cx="3306056" cy="893677"/>
            <a:chOff x="7470632" y="1151788"/>
            <a:chExt cx="3306056" cy="893677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C2B6A60C-249F-1236-D2E4-325706782BB0}"/>
                </a:ext>
              </a:extLst>
            </p:cNvPr>
            <p:cNvGrpSpPr/>
            <p:nvPr/>
          </p:nvGrpSpPr>
          <p:grpSpPr>
            <a:xfrm>
              <a:off x="7470632" y="1151788"/>
              <a:ext cx="1067770" cy="893677"/>
              <a:chOff x="7470632" y="1151788"/>
              <a:chExt cx="1067770" cy="893677"/>
            </a:xfrm>
          </p:grpSpPr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68F536A5-94DB-ED08-98C0-E2ED94224701}"/>
                  </a:ext>
                </a:extLst>
              </p:cNvPr>
              <p:cNvGrpSpPr/>
              <p:nvPr/>
            </p:nvGrpSpPr>
            <p:grpSpPr>
              <a:xfrm>
                <a:off x="7470632" y="1151788"/>
                <a:ext cx="1067770" cy="893677"/>
                <a:chOff x="7470632" y="1151788"/>
                <a:chExt cx="1067770" cy="893677"/>
              </a:xfrm>
            </p:grpSpPr>
            <p:pic>
              <p:nvPicPr>
                <p:cNvPr id="38" name="图形 37">
                  <a:extLst>
                    <a:ext uri="{FF2B5EF4-FFF2-40B4-BE49-F238E27FC236}">
                      <a16:creationId xmlns:a16="http://schemas.microsoft.com/office/drawing/2014/main" id="{CC68311F-B1D9-16ED-89A9-268F8DD4EE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20165" y="1194495"/>
                  <a:ext cx="568704" cy="847252"/>
                </a:xfrm>
                <a:prstGeom prst="rect">
                  <a:avLst/>
                </a:prstGeom>
              </p:spPr>
            </p:pic>
            <p:pic>
              <p:nvPicPr>
                <p:cNvPr id="40" name="图形 39">
                  <a:extLst>
                    <a:ext uri="{FF2B5EF4-FFF2-40B4-BE49-F238E27FC236}">
                      <a16:creationId xmlns:a16="http://schemas.microsoft.com/office/drawing/2014/main" id="{8432FC75-E849-3CAA-107A-4A9C1EB772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98359" y="1277598"/>
                  <a:ext cx="1021345" cy="510673"/>
                </a:xfrm>
                <a:prstGeom prst="rect">
                  <a:avLst/>
                </a:prstGeom>
              </p:spPr>
            </p:pic>
            <p:pic>
              <p:nvPicPr>
                <p:cNvPr id="36" name="图形 35">
                  <a:extLst>
                    <a:ext uri="{FF2B5EF4-FFF2-40B4-BE49-F238E27FC236}">
                      <a16:creationId xmlns:a16="http://schemas.microsoft.com/office/drawing/2014/main" id="{AE5D651B-E3A7-A11F-C604-DE38FBA9FF0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70632" y="1151788"/>
                  <a:ext cx="1067770" cy="893677"/>
                </a:xfrm>
                <a:prstGeom prst="rect">
                  <a:avLst/>
                </a:prstGeom>
              </p:spPr>
            </p:pic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94006F8D-7311-BBD0-9A78-B4A654EF1ADC}"/>
                  </a:ext>
                </a:extLst>
              </p:cNvPr>
              <p:cNvSpPr txBox="1"/>
              <p:nvPr/>
            </p:nvSpPr>
            <p:spPr>
              <a:xfrm>
                <a:off x="7853509" y="1540020"/>
                <a:ext cx="302015" cy="3939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1</a:t>
                </a:r>
                <a:endParaRPr lang="zh-CN" altLang="en-US" sz="24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3024995-0001-12EF-F114-604DA8DAEE21}"/>
                </a:ext>
              </a:extLst>
            </p:cNvPr>
            <p:cNvSpPr txBox="1"/>
            <p:nvPr/>
          </p:nvSpPr>
          <p:spPr>
            <a:xfrm>
              <a:off x="8653048" y="1484108"/>
              <a:ext cx="2123640" cy="505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这里是大标题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A58391EA-8218-0499-0D12-0F6AC5724FCE}"/>
              </a:ext>
            </a:extLst>
          </p:cNvPr>
          <p:cNvGrpSpPr/>
          <p:nvPr/>
        </p:nvGrpSpPr>
        <p:grpSpPr>
          <a:xfrm>
            <a:off x="7470632" y="2372037"/>
            <a:ext cx="3306056" cy="893677"/>
            <a:chOff x="7470632" y="2372037"/>
            <a:chExt cx="3306056" cy="893677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F6C9EDCD-A772-F15B-B68E-DC8EBD098FFC}"/>
                </a:ext>
              </a:extLst>
            </p:cNvPr>
            <p:cNvGrpSpPr/>
            <p:nvPr/>
          </p:nvGrpSpPr>
          <p:grpSpPr>
            <a:xfrm>
              <a:off x="7470632" y="2372037"/>
              <a:ext cx="1067770" cy="893677"/>
              <a:chOff x="7470632" y="2372037"/>
              <a:chExt cx="1067770" cy="893677"/>
            </a:xfrm>
          </p:grpSpPr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526BBAE1-8B38-BC52-D50B-73143E2D15F1}"/>
                  </a:ext>
                </a:extLst>
              </p:cNvPr>
              <p:cNvGrpSpPr/>
              <p:nvPr/>
            </p:nvGrpSpPr>
            <p:grpSpPr>
              <a:xfrm>
                <a:off x="7470632" y="2372037"/>
                <a:ext cx="1067770" cy="893677"/>
                <a:chOff x="7470632" y="2372037"/>
                <a:chExt cx="1067770" cy="893677"/>
              </a:xfrm>
            </p:grpSpPr>
            <p:pic>
              <p:nvPicPr>
                <p:cNvPr id="51" name="图形 50">
                  <a:extLst>
                    <a:ext uri="{FF2B5EF4-FFF2-40B4-BE49-F238E27FC236}">
                      <a16:creationId xmlns:a16="http://schemas.microsoft.com/office/drawing/2014/main" id="{5D25D681-B200-60CD-E6F3-690E5A931E0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20165" y="2414744"/>
                  <a:ext cx="568704" cy="847252"/>
                </a:xfrm>
                <a:prstGeom prst="rect">
                  <a:avLst/>
                </a:prstGeom>
              </p:spPr>
            </p:pic>
            <p:pic>
              <p:nvPicPr>
                <p:cNvPr id="52" name="图形 51">
                  <a:extLst>
                    <a:ext uri="{FF2B5EF4-FFF2-40B4-BE49-F238E27FC236}">
                      <a16:creationId xmlns:a16="http://schemas.microsoft.com/office/drawing/2014/main" id="{C4847600-12C5-59FB-834B-92DDD154068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98359" y="2497847"/>
                  <a:ext cx="1021345" cy="510673"/>
                </a:xfrm>
                <a:prstGeom prst="rect">
                  <a:avLst/>
                </a:prstGeom>
              </p:spPr>
            </p:pic>
            <p:pic>
              <p:nvPicPr>
                <p:cNvPr id="53" name="图形 52">
                  <a:extLst>
                    <a:ext uri="{FF2B5EF4-FFF2-40B4-BE49-F238E27FC236}">
                      <a16:creationId xmlns:a16="http://schemas.microsoft.com/office/drawing/2014/main" id="{4FAF92D3-0246-7DF6-2593-04F6B877917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70632" y="2372037"/>
                  <a:ext cx="1067770" cy="893677"/>
                </a:xfrm>
                <a:prstGeom prst="rect">
                  <a:avLst/>
                </a:prstGeom>
              </p:spPr>
            </p:pic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26539B7E-34C3-532C-495D-5AD1357EC6B2}"/>
                  </a:ext>
                </a:extLst>
              </p:cNvPr>
              <p:cNvSpPr txBox="1"/>
              <p:nvPr/>
            </p:nvSpPr>
            <p:spPr>
              <a:xfrm>
                <a:off x="7853509" y="2760269"/>
                <a:ext cx="302015" cy="3939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2</a:t>
                </a:r>
                <a:endParaRPr lang="zh-CN" altLang="en-US" sz="24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22753BF-B3C9-84AA-FDBF-D8F9183DCE91}"/>
                </a:ext>
              </a:extLst>
            </p:cNvPr>
            <p:cNvSpPr txBox="1"/>
            <p:nvPr/>
          </p:nvSpPr>
          <p:spPr>
            <a:xfrm>
              <a:off x="8653048" y="2704357"/>
              <a:ext cx="2123640" cy="505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这里是大标题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DB0024F7-3A50-081D-3230-BD14691DD9F2}"/>
              </a:ext>
            </a:extLst>
          </p:cNvPr>
          <p:cNvGrpSpPr/>
          <p:nvPr/>
        </p:nvGrpSpPr>
        <p:grpSpPr>
          <a:xfrm>
            <a:off x="7470632" y="3592286"/>
            <a:ext cx="3306056" cy="893677"/>
            <a:chOff x="7470632" y="3592286"/>
            <a:chExt cx="3306056" cy="893677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F6741A1C-061E-D8C8-F9D8-FEC9611BCF43}"/>
                </a:ext>
              </a:extLst>
            </p:cNvPr>
            <p:cNvGrpSpPr/>
            <p:nvPr/>
          </p:nvGrpSpPr>
          <p:grpSpPr>
            <a:xfrm>
              <a:off x="7470632" y="3592286"/>
              <a:ext cx="1067770" cy="893677"/>
              <a:chOff x="7470632" y="3592286"/>
              <a:chExt cx="1067770" cy="893677"/>
            </a:xfrm>
          </p:grpSpPr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4C598759-AE19-9B80-0A22-3AF2FA36C4F5}"/>
                  </a:ext>
                </a:extLst>
              </p:cNvPr>
              <p:cNvGrpSpPr/>
              <p:nvPr/>
            </p:nvGrpSpPr>
            <p:grpSpPr>
              <a:xfrm>
                <a:off x="7470632" y="3592286"/>
                <a:ext cx="1067770" cy="893677"/>
                <a:chOff x="7470632" y="3592286"/>
                <a:chExt cx="1067770" cy="893677"/>
              </a:xfrm>
            </p:grpSpPr>
            <p:pic>
              <p:nvPicPr>
                <p:cNvPr id="57" name="图形 56">
                  <a:extLst>
                    <a:ext uri="{FF2B5EF4-FFF2-40B4-BE49-F238E27FC236}">
                      <a16:creationId xmlns:a16="http://schemas.microsoft.com/office/drawing/2014/main" id="{ACBE4334-FEAA-E0B9-DD3F-FBE073629C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20165" y="3634993"/>
                  <a:ext cx="568704" cy="847252"/>
                </a:xfrm>
                <a:prstGeom prst="rect">
                  <a:avLst/>
                </a:prstGeom>
              </p:spPr>
            </p:pic>
            <p:pic>
              <p:nvPicPr>
                <p:cNvPr id="58" name="图形 57">
                  <a:extLst>
                    <a:ext uri="{FF2B5EF4-FFF2-40B4-BE49-F238E27FC236}">
                      <a16:creationId xmlns:a16="http://schemas.microsoft.com/office/drawing/2014/main" id="{4963937C-C7A8-1851-7967-24CE7DD877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98359" y="3718096"/>
                  <a:ext cx="1021345" cy="510673"/>
                </a:xfrm>
                <a:prstGeom prst="rect">
                  <a:avLst/>
                </a:prstGeom>
              </p:spPr>
            </p:pic>
            <p:pic>
              <p:nvPicPr>
                <p:cNvPr id="59" name="图形 58">
                  <a:extLst>
                    <a:ext uri="{FF2B5EF4-FFF2-40B4-BE49-F238E27FC236}">
                      <a16:creationId xmlns:a16="http://schemas.microsoft.com/office/drawing/2014/main" id="{236A59D9-BB2D-0F27-66BD-4E5BDB46D4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70632" y="3592286"/>
                  <a:ext cx="1067770" cy="893677"/>
                </a:xfrm>
                <a:prstGeom prst="rect">
                  <a:avLst/>
                </a:prstGeom>
              </p:spPr>
            </p:pic>
          </p:grp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2B2FE193-D78F-DD42-BBF3-41D577B28713}"/>
                  </a:ext>
                </a:extLst>
              </p:cNvPr>
              <p:cNvSpPr txBox="1"/>
              <p:nvPr/>
            </p:nvSpPr>
            <p:spPr>
              <a:xfrm>
                <a:off x="7853509" y="3980518"/>
                <a:ext cx="302015" cy="3939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3</a:t>
                </a:r>
                <a:endParaRPr lang="zh-CN" altLang="en-US" sz="24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FEE397E-DC0C-AD04-6280-27558A772806}"/>
                </a:ext>
              </a:extLst>
            </p:cNvPr>
            <p:cNvSpPr txBox="1"/>
            <p:nvPr/>
          </p:nvSpPr>
          <p:spPr>
            <a:xfrm>
              <a:off x="8653048" y="3924606"/>
              <a:ext cx="2123640" cy="505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这里是大标题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49155EBB-A701-FF07-D6C4-5CC579D0704A}"/>
              </a:ext>
            </a:extLst>
          </p:cNvPr>
          <p:cNvGrpSpPr/>
          <p:nvPr/>
        </p:nvGrpSpPr>
        <p:grpSpPr>
          <a:xfrm>
            <a:off x="7470632" y="4812536"/>
            <a:ext cx="3306056" cy="893677"/>
            <a:chOff x="7470632" y="4812536"/>
            <a:chExt cx="3306056" cy="893677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EAAB955A-310B-AB62-2E7A-568ACA991419}"/>
                </a:ext>
              </a:extLst>
            </p:cNvPr>
            <p:cNvGrpSpPr/>
            <p:nvPr/>
          </p:nvGrpSpPr>
          <p:grpSpPr>
            <a:xfrm>
              <a:off x="7470632" y="4812536"/>
              <a:ext cx="1067770" cy="893677"/>
              <a:chOff x="7470632" y="4812536"/>
              <a:chExt cx="1067770" cy="893677"/>
            </a:xfrm>
          </p:grpSpPr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446CC54C-01EB-F370-EE1B-55508AF07A51}"/>
                  </a:ext>
                </a:extLst>
              </p:cNvPr>
              <p:cNvGrpSpPr/>
              <p:nvPr/>
            </p:nvGrpSpPr>
            <p:grpSpPr>
              <a:xfrm>
                <a:off x="7470632" y="4812536"/>
                <a:ext cx="1067770" cy="893677"/>
                <a:chOff x="7470632" y="4812536"/>
                <a:chExt cx="1067770" cy="893677"/>
              </a:xfrm>
            </p:grpSpPr>
            <p:pic>
              <p:nvPicPr>
                <p:cNvPr id="63" name="图形 62">
                  <a:extLst>
                    <a:ext uri="{FF2B5EF4-FFF2-40B4-BE49-F238E27FC236}">
                      <a16:creationId xmlns:a16="http://schemas.microsoft.com/office/drawing/2014/main" id="{9DF8DA35-4A88-4E8D-EBAA-4751434B56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20165" y="4855243"/>
                  <a:ext cx="568704" cy="847252"/>
                </a:xfrm>
                <a:prstGeom prst="rect">
                  <a:avLst/>
                </a:prstGeom>
              </p:spPr>
            </p:pic>
            <p:pic>
              <p:nvPicPr>
                <p:cNvPr id="64" name="图形 63">
                  <a:extLst>
                    <a:ext uri="{FF2B5EF4-FFF2-40B4-BE49-F238E27FC236}">
                      <a16:creationId xmlns:a16="http://schemas.microsoft.com/office/drawing/2014/main" id="{06A7E3F6-679B-9AA0-4C77-1AEF534514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98359" y="4938346"/>
                  <a:ext cx="1021345" cy="510673"/>
                </a:xfrm>
                <a:prstGeom prst="rect">
                  <a:avLst/>
                </a:prstGeom>
              </p:spPr>
            </p:pic>
            <p:pic>
              <p:nvPicPr>
                <p:cNvPr id="65" name="图形 64">
                  <a:extLst>
                    <a:ext uri="{FF2B5EF4-FFF2-40B4-BE49-F238E27FC236}">
                      <a16:creationId xmlns:a16="http://schemas.microsoft.com/office/drawing/2014/main" id="{73D05B4A-7963-5892-BFF5-6590F262C4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70632" y="4812536"/>
                  <a:ext cx="1067770" cy="893677"/>
                </a:xfrm>
                <a:prstGeom prst="rect">
                  <a:avLst/>
                </a:prstGeom>
              </p:spPr>
            </p:pic>
          </p:grp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929E4CBE-056B-79B4-9921-C312C836A2BD}"/>
                  </a:ext>
                </a:extLst>
              </p:cNvPr>
              <p:cNvSpPr txBox="1"/>
              <p:nvPr/>
            </p:nvSpPr>
            <p:spPr>
              <a:xfrm>
                <a:off x="7853509" y="5200768"/>
                <a:ext cx="302015" cy="3939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4</a:t>
                </a:r>
                <a:endParaRPr lang="zh-CN" altLang="en-US" sz="24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E822F26-9FAB-40D3-B020-E25A6A7E5E29}"/>
                </a:ext>
              </a:extLst>
            </p:cNvPr>
            <p:cNvSpPr txBox="1"/>
            <p:nvPr/>
          </p:nvSpPr>
          <p:spPr>
            <a:xfrm>
              <a:off x="8653048" y="5144856"/>
              <a:ext cx="2123640" cy="505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这里是大标题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8296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776ABB35-C63B-AAEE-1892-1483004FCD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 01</a:t>
            </a:r>
            <a:endParaRPr lang="zh-CN" altLang="en-US" dirty="0"/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89F1196B-F5BC-D6AA-7BD6-4BB3E7ADBF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这里是章节标题</a:t>
            </a:r>
          </a:p>
        </p:txBody>
      </p:sp>
    </p:spTree>
    <p:extLst>
      <p:ext uri="{BB962C8B-B14F-4D97-AF65-F5344CB8AC3E}">
        <p14:creationId xmlns:p14="http://schemas.microsoft.com/office/powerpoint/2010/main" val="1101752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64ABB52C-E70A-6359-6E5F-145746E72F2D}"/>
              </a:ext>
            </a:extLst>
          </p:cNvPr>
          <p:cNvSpPr/>
          <p:nvPr/>
        </p:nvSpPr>
        <p:spPr>
          <a:xfrm>
            <a:off x="666750" y="1516901"/>
            <a:ext cx="10858500" cy="4604938"/>
          </a:xfrm>
          <a:prstGeom prst="roundRect">
            <a:avLst>
              <a:gd name="adj" fmla="val 6170"/>
            </a:avLst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5AE90B6-4EDE-D710-1AE4-475EB09B0B2F}"/>
              </a:ext>
            </a:extLst>
          </p:cNvPr>
          <p:cNvGrpSpPr/>
          <p:nvPr/>
        </p:nvGrpSpPr>
        <p:grpSpPr>
          <a:xfrm>
            <a:off x="10488696" y="5499184"/>
            <a:ext cx="1008211" cy="1242116"/>
            <a:chOff x="5500687" y="2695575"/>
            <a:chExt cx="1190625" cy="1466850"/>
          </a:xfrm>
        </p:grpSpPr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874BA7A7-4177-CBA9-B407-F132161AC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8787" y="3341687"/>
              <a:ext cx="1152525" cy="581025"/>
            </a:xfrm>
            <a:prstGeom prst="rect">
              <a:avLst/>
            </a:prstGeom>
          </p:spPr>
        </p:pic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4B8B8DC8-6936-3035-5DEB-E0F94E814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487" y="2892013"/>
              <a:ext cx="581025" cy="523875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900D0987-548E-0E2A-84E5-FB8483D3D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43600" y="2720563"/>
              <a:ext cx="304800" cy="342900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F6DC03DB-B49B-8EB7-34A4-A516488EE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00687" y="2695575"/>
              <a:ext cx="1190625" cy="1466850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6668C12-4A50-E81A-AF98-1682E2112928}"/>
              </a:ext>
            </a:extLst>
          </p:cNvPr>
          <p:cNvGrpSpPr/>
          <p:nvPr/>
        </p:nvGrpSpPr>
        <p:grpSpPr>
          <a:xfrm>
            <a:off x="10735295" y="5154297"/>
            <a:ext cx="1462514" cy="1801817"/>
            <a:chOff x="5500687" y="2695575"/>
            <a:chExt cx="1190625" cy="1466850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8DEC1F56-4E48-E825-8900-8E3AE9DC9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8787" y="3341687"/>
              <a:ext cx="1152525" cy="581025"/>
            </a:xfrm>
            <a:prstGeom prst="rect">
              <a:avLst/>
            </a:prstGeom>
          </p:spPr>
        </p:pic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5A83285F-31F3-521A-AF95-4659348B2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487" y="2892013"/>
              <a:ext cx="581025" cy="523875"/>
            </a:xfrm>
            <a:prstGeom prst="rect">
              <a:avLst/>
            </a:prstGeom>
          </p:spPr>
        </p:pic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ACF3DA6A-51A7-FAF2-E5E2-8D623F32E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43600" y="2720563"/>
              <a:ext cx="304800" cy="342900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BA3D4ECA-2DFD-9567-561F-76FFD66FE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00687" y="2695575"/>
              <a:ext cx="1190625" cy="1466850"/>
            </a:xfrm>
            <a:prstGeom prst="rect">
              <a:avLst/>
            </a:prstGeom>
          </p:spPr>
        </p:pic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06C47F85-82AB-9ABA-7AD9-DF8FC40E9950}"/>
              </a:ext>
            </a:extLst>
          </p:cNvPr>
          <p:cNvSpPr txBox="1"/>
          <p:nvPr/>
        </p:nvSpPr>
        <p:spPr>
          <a:xfrm>
            <a:off x="1156466" y="2630431"/>
            <a:ext cx="4742213" cy="273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这里是具体内容，例如大段的活动介绍之类。这里是具体内容，例如大段的活动介绍之类。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这里是具体内容，例如大段的活动介绍之类。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这里是具体内容，例如大段的活动介绍之类。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这里是具体内容，例如大段的活动介绍之类。这里是具体内容，例如大段的活动介绍之类。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这里是具体内容，例如大段的活动介绍之类。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这里是具体内容，例如大段的活动介绍之类。这里是具体内容，例如大段的活动介绍之类。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3DBF0B2-0CA5-C737-FC3B-98D343AFEE24}"/>
              </a:ext>
            </a:extLst>
          </p:cNvPr>
          <p:cNvSpPr txBox="1"/>
          <p:nvPr/>
        </p:nvSpPr>
        <p:spPr>
          <a:xfrm>
            <a:off x="1156466" y="1971755"/>
            <a:ext cx="4742213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这里可以是一句话总结</a:t>
            </a:r>
          </a:p>
        </p:txBody>
      </p:sp>
      <p:pic>
        <p:nvPicPr>
          <p:cNvPr id="35" name="图片 34" descr="桌子上的红酒杯&#10;&#10;描述已自动生成">
            <a:extLst>
              <a:ext uri="{FF2B5EF4-FFF2-40B4-BE49-F238E27FC236}">
                <a16:creationId xmlns:a16="http://schemas.microsoft.com/office/drawing/2014/main" id="{457C6681-D8BD-8F6A-CE3E-A06909ED616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835" y="2109407"/>
            <a:ext cx="4838700" cy="3225800"/>
          </a:xfrm>
          <a:prstGeom prst="roundRect">
            <a:avLst>
              <a:gd name="adj" fmla="val 8437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  <a:effectLst/>
        </p:spPr>
      </p:pic>
      <p:sp>
        <p:nvSpPr>
          <p:cNvPr id="34" name="文本占位符 33">
            <a:extLst>
              <a:ext uri="{FF2B5EF4-FFF2-40B4-BE49-F238E27FC236}">
                <a16:creationId xmlns:a16="http://schemas.microsoft.com/office/drawing/2014/main" id="{B8415E88-3DD2-3BD6-ABFD-C044EB1638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这里是内容页标题</a:t>
            </a:r>
          </a:p>
        </p:txBody>
      </p:sp>
    </p:spTree>
    <p:extLst>
      <p:ext uri="{BB962C8B-B14F-4D97-AF65-F5344CB8AC3E}">
        <p14:creationId xmlns:p14="http://schemas.microsoft.com/office/powerpoint/2010/main" val="44109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45AE90B6-4EDE-D710-1AE4-475EB09B0B2F}"/>
              </a:ext>
            </a:extLst>
          </p:cNvPr>
          <p:cNvGrpSpPr/>
          <p:nvPr/>
        </p:nvGrpSpPr>
        <p:grpSpPr>
          <a:xfrm>
            <a:off x="10488696" y="5499184"/>
            <a:ext cx="1008211" cy="1242116"/>
            <a:chOff x="5500687" y="2695575"/>
            <a:chExt cx="1190625" cy="1466850"/>
          </a:xfrm>
        </p:grpSpPr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874BA7A7-4177-CBA9-B407-F132161AC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8787" y="3341687"/>
              <a:ext cx="1152525" cy="581025"/>
            </a:xfrm>
            <a:prstGeom prst="rect">
              <a:avLst/>
            </a:prstGeom>
          </p:spPr>
        </p:pic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4B8B8DC8-6936-3035-5DEB-E0F94E814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487" y="2892013"/>
              <a:ext cx="581025" cy="523875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900D0987-548E-0E2A-84E5-FB8483D3D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43600" y="2720563"/>
              <a:ext cx="304800" cy="342900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F6DC03DB-B49B-8EB7-34A4-A516488EE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00687" y="2695575"/>
              <a:ext cx="1190625" cy="1466850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6668C12-4A50-E81A-AF98-1682E2112928}"/>
              </a:ext>
            </a:extLst>
          </p:cNvPr>
          <p:cNvGrpSpPr/>
          <p:nvPr/>
        </p:nvGrpSpPr>
        <p:grpSpPr>
          <a:xfrm>
            <a:off x="10735295" y="5154297"/>
            <a:ext cx="1462514" cy="1801817"/>
            <a:chOff x="5500687" y="2695575"/>
            <a:chExt cx="1190625" cy="1466850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8DEC1F56-4E48-E825-8900-8E3AE9DC9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8787" y="3341687"/>
              <a:ext cx="1152525" cy="581025"/>
            </a:xfrm>
            <a:prstGeom prst="rect">
              <a:avLst/>
            </a:prstGeom>
          </p:spPr>
        </p:pic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5A83285F-31F3-521A-AF95-4659348B2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487" y="2892013"/>
              <a:ext cx="581025" cy="523875"/>
            </a:xfrm>
            <a:prstGeom prst="rect">
              <a:avLst/>
            </a:prstGeom>
          </p:spPr>
        </p:pic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ACF3DA6A-51A7-FAF2-E5E2-8D623F32E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43600" y="2720563"/>
              <a:ext cx="304800" cy="342900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BA3D4ECA-2DFD-9567-561F-76FFD66FE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00687" y="2695575"/>
              <a:ext cx="1190625" cy="1466850"/>
            </a:xfrm>
            <a:prstGeom prst="rect">
              <a:avLst/>
            </a:prstGeom>
          </p:spPr>
        </p:pic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CA91DE3E-5EDD-86E4-27B2-231B8731C60A}"/>
              </a:ext>
            </a:extLst>
          </p:cNvPr>
          <p:cNvGrpSpPr/>
          <p:nvPr/>
        </p:nvGrpSpPr>
        <p:grpSpPr>
          <a:xfrm>
            <a:off x="1182855" y="1629530"/>
            <a:ext cx="2822026" cy="4033713"/>
            <a:chOff x="1364224" y="1546574"/>
            <a:chExt cx="2822026" cy="4033713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18902FBA-B0BE-B6E8-13AA-CB4663E8E15D}"/>
                </a:ext>
              </a:extLst>
            </p:cNvPr>
            <p:cNvGrpSpPr/>
            <p:nvPr/>
          </p:nvGrpSpPr>
          <p:grpSpPr>
            <a:xfrm>
              <a:off x="1364224" y="1546574"/>
              <a:ext cx="2822026" cy="4033713"/>
              <a:chOff x="1364224" y="1546574"/>
              <a:chExt cx="2822026" cy="4033713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CF489B5B-27D8-2300-B93C-9AF4DF3C4493}"/>
                  </a:ext>
                </a:extLst>
              </p:cNvPr>
              <p:cNvSpPr/>
              <p:nvPr/>
            </p:nvSpPr>
            <p:spPr>
              <a:xfrm>
                <a:off x="1413766" y="1633964"/>
                <a:ext cx="2772484" cy="3946323"/>
              </a:xfrm>
              <a:prstGeom prst="roundRect">
                <a:avLst>
                  <a:gd name="adj" fmla="val 6702"/>
                </a:avLst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B5052C48-C435-3208-94FD-2CBB217FF824}"/>
                  </a:ext>
                </a:extLst>
              </p:cNvPr>
              <p:cNvSpPr/>
              <p:nvPr/>
            </p:nvSpPr>
            <p:spPr>
              <a:xfrm>
                <a:off x="1364224" y="1546574"/>
                <a:ext cx="2772484" cy="3946323"/>
              </a:xfrm>
              <a:prstGeom prst="roundRect">
                <a:avLst>
                  <a:gd name="adj" fmla="val 6702"/>
                </a:avLst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E7B20CC6-C4FE-DDE0-23C8-6DC71706BD1D}"/>
                  </a:ext>
                </a:extLst>
              </p:cNvPr>
              <p:cNvSpPr txBox="1"/>
              <p:nvPr/>
            </p:nvSpPr>
            <p:spPr>
              <a:xfrm>
                <a:off x="1558444" y="2449735"/>
                <a:ext cx="2384044" cy="1845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这里是具体内容，例如大段的活动介绍之类。这里是具体内容，例如大段的活动介绍之类。</a:t>
                </a:r>
              </a:p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这里是具体内容，例如大段的活动介绍之类。</a:t>
                </a: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EF087721-F182-4B19-2C6C-94760D5C6834}"/>
                  </a:ext>
                </a:extLst>
              </p:cNvPr>
              <p:cNvSpPr txBox="1"/>
              <p:nvPr/>
            </p:nvSpPr>
            <p:spPr>
              <a:xfrm>
                <a:off x="1576866" y="1898007"/>
                <a:ext cx="2347200" cy="420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这里可以是关键词</a:t>
                </a: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CFE0F1CF-A77E-B617-4B9E-DFDD8BCEA09E}"/>
                </a:ext>
              </a:extLst>
            </p:cNvPr>
            <p:cNvGrpSpPr/>
            <p:nvPr/>
          </p:nvGrpSpPr>
          <p:grpSpPr>
            <a:xfrm>
              <a:off x="3090961" y="4471334"/>
              <a:ext cx="825161" cy="814267"/>
              <a:chOff x="5586412" y="2928937"/>
              <a:chExt cx="1019175" cy="1005720"/>
            </a:xfrm>
          </p:grpSpPr>
          <p:pic>
            <p:nvPicPr>
              <p:cNvPr id="43" name="图形 42">
                <a:extLst>
                  <a:ext uri="{FF2B5EF4-FFF2-40B4-BE49-F238E27FC236}">
                    <a16:creationId xmlns:a16="http://schemas.microsoft.com/office/drawing/2014/main" id="{4C565936-8DCD-5419-C711-0C04C5C70E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5767387" y="2928937"/>
                <a:ext cx="657225" cy="161925"/>
              </a:xfrm>
              <a:prstGeom prst="rect">
                <a:avLst/>
              </a:prstGeom>
            </p:spPr>
          </p:pic>
          <p:pic>
            <p:nvPicPr>
              <p:cNvPr id="45" name="图形 44">
                <a:extLst>
                  <a:ext uri="{FF2B5EF4-FFF2-40B4-BE49-F238E27FC236}">
                    <a16:creationId xmlns:a16="http://schemas.microsoft.com/office/drawing/2014/main" id="{AB62D397-3972-1C7F-3C92-4017C72F21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5605462" y="3125032"/>
                <a:ext cx="981075" cy="809625"/>
              </a:xfrm>
              <a:prstGeom prst="rect">
                <a:avLst/>
              </a:prstGeom>
            </p:spPr>
          </p:pic>
          <p:pic>
            <p:nvPicPr>
              <p:cNvPr id="47" name="图形 46">
                <a:extLst>
                  <a:ext uri="{FF2B5EF4-FFF2-40B4-BE49-F238E27FC236}">
                    <a16:creationId xmlns:a16="http://schemas.microsoft.com/office/drawing/2014/main" id="{A6E1DF8C-308C-3C0B-9C0C-BCC80ECDB4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6035046" y="3090862"/>
                <a:ext cx="171450" cy="800100"/>
              </a:xfrm>
              <a:prstGeom prst="rect">
                <a:avLst/>
              </a:prstGeom>
            </p:spPr>
          </p:pic>
          <p:pic>
            <p:nvPicPr>
              <p:cNvPr id="41" name="图形 40">
                <a:extLst>
                  <a:ext uri="{FF2B5EF4-FFF2-40B4-BE49-F238E27FC236}">
                    <a16:creationId xmlns:a16="http://schemas.microsoft.com/office/drawing/2014/main" id="{F86A5309-7136-8763-6F55-FB1CC19342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5586412" y="2928937"/>
                <a:ext cx="1019175" cy="1000125"/>
              </a:xfrm>
              <a:prstGeom prst="rect">
                <a:avLst/>
              </a:prstGeom>
            </p:spPr>
          </p:pic>
        </p:grp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218F569F-B6A5-231B-D14A-13BEA42A97B5}"/>
              </a:ext>
            </a:extLst>
          </p:cNvPr>
          <p:cNvGrpSpPr/>
          <p:nvPr/>
        </p:nvGrpSpPr>
        <p:grpSpPr>
          <a:xfrm>
            <a:off x="4684987" y="2191277"/>
            <a:ext cx="2822026" cy="4033713"/>
            <a:chOff x="4755597" y="2075426"/>
            <a:chExt cx="2822026" cy="4033713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6BE9E494-6AF6-38CF-AAD7-C1998692E0AE}"/>
                </a:ext>
              </a:extLst>
            </p:cNvPr>
            <p:cNvGrpSpPr/>
            <p:nvPr/>
          </p:nvGrpSpPr>
          <p:grpSpPr>
            <a:xfrm>
              <a:off x="4755597" y="2075426"/>
              <a:ext cx="2822026" cy="4033713"/>
              <a:chOff x="1364224" y="1546574"/>
              <a:chExt cx="2822026" cy="4033713"/>
            </a:xfrm>
          </p:grpSpPr>
          <p:sp>
            <p:nvSpPr>
              <p:cNvPr id="85" name="矩形: 圆角 84">
                <a:extLst>
                  <a:ext uri="{FF2B5EF4-FFF2-40B4-BE49-F238E27FC236}">
                    <a16:creationId xmlns:a16="http://schemas.microsoft.com/office/drawing/2014/main" id="{37A8EEDC-A18D-1038-D83F-DA6345DB191E}"/>
                  </a:ext>
                </a:extLst>
              </p:cNvPr>
              <p:cNvSpPr/>
              <p:nvPr/>
            </p:nvSpPr>
            <p:spPr>
              <a:xfrm>
                <a:off x="1413766" y="1633964"/>
                <a:ext cx="2772484" cy="3946323"/>
              </a:xfrm>
              <a:prstGeom prst="roundRect">
                <a:avLst>
                  <a:gd name="adj" fmla="val 6702"/>
                </a:avLst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: 圆角 85">
                <a:extLst>
                  <a:ext uri="{FF2B5EF4-FFF2-40B4-BE49-F238E27FC236}">
                    <a16:creationId xmlns:a16="http://schemas.microsoft.com/office/drawing/2014/main" id="{2C6ECC9D-E476-9FFA-90EC-B96FD23565AD}"/>
                  </a:ext>
                </a:extLst>
              </p:cNvPr>
              <p:cNvSpPr/>
              <p:nvPr/>
            </p:nvSpPr>
            <p:spPr>
              <a:xfrm>
                <a:off x="1364224" y="1546574"/>
                <a:ext cx="2772484" cy="3946323"/>
              </a:xfrm>
              <a:prstGeom prst="roundRect">
                <a:avLst>
                  <a:gd name="adj" fmla="val 6702"/>
                </a:avLst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4B69BF9E-1C7A-8D32-D527-F41B2F53D853}"/>
                  </a:ext>
                </a:extLst>
              </p:cNvPr>
              <p:cNvSpPr txBox="1"/>
              <p:nvPr/>
            </p:nvSpPr>
            <p:spPr>
              <a:xfrm>
                <a:off x="1558444" y="2449735"/>
                <a:ext cx="2384044" cy="1845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这里是具体内容，例如大段的活动介绍之类。这里是具体内容，例如大段的活动介绍之类。</a:t>
                </a:r>
              </a:p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这里是具体内容，例如大段的活动介绍之类。</a:t>
                </a: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B1F2216D-24DF-AD91-A539-B160DDFFE905}"/>
                  </a:ext>
                </a:extLst>
              </p:cNvPr>
              <p:cNvSpPr txBox="1"/>
              <p:nvPr/>
            </p:nvSpPr>
            <p:spPr>
              <a:xfrm>
                <a:off x="1576866" y="1898007"/>
                <a:ext cx="2347200" cy="420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这里可以是关键词</a:t>
                </a: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AAD8AEB8-F378-8F51-D7D1-80A39D70F5F2}"/>
                </a:ext>
              </a:extLst>
            </p:cNvPr>
            <p:cNvGrpSpPr/>
            <p:nvPr/>
          </p:nvGrpSpPr>
          <p:grpSpPr>
            <a:xfrm rot="2858173">
              <a:off x="6585100" y="4824092"/>
              <a:ext cx="469110" cy="1109482"/>
              <a:chOff x="5771191" y="2661933"/>
              <a:chExt cx="600075" cy="1419225"/>
            </a:xfrm>
          </p:grpSpPr>
          <p:pic>
            <p:nvPicPr>
              <p:cNvPr id="52" name="图形 51">
                <a:extLst>
                  <a:ext uri="{FF2B5EF4-FFF2-40B4-BE49-F238E27FC236}">
                    <a16:creationId xmlns:a16="http://schemas.microsoft.com/office/drawing/2014/main" id="{DDE9DFD1-60C4-F93D-7BAF-620F6C2AFD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5827382" y="2707957"/>
                <a:ext cx="219075" cy="238125"/>
              </a:xfrm>
              <a:prstGeom prst="rect">
                <a:avLst/>
              </a:prstGeom>
            </p:spPr>
          </p:pic>
          <p:pic>
            <p:nvPicPr>
              <p:cNvPr id="54" name="图形 53">
                <a:extLst>
                  <a:ext uri="{FF2B5EF4-FFF2-40B4-BE49-F238E27FC236}">
                    <a16:creationId xmlns:a16="http://schemas.microsoft.com/office/drawing/2014/main" id="{A5403D26-783E-7615-7EED-35ECB7CFF1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6100761" y="2707956"/>
                <a:ext cx="219075" cy="238125"/>
              </a:xfrm>
              <a:prstGeom prst="rect">
                <a:avLst/>
              </a:prstGeom>
            </p:spPr>
          </p:pic>
          <p:pic>
            <p:nvPicPr>
              <p:cNvPr id="56" name="图形 55">
                <a:extLst>
                  <a:ext uri="{FF2B5EF4-FFF2-40B4-BE49-F238E27FC236}">
                    <a16:creationId xmlns:a16="http://schemas.microsoft.com/office/drawing/2014/main" id="{469EA729-F836-6F55-260E-4A9D27740E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6199827" y="3068172"/>
                <a:ext cx="161925" cy="219075"/>
              </a:xfrm>
              <a:prstGeom prst="rect">
                <a:avLst/>
              </a:prstGeom>
            </p:spPr>
          </p:pic>
          <p:pic>
            <p:nvPicPr>
              <p:cNvPr id="58" name="图形 57">
                <a:extLst>
                  <a:ext uri="{FF2B5EF4-FFF2-40B4-BE49-F238E27FC236}">
                    <a16:creationId xmlns:a16="http://schemas.microsoft.com/office/drawing/2014/main" id="{1D81F8BD-7B8C-EF93-8CD4-1A2BF6886E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6193164" y="3453893"/>
                <a:ext cx="161925" cy="219075"/>
              </a:xfrm>
              <a:prstGeom prst="rect">
                <a:avLst/>
              </a:prstGeom>
            </p:spPr>
          </p:pic>
          <p:pic>
            <p:nvPicPr>
              <p:cNvPr id="60" name="图形 59">
                <a:extLst>
                  <a:ext uri="{FF2B5EF4-FFF2-40B4-BE49-F238E27FC236}">
                    <a16:creationId xmlns:a16="http://schemas.microsoft.com/office/drawing/2014/main" id="{668779D9-E506-D721-07C1-37433E0FC0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6193163" y="3817903"/>
                <a:ext cx="161925" cy="228600"/>
              </a:xfrm>
              <a:prstGeom prst="rect">
                <a:avLst/>
              </a:prstGeom>
            </p:spPr>
          </p:pic>
          <p:pic>
            <p:nvPicPr>
              <p:cNvPr id="62" name="图形 61">
                <a:extLst>
                  <a:ext uri="{FF2B5EF4-FFF2-40B4-BE49-F238E27FC236}">
                    <a16:creationId xmlns:a16="http://schemas.microsoft.com/office/drawing/2014/main" id="{E8EF6C81-DBFF-90BF-E4AB-E0E91FD3F6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5771191" y="2661933"/>
                <a:ext cx="600075" cy="1419225"/>
              </a:xfrm>
              <a:prstGeom prst="rect">
                <a:avLst/>
              </a:prstGeom>
            </p:spPr>
          </p:pic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11BB8807-582C-1F50-403E-2996C0CCB0FD}"/>
              </a:ext>
            </a:extLst>
          </p:cNvPr>
          <p:cNvGrpSpPr/>
          <p:nvPr/>
        </p:nvGrpSpPr>
        <p:grpSpPr>
          <a:xfrm>
            <a:off x="8187119" y="1629530"/>
            <a:ext cx="2822026" cy="4033713"/>
            <a:chOff x="8075327" y="1546574"/>
            <a:chExt cx="2822026" cy="4033713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1503A7FE-BCAE-D262-124A-D1B8C1E09D22}"/>
                </a:ext>
              </a:extLst>
            </p:cNvPr>
            <p:cNvGrpSpPr/>
            <p:nvPr/>
          </p:nvGrpSpPr>
          <p:grpSpPr>
            <a:xfrm>
              <a:off x="8075327" y="1546574"/>
              <a:ext cx="2822026" cy="4033713"/>
              <a:chOff x="1364224" y="1546574"/>
              <a:chExt cx="2822026" cy="4033713"/>
            </a:xfrm>
          </p:grpSpPr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id="{DF7FA85C-AF75-4F8B-8068-239BBEA5BCFA}"/>
                  </a:ext>
                </a:extLst>
              </p:cNvPr>
              <p:cNvSpPr/>
              <p:nvPr/>
            </p:nvSpPr>
            <p:spPr>
              <a:xfrm>
                <a:off x="1413766" y="1633964"/>
                <a:ext cx="2772484" cy="3946323"/>
              </a:xfrm>
              <a:prstGeom prst="roundRect">
                <a:avLst>
                  <a:gd name="adj" fmla="val 6702"/>
                </a:avLst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id="{C4B7B855-A011-97AC-11B1-31FD534D2CE5}"/>
                  </a:ext>
                </a:extLst>
              </p:cNvPr>
              <p:cNvSpPr/>
              <p:nvPr/>
            </p:nvSpPr>
            <p:spPr>
              <a:xfrm>
                <a:off x="1364224" y="1546574"/>
                <a:ext cx="2772484" cy="3946323"/>
              </a:xfrm>
              <a:prstGeom prst="roundRect">
                <a:avLst>
                  <a:gd name="adj" fmla="val 6702"/>
                </a:avLst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1C9575DE-B0BF-8E13-AEEA-EA23907C37E9}"/>
                  </a:ext>
                </a:extLst>
              </p:cNvPr>
              <p:cNvSpPr txBox="1"/>
              <p:nvPr/>
            </p:nvSpPr>
            <p:spPr>
              <a:xfrm>
                <a:off x="1558444" y="2449735"/>
                <a:ext cx="2384044" cy="1845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这里是具体内容，例如大段的活动介绍之类。这里是具体内容，例如大段的活动介绍之类。</a:t>
                </a:r>
              </a:p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这里是具体内容，例如大段的活动介绍之类。</a:t>
                </a: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BD5716DC-D6E9-8537-D485-B4B1EC149547}"/>
                  </a:ext>
                </a:extLst>
              </p:cNvPr>
              <p:cNvSpPr txBox="1"/>
              <p:nvPr/>
            </p:nvSpPr>
            <p:spPr>
              <a:xfrm>
                <a:off x="1576866" y="1898007"/>
                <a:ext cx="2347200" cy="420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这里可以是关键词</a:t>
                </a: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65C0AB61-AE9F-EAF4-2203-B226F33879F2}"/>
                </a:ext>
              </a:extLst>
            </p:cNvPr>
            <p:cNvGrpSpPr/>
            <p:nvPr/>
          </p:nvGrpSpPr>
          <p:grpSpPr>
            <a:xfrm>
              <a:off x="9633463" y="4401498"/>
              <a:ext cx="887496" cy="783493"/>
              <a:chOff x="8222334" y="2352675"/>
              <a:chExt cx="1219200" cy="1076325"/>
            </a:xfrm>
          </p:grpSpPr>
          <p:pic>
            <p:nvPicPr>
              <p:cNvPr id="67" name="图形 66">
                <a:extLst>
                  <a:ext uri="{FF2B5EF4-FFF2-40B4-BE49-F238E27FC236}">
                    <a16:creationId xmlns:a16="http://schemas.microsoft.com/office/drawing/2014/main" id="{A8F2EEFA-134F-4EFF-09CB-420D70C875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8286639" y="2609852"/>
                <a:ext cx="990600" cy="619125"/>
              </a:xfrm>
              <a:prstGeom prst="rect">
                <a:avLst/>
              </a:prstGeom>
            </p:spPr>
          </p:pic>
          <p:pic>
            <p:nvPicPr>
              <p:cNvPr id="69" name="图形 68">
                <a:extLst>
                  <a:ext uri="{FF2B5EF4-FFF2-40B4-BE49-F238E27FC236}">
                    <a16:creationId xmlns:a16="http://schemas.microsoft.com/office/drawing/2014/main" id="{56D75329-16D9-C3DA-B91B-C33283A60F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8242982" y="3266799"/>
                <a:ext cx="1181100" cy="152400"/>
              </a:xfrm>
              <a:prstGeom prst="rect">
                <a:avLst/>
              </a:prstGeom>
            </p:spPr>
          </p:pic>
          <p:pic>
            <p:nvPicPr>
              <p:cNvPr id="73" name="图形 72">
                <a:extLst>
                  <a:ext uri="{FF2B5EF4-FFF2-40B4-BE49-F238E27FC236}">
                    <a16:creationId xmlns:a16="http://schemas.microsoft.com/office/drawing/2014/main" id="{614FE7FC-9B3A-A3C4-AC9B-167B90276E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96DAC541-7B7A-43D3-8B79-37D633B846F1}">
                    <asvg:svgBlip xmlns:asvg="http://schemas.microsoft.com/office/drawing/2016/SVG/main" r:embed="rId35"/>
                  </a:ext>
                </a:extLst>
              </a:blip>
              <a:stretch>
                <a:fillRect/>
              </a:stretch>
            </p:blipFill>
            <p:spPr>
              <a:xfrm>
                <a:off x="8483921" y="3182182"/>
                <a:ext cx="114300" cy="123825"/>
              </a:xfrm>
              <a:prstGeom prst="rect">
                <a:avLst/>
              </a:prstGeom>
            </p:spPr>
          </p:pic>
          <p:pic>
            <p:nvPicPr>
              <p:cNvPr id="75" name="图形 74">
                <a:extLst>
                  <a:ext uri="{FF2B5EF4-FFF2-40B4-BE49-F238E27FC236}">
                    <a16:creationId xmlns:a16="http://schemas.microsoft.com/office/drawing/2014/main" id="{63650F71-06B2-9F05-98F3-9605430D15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96DAC541-7B7A-43D3-8B79-37D633B846F1}">
                    <asvg:svgBlip xmlns:asvg="http://schemas.microsoft.com/office/drawing/2016/SVG/main" r:embed="rId37"/>
                  </a:ext>
                </a:extLst>
              </a:blip>
              <a:stretch>
                <a:fillRect/>
              </a:stretch>
            </p:blipFill>
            <p:spPr>
              <a:xfrm>
                <a:off x="9034181" y="3198194"/>
                <a:ext cx="104775" cy="104775"/>
              </a:xfrm>
              <a:prstGeom prst="rect">
                <a:avLst/>
              </a:prstGeom>
            </p:spPr>
          </p:pic>
          <p:pic>
            <p:nvPicPr>
              <p:cNvPr id="65" name="图形 64">
                <a:extLst>
                  <a:ext uri="{FF2B5EF4-FFF2-40B4-BE49-F238E27FC236}">
                    <a16:creationId xmlns:a16="http://schemas.microsoft.com/office/drawing/2014/main" id="{A1E07D0F-2C0C-0273-1B33-43CCE96EB7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">
                <a:extLst>
                  <a:ext uri="{96DAC541-7B7A-43D3-8B79-37D633B846F1}">
                    <asvg:svgBlip xmlns:asvg="http://schemas.microsoft.com/office/drawing/2016/SVG/main" r:embed="rId39"/>
                  </a:ext>
                </a:extLst>
              </a:blip>
              <a:stretch>
                <a:fillRect/>
              </a:stretch>
            </p:blipFill>
            <p:spPr>
              <a:xfrm>
                <a:off x="8222334" y="2352675"/>
                <a:ext cx="1219200" cy="1076325"/>
              </a:xfrm>
              <a:prstGeom prst="rect">
                <a:avLst/>
              </a:prstGeom>
            </p:spPr>
          </p:pic>
          <p:pic>
            <p:nvPicPr>
              <p:cNvPr id="71" name="图形 70">
                <a:extLst>
                  <a:ext uri="{FF2B5EF4-FFF2-40B4-BE49-F238E27FC236}">
                    <a16:creationId xmlns:a16="http://schemas.microsoft.com/office/drawing/2014/main" id="{2AB25F2A-2768-7281-3EB9-2751698BC6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0">
                <a:extLst>
                  <a:ext uri="{96DAC541-7B7A-43D3-8B79-37D633B846F1}">
                    <asvg:svgBlip xmlns:asvg="http://schemas.microsoft.com/office/drawing/2016/SVG/main" r:embed="rId41"/>
                  </a:ext>
                </a:extLst>
              </a:blip>
              <a:stretch>
                <a:fillRect/>
              </a:stretch>
            </p:blipFill>
            <p:spPr>
              <a:xfrm>
                <a:off x="8701087" y="2546780"/>
                <a:ext cx="249908" cy="63563"/>
              </a:xfrm>
              <a:prstGeom prst="rect">
                <a:avLst/>
              </a:prstGeom>
            </p:spPr>
          </p:pic>
        </p:grpSp>
      </p:grpSp>
      <p:sp>
        <p:nvSpPr>
          <p:cNvPr id="102" name="文本占位符 101">
            <a:extLst>
              <a:ext uri="{FF2B5EF4-FFF2-40B4-BE49-F238E27FC236}">
                <a16:creationId xmlns:a16="http://schemas.microsoft.com/office/drawing/2014/main" id="{3998F40F-69DB-7E37-4BD1-410A780E3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这里是内容页标题</a:t>
            </a:r>
          </a:p>
        </p:txBody>
      </p:sp>
    </p:spTree>
    <p:extLst>
      <p:ext uri="{BB962C8B-B14F-4D97-AF65-F5344CB8AC3E}">
        <p14:creationId xmlns:p14="http://schemas.microsoft.com/office/powerpoint/2010/main" val="1981587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F00EC014-9429-2B45-1355-DB54AAFBE48D}"/>
              </a:ext>
            </a:extLst>
          </p:cNvPr>
          <p:cNvSpPr/>
          <p:nvPr/>
        </p:nvSpPr>
        <p:spPr>
          <a:xfrm>
            <a:off x="1076052" y="1475163"/>
            <a:ext cx="10080000" cy="4320000"/>
          </a:xfrm>
          <a:custGeom>
            <a:avLst/>
            <a:gdLst>
              <a:gd name="connsiteX0" fmla="*/ 5040898 w 10081796"/>
              <a:gd name="connsiteY0" fmla="*/ 1328011 h 4381952"/>
              <a:gd name="connsiteX1" fmla="*/ 4177933 w 10081796"/>
              <a:gd name="connsiteY1" fmla="*/ 2190976 h 4381952"/>
              <a:gd name="connsiteX2" fmla="*/ 5040898 w 10081796"/>
              <a:gd name="connsiteY2" fmla="*/ 3053941 h 4381952"/>
              <a:gd name="connsiteX3" fmla="*/ 5903863 w 10081796"/>
              <a:gd name="connsiteY3" fmla="*/ 2190976 h 4381952"/>
              <a:gd name="connsiteX4" fmla="*/ 5040898 w 10081796"/>
              <a:gd name="connsiteY4" fmla="*/ 1328011 h 4381952"/>
              <a:gd name="connsiteX5" fmla="*/ 0 w 10081796"/>
              <a:gd name="connsiteY5" fmla="*/ 0 h 4381952"/>
              <a:gd name="connsiteX6" fmla="*/ 10081796 w 10081796"/>
              <a:gd name="connsiteY6" fmla="*/ 0 h 4381952"/>
              <a:gd name="connsiteX7" fmla="*/ 10081796 w 10081796"/>
              <a:gd name="connsiteY7" fmla="*/ 4381952 h 4381952"/>
              <a:gd name="connsiteX8" fmla="*/ 0 w 10081796"/>
              <a:gd name="connsiteY8" fmla="*/ 4381952 h 4381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81796" h="4381952">
                <a:moveTo>
                  <a:pt x="5040898" y="1328011"/>
                </a:moveTo>
                <a:cubicBezTo>
                  <a:pt x="4564296" y="1328011"/>
                  <a:pt x="4177933" y="1714374"/>
                  <a:pt x="4177933" y="2190976"/>
                </a:cubicBezTo>
                <a:cubicBezTo>
                  <a:pt x="4177933" y="2667578"/>
                  <a:pt x="4564296" y="3053941"/>
                  <a:pt x="5040898" y="3053941"/>
                </a:cubicBezTo>
                <a:cubicBezTo>
                  <a:pt x="5517500" y="3053941"/>
                  <a:pt x="5903863" y="2667578"/>
                  <a:pt x="5903863" y="2190976"/>
                </a:cubicBezTo>
                <a:cubicBezTo>
                  <a:pt x="5903863" y="1714374"/>
                  <a:pt x="5517500" y="1328011"/>
                  <a:pt x="5040898" y="1328011"/>
                </a:cubicBezTo>
                <a:close/>
                <a:moveTo>
                  <a:pt x="0" y="0"/>
                </a:moveTo>
                <a:lnTo>
                  <a:pt x="10081796" y="0"/>
                </a:lnTo>
                <a:lnTo>
                  <a:pt x="10081796" y="4381952"/>
                </a:lnTo>
                <a:lnTo>
                  <a:pt x="0" y="4381952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0842B557-BF3A-CDB4-C589-EB4A90A37114}"/>
              </a:ext>
            </a:extLst>
          </p:cNvPr>
          <p:cNvSpPr/>
          <p:nvPr/>
        </p:nvSpPr>
        <p:spPr>
          <a:xfrm>
            <a:off x="1256052" y="1655163"/>
            <a:ext cx="9720000" cy="3960000"/>
          </a:xfrm>
          <a:custGeom>
            <a:avLst/>
            <a:gdLst>
              <a:gd name="connsiteX0" fmla="*/ 4860000 w 9720000"/>
              <a:gd name="connsiteY0" fmla="*/ 1120464 h 3960000"/>
              <a:gd name="connsiteX1" fmla="*/ 4000464 w 9720000"/>
              <a:gd name="connsiteY1" fmla="*/ 1980000 h 3960000"/>
              <a:gd name="connsiteX2" fmla="*/ 4860000 w 9720000"/>
              <a:gd name="connsiteY2" fmla="*/ 2839536 h 3960000"/>
              <a:gd name="connsiteX3" fmla="*/ 5719536 w 9720000"/>
              <a:gd name="connsiteY3" fmla="*/ 1980000 h 3960000"/>
              <a:gd name="connsiteX4" fmla="*/ 4860000 w 9720000"/>
              <a:gd name="connsiteY4" fmla="*/ 1120464 h 3960000"/>
              <a:gd name="connsiteX5" fmla="*/ 0 w 9720000"/>
              <a:gd name="connsiteY5" fmla="*/ 0 h 3960000"/>
              <a:gd name="connsiteX6" fmla="*/ 9720000 w 9720000"/>
              <a:gd name="connsiteY6" fmla="*/ 0 h 3960000"/>
              <a:gd name="connsiteX7" fmla="*/ 9720000 w 9720000"/>
              <a:gd name="connsiteY7" fmla="*/ 3960000 h 3960000"/>
              <a:gd name="connsiteX8" fmla="*/ 0 w 9720000"/>
              <a:gd name="connsiteY8" fmla="*/ 396000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20000" h="3960000">
                <a:moveTo>
                  <a:pt x="4860000" y="1120464"/>
                </a:moveTo>
                <a:cubicBezTo>
                  <a:pt x="4385291" y="1120464"/>
                  <a:pt x="4000464" y="1505291"/>
                  <a:pt x="4000464" y="1980000"/>
                </a:cubicBezTo>
                <a:cubicBezTo>
                  <a:pt x="4000464" y="2454709"/>
                  <a:pt x="4385291" y="2839536"/>
                  <a:pt x="4860000" y="2839536"/>
                </a:cubicBezTo>
                <a:cubicBezTo>
                  <a:pt x="5334709" y="2839536"/>
                  <a:pt x="5719536" y="2454709"/>
                  <a:pt x="5719536" y="1980000"/>
                </a:cubicBezTo>
                <a:cubicBezTo>
                  <a:pt x="5719536" y="1505291"/>
                  <a:pt x="5334709" y="1120464"/>
                  <a:pt x="4860000" y="1120464"/>
                </a:cubicBezTo>
                <a:close/>
                <a:moveTo>
                  <a:pt x="0" y="0"/>
                </a:moveTo>
                <a:lnTo>
                  <a:pt x="9720000" y="0"/>
                </a:lnTo>
                <a:lnTo>
                  <a:pt x="9720000" y="3960000"/>
                </a:lnTo>
                <a:lnTo>
                  <a:pt x="0" y="396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867C15E7-E127-22F3-F245-A369F1FEB01F}"/>
              </a:ext>
            </a:extLst>
          </p:cNvPr>
          <p:cNvCxnSpPr/>
          <p:nvPr/>
        </p:nvCxnSpPr>
        <p:spPr>
          <a:xfrm>
            <a:off x="1256052" y="3635163"/>
            <a:ext cx="9720000" cy="0"/>
          </a:xfrm>
          <a:prstGeom prst="line">
            <a:avLst/>
          </a:prstGeom>
          <a:ln w="762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12BEF9F5-15D3-8D1F-7DE7-EA0EAE7966C7}"/>
              </a:ext>
            </a:extLst>
          </p:cNvPr>
          <p:cNvCxnSpPr>
            <a:cxnSpLocks/>
          </p:cNvCxnSpPr>
          <p:nvPr/>
        </p:nvCxnSpPr>
        <p:spPr>
          <a:xfrm>
            <a:off x="6096000" y="1655163"/>
            <a:ext cx="0" cy="3960000"/>
          </a:xfrm>
          <a:prstGeom prst="line">
            <a:avLst/>
          </a:prstGeom>
          <a:ln w="762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>
            <a:extLst>
              <a:ext uri="{FF2B5EF4-FFF2-40B4-BE49-F238E27FC236}">
                <a16:creationId xmlns:a16="http://schemas.microsoft.com/office/drawing/2014/main" id="{8A7ABEDB-B02B-C3D0-FB3F-9D0C380E587F}"/>
              </a:ext>
            </a:extLst>
          </p:cNvPr>
          <p:cNvSpPr/>
          <p:nvPr/>
        </p:nvSpPr>
        <p:spPr>
          <a:xfrm>
            <a:off x="5259558" y="2778927"/>
            <a:ext cx="1711258" cy="171125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5C39DB1-A0C2-3258-9577-157007238891}"/>
              </a:ext>
            </a:extLst>
          </p:cNvPr>
          <p:cNvGrpSpPr/>
          <p:nvPr/>
        </p:nvGrpSpPr>
        <p:grpSpPr>
          <a:xfrm>
            <a:off x="5462588" y="3114113"/>
            <a:ext cx="1266825" cy="1057275"/>
            <a:chOff x="5462587" y="2900362"/>
            <a:chExt cx="1266825" cy="1057275"/>
          </a:xfrm>
        </p:grpSpPr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2BD0FD92-DA3F-4618-48F8-89EF659C5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462587" y="2903537"/>
              <a:ext cx="1228725" cy="657225"/>
            </a:xfrm>
            <a:prstGeom prst="rect">
              <a:avLst/>
            </a:prstGeom>
          </p:spPr>
        </p:pic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id="{2F98F318-9C9B-504C-5D89-DFBFD226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86425" y="3167061"/>
              <a:ext cx="819150" cy="771525"/>
            </a:xfrm>
            <a:prstGeom prst="rect">
              <a:avLst/>
            </a:prstGeom>
          </p:spPr>
        </p:pic>
        <p:pic>
          <p:nvPicPr>
            <p:cNvPr id="48" name="图形 47">
              <a:extLst>
                <a:ext uri="{FF2B5EF4-FFF2-40B4-BE49-F238E27FC236}">
                  <a16:creationId xmlns:a16="http://schemas.microsoft.com/office/drawing/2014/main" id="{1099799F-2862-4554-9CEE-15C1244C4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19787" y="3478212"/>
              <a:ext cx="352425" cy="352425"/>
            </a:xfrm>
            <a:prstGeom prst="rect">
              <a:avLst/>
            </a:prstGeom>
          </p:spPr>
        </p:pic>
        <p:pic>
          <p:nvPicPr>
            <p:cNvPr id="52" name="图形 51">
              <a:extLst>
                <a:ext uri="{FF2B5EF4-FFF2-40B4-BE49-F238E27FC236}">
                  <a16:creationId xmlns:a16="http://schemas.microsoft.com/office/drawing/2014/main" id="{DC32C934-3524-BB96-4022-5E1557453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321425" y="3043235"/>
              <a:ext cx="180975" cy="200025"/>
            </a:xfrm>
            <a:prstGeom prst="rect">
              <a:avLst/>
            </a:prstGeom>
          </p:spPr>
        </p:pic>
        <p:pic>
          <p:nvPicPr>
            <p:cNvPr id="54" name="图形 53">
              <a:extLst>
                <a:ext uri="{FF2B5EF4-FFF2-40B4-BE49-F238E27FC236}">
                  <a16:creationId xmlns:a16="http://schemas.microsoft.com/office/drawing/2014/main" id="{1BA52074-C32C-37F2-0314-ED45BA4A2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327774" y="2959097"/>
              <a:ext cx="180975" cy="95250"/>
            </a:xfrm>
            <a:prstGeom prst="rect">
              <a:avLst/>
            </a:prstGeom>
          </p:spPr>
        </p:pic>
        <p:pic>
          <p:nvPicPr>
            <p:cNvPr id="44" name="图形 43">
              <a:extLst>
                <a:ext uri="{FF2B5EF4-FFF2-40B4-BE49-F238E27FC236}">
                  <a16:creationId xmlns:a16="http://schemas.microsoft.com/office/drawing/2014/main" id="{3A3561CE-B633-A834-2B59-CA543A3B7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462587" y="2900362"/>
              <a:ext cx="1266825" cy="1057275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5AE90B6-4EDE-D710-1AE4-475EB09B0B2F}"/>
              </a:ext>
            </a:extLst>
          </p:cNvPr>
          <p:cNvGrpSpPr/>
          <p:nvPr/>
        </p:nvGrpSpPr>
        <p:grpSpPr>
          <a:xfrm>
            <a:off x="10488696" y="5499184"/>
            <a:ext cx="1008211" cy="1242116"/>
            <a:chOff x="5500687" y="2695575"/>
            <a:chExt cx="1190625" cy="1466850"/>
          </a:xfrm>
        </p:grpSpPr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874BA7A7-4177-CBA9-B407-F132161AC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538787" y="3341687"/>
              <a:ext cx="1152525" cy="581025"/>
            </a:xfrm>
            <a:prstGeom prst="rect">
              <a:avLst/>
            </a:prstGeom>
          </p:spPr>
        </p:pic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4B8B8DC8-6936-3035-5DEB-E0F94E814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805487" y="2892013"/>
              <a:ext cx="581025" cy="523875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900D0987-548E-0E2A-84E5-FB8483D3D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5943600" y="2720563"/>
              <a:ext cx="304800" cy="342900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F6DC03DB-B49B-8EB7-34A4-A516488EE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5500687" y="2695575"/>
              <a:ext cx="1190625" cy="1466850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6668C12-4A50-E81A-AF98-1682E2112928}"/>
              </a:ext>
            </a:extLst>
          </p:cNvPr>
          <p:cNvGrpSpPr/>
          <p:nvPr/>
        </p:nvGrpSpPr>
        <p:grpSpPr>
          <a:xfrm>
            <a:off x="10735295" y="5154297"/>
            <a:ext cx="1462514" cy="1801817"/>
            <a:chOff x="5500687" y="2695575"/>
            <a:chExt cx="1190625" cy="1466850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8DEC1F56-4E48-E825-8900-8E3AE9DC9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538787" y="3341687"/>
              <a:ext cx="1152525" cy="581025"/>
            </a:xfrm>
            <a:prstGeom prst="rect">
              <a:avLst/>
            </a:prstGeom>
          </p:spPr>
        </p:pic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5A83285F-31F3-521A-AF95-4659348B2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805487" y="2892013"/>
              <a:ext cx="581025" cy="523875"/>
            </a:xfrm>
            <a:prstGeom prst="rect">
              <a:avLst/>
            </a:prstGeom>
          </p:spPr>
        </p:pic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ACF3DA6A-51A7-FAF2-E5E2-8D623F32E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5943600" y="2720563"/>
              <a:ext cx="304800" cy="342900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BA3D4ECA-2DFD-9567-561F-76FFD66FE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5500687" y="2695575"/>
              <a:ext cx="1190625" cy="1466850"/>
            </a:xfrm>
            <a:prstGeom prst="rect">
              <a:avLst/>
            </a:prstGeom>
          </p:spPr>
        </p:pic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855A5C8C-EFB3-4551-2178-4B4B84CA6EA9}"/>
              </a:ext>
            </a:extLst>
          </p:cNvPr>
          <p:cNvSpPr txBox="1"/>
          <p:nvPr/>
        </p:nvSpPr>
        <p:spPr>
          <a:xfrm>
            <a:off x="1507362" y="1775082"/>
            <a:ext cx="642072" cy="1536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800" b="1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8800" b="1" dirty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1A8ABB89-7925-D1DE-DAFE-22A84CE46662}"/>
              </a:ext>
            </a:extLst>
          </p:cNvPr>
          <p:cNvSpPr txBox="1"/>
          <p:nvPr/>
        </p:nvSpPr>
        <p:spPr>
          <a:xfrm>
            <a:off x="9904023" y="1775082"/>
            <a:ext cx="780615" cy="1536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800" b="1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8800" b="1" dirty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ADA4C967-A4E4-2FD8-D3E8-6417EB300C4E}"/>
              </a:ext>
            </a:extLst>
          </p:cNvPr>
          <p:cNvSpPr txBox="1"/>
          <p:nvPr/>
        </p:nvSpPr>
        <p:spPr>
          <a:xfrm>
            <a:off x="2325646" y="2522704"/>
            <a:ext cx="2865631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这里是具体内容。这里是具体内容。这里是具体内容。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2E5E7969-5C57-125F-B12E-77E9A1FF3895}"/>
              </a:ext>
            </a:extLst>
          </p:cNvPr>
          <p:cNvSpPr txBox="1"/>
          <p:nvPr/>
        </p:nvSpPr>
        <p:spPr>
          <a:xfrm>
            <a:off x="2325646" y="2066230"/>
            <a:ext cx="234720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E739A3DD-E9F6-B43A-5E17-09D4E494A6B2}"/>
              </a:ext>
            </a:extLst>
          </p:cNvPr>
          <p:cNvSpPr txBox="1"/>
          <p:nvPr/>
        </p:nvSpPr>
        <p:spPr>
          <a:xfrm>
            <a:off x="7000724" y="2522704"/>
            <a:ext cx="2865631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这里是具体内容。这里是具体内容。这里是具体内容。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3D218DFD-D9B8-8260-AB4D-3B568E0A922E}"/>
              </a:ext>
            </a:extLst>
          </p:cNvPr>
          <p:cNvSpPr txBox="1"/>
          <p:nvPr/>
        </p:nvSpPr>
        <p:spPr>
          <a:xfrm>
            <a:off x="7000724" y="2066230"/>
            <a:ext cx="234720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1AAD6344-DB72-C6E1-9C6B-B02EFC12C370}"/>
              </a:ext>
            </a:extLst>
          </p:cNvPr>
          <p:cNvSpPr txBox="1"/>
          <p:nvPr/>
        </p:nvSpPr>
        <p:spPr>
          <a:xfrm>
            <a:off x="1507362" y="3821406"/>
            <a:ext cx="642072" cy="1536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800" b="1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8800" b="1" dirty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A9C62BC5-0D06-AC28-84D5-224AB4DAD315}"/>
              </a:ext>
            </a:extLst>
          </p:cNvPr>
          <p:cNvSpPr txBox="1"/>
          <p:nvPr/>
        </p:nvSpPr>
        <p:spPr>
          <a:xfrm>
            <a:off x="9904023" y="3821406"/>
            <a:ext cx="780615" cy="1536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800" b="1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8800" b="1" dirty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2784E819-3D09-C5F7-D086-896BF3A54FAF}"/>
              </a:ext>
            </a:extLst>
          </p:cNvPr>
          <p:cNvSpPr txBox="1"/>
          <p:nvPr/>
        </p:nvSpPr>
        <p:spPr>
          <a:xfrm>
            <a:off x="2325646" y="4569028"/>
            <a:ext cx="2865631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这里是具体内容。这里是具体内容。这里是具体内容。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06FA5E5D-1F25-905A-205A-7B3FB2530CDC}"/>
              </a:ext>
            </a:extLst>
          </p:cNvPr>
          <p:cNvSpPr txBox="1"/>
          <p:nvPr/>
        </p:nvSpPr>
        <p:spPr>
          <a:xfrm>
            <a:off x="2325646" y="4112554"/>
            <a:ext cx="234720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8691AD38-28C3-BD23-559D-774179C248DE}"/>
              </a:ext>
            </a:extLst>
          </p:cNvPr>
          <p:cNvSpPr txBox="1"/>
          <p:nvPr/>
        </p:nvSpPr>
        <p:spPr>
          <a:xfrm>
            <a:off x="7000724" y="4569028"/>
            <a:ext cx="2865631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这里是具体内容。这里是具体内容。这里是具体内容。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8FF250D9-3646-4D59-5221-2F947ADD51CE}"/>
              </a:ext>
            </a:extLst>
          </p:cNvPr>
          <p:cNvSpPr txBox="1"/>
          <p:nvPr/>
        </p:nvSpPr>
        <p:spPr>
          <a:xfrm>
            <a:off x="7000724" y="4112554"/>
            <a:ext cx="234720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88" name="文本占位符 87">
            <a:extLst>
              <a:ext uri="{FF2B5EF4-FFF2-40B4-BE49-F238E27FC236}">
                <a16:creationId xmlns:a16="http://schemas.microsoft.com/office/drawing/2014/main" id="{DBD44608-4A0B-5815-8D7A-CADC173EC9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这里是内容页标题</a:t>
            </a:r>
          </a:p>
        </p:txBody>
      </p:sp>
    </p:spTree>
    <p:extLst>
      <p:ext uri="{BB962C8B-B14F-4D97-AF65-F5344CB8AC3E}">
        <p14:creationId xmlns:p14="http://schemas.microsoft.com/office/powerpoint/2010/main" val="900016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45AE90B6-4EDE-D710-1AE4-475EB09B0B2F}"/>
              </a:ext>
            </a:extLst>
          </p:cNvPr>
          <p:cNvGrpSpPr/>
          <p:nvPr/>
        </p:nvGrpSpPr>
        <p:grpSpPr>
          <a:xfrm>
            <a:off x="10488696" y="5499184"/>
            <a:ext cx="1008211" cy="1242116"/>
            <a:chOff x="5500687" y="2695575"/>
            <a:chExt cx="1190625" cy="1466850"/>
          </a:xfrm>
        </p:grpSpPr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874BA7A7-4177-CBA9-B407-F132161AC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8787" y="3341687"/>
              <a:ext cx="1152525" cy="581025"/>
            </a:xfrm>
            <a:prstGeom prst="rect">
              <a:avLst/>
            </a:prstGeom>
          </p:spPr>
        </p:pic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4B8B8DC8-6936-3035-5DEB-E0F94E814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487" y="2892013"/>
              <a:ext cx="581025" cy="523875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900D0987-548E-0E2A-84E5-FB8483D3D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43600" y="2720563"/>
              <a:ext cx="304800" cy="342900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F6DC03DB-B49B-8EB7-34A4-A516488EE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00687" y="2695575"/>
              <a:ext cx="1190625" cy="1466850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6668C12-4A50-E81A-AF98-1682E2112928}"/>
              </a:ext>
            </a:extLst>
          </p:cNvPr>
          <p:cNvGrpSpPr/>
          <p:nvPr/>
        </p:nvGrpSpPr>
        <p:grpSpPr>
          <a:xfrm>
            <a:off x="10735295" y="5154297"/>
            <a:ext cx="1462514" cy="1801817"/>
            <a:chOff x="5500687" y="2695575"/>
            <a:chExt cx="1190625" cy="1466850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8DEC1F56-4E48-E825-8900-8E3AE9DC9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8787" y="3341687"/>
              <a:ext cx="1152525" cy="581025"/>
            </a:xfrm>
            <a:prstGeom prst="rect">
              <a:avLst/>
            </a:prstGeom>
          </p:spPr>
        </p:pic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5A83285F-31F3-521A-AF95-4659348B2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487" y="2892013"/>
              <a:ext cx="581025" cy="523875"/>
            </a:xfrm>
            <a:prstGeom prst="rect">
              <a:avLst/>
            </a:prstGeom>
          </p:spPr>
        </p:pic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ACF3DA6A-51A7-FAF2-E5E2-8D623F32E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43600" y="2720563"/>
              <a:ext cx="304800" cy="342900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BA3D4ECA-2DFD-9567-561F-76FFD66FE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00687" y="2695575"/>
              <a:ext cx="1190625" cy="1466850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4232099-0731-B6CE-6EAD-E7D78A5EE59D}"/>
              </a:ext>
            </a:extLst>
          </p:cNvPr>
          <p:cNvGrpSpPr/>
          <p:nvPr/>
        </p:nvGrpSpPr>
        <p:grpSpPr>
          <a:xfrm>
            <a:off x="4552950" y="3364631"/>
            <a:ext cx="2811780" cy="2583323"/>
            <a:chOff x="5334000" y="2619375"/>
            <a:chExt cx="1524000" cy="1400175"/>
          </a:xfrm>
        </p:grpSpPr>
        <p:pic>
          <p:nvPicPr>
            <p:cNvPr id="28" name="图形 27">
              <a:extLst>
                <a:ext uri="{FF2B5EF4-FFF2-40B4-BE49-F238E27FC236}">
                  <a16:creationId xmlns:a16="http://schemas.microsoft.com/office/drawing/2014/main" id="{4C3CB057-5311-153F-ED4C-D6E8371EF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648325" y="2838450"/>
              <a:ext cx="895350" cy="1181100"/>
            </a:xfrm>
            <a:prstGeom prst="rect">
              <a:avLst/>
            </a:prstGeom>
          </p:spPr>
        </p:pic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9C7A58DC-DA68-DFB3-0635-6A7B99F6BA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354636" y="3216274"/>
              <a:ext cx="266700" cy="228600"/>
            </a:xfrm>
            <a:prstGeom prst="rect">
              <a:avLst/>
            </a:prstGeom>
          </p:spPr>
        </p:pic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CDDB0D34-8CAF-1046-627C-940D7AE9B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561137" y="3176587"/>
              <a:ext cx="266700" cy="228600"/>
            </a:xfrm>
            <a:prstGeom prst="rect">
              <a:avLst/>
            </a:prstGeom>
          </p:spPr>
        </p:pic>
        <p:pic>
          <p:nvPicPr>
            <p:cNvPr id="31" name="图形 30">
              <a:extLst>
                <a:ext uri="{FF2B5EF4-FFF2-40B4-BE49-F238E27FC236}">
                  <a16:creationId xmlns:a16="http://schemas.microsoft.com/office/drawing/2014/main" id="{05C5C38B-9625-A925-2AF9-50EAC2933F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211094" y="3380506"/>
              <a:ext cx="184943" cy="193750"/>
            </a:xfrm>
            <a:prstGeom prst="rect">
              <a:avLst/>
            </a:prstGeom>
          </p:spPr>
        </p:pic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id="{2CCF8E01-4EC4-693F-1DE9-894B1EDC2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5838824" y="3257284"/>
              <a:ext cx="508002" cy="169334"/>
            </a:xfrm>
            <a:prstGeom prst="rect">
              <a:avLst/>
            </a:prstGeom>
          </p:spPr>
        </p:pic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96643C88-9F73-E643-B5FB-EF1240FB4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5334000" y="2619375"/>
              <a:ext cx="1524000" cy="1400175"/>
            </a:xfrm>
            <a:prstGeom prst="rect">
              <a:avLst/>
            </a:prstGeom>
          </p:spPr>
        </p:pic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A5A4E452-CE17-3F65-2585-C9B1D3CDE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6102350" y="2652713"/>
              <a:ext cx="250825" cy="259186"/>
            </a:xfrm>
            <a:prstGeom prst="rect">
              <a:avLst/>
            </a:prstGeom>
          </p:spPr>
        </p:pic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F2D51F3-436B-4549-7E83-1375BCD3456A}"/>
              </a:ext>
            </a:extLst>
          </p:cNvPr>
          <p:cNvGrpSpPr/>
          <p:nvPr/>
        </p:nvGrpSpPr>
        <p:grpSpPr>
          <a:xfrm>
            <a:off x="762318" y="4085755"/>
            <a:ext cx="3068348" cy="1474470"/>
            <a:chOff x="762318" y="4191102"/>
            <a:chExt cx="3068348" cy="1474470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21B383DE-8F03-ABFC-7B65-18EDF74746AA}"/>
                </a:ext>
              </a:extLst>
            </p:cNvPr>
            <p:cNvGrpSpPr/>
            <p:nvPr/>
          </p:nvGrpSpPr>
          <p:grpSpPr>
            <a:xfrm>
              <a:off x="2325772" y="4266345"/>
              <a:ext cx="1504894" cy="1323984"/>
              <a:chOff x="2405170" y="4522545"/>
              <a:chExt cx="1504894" cy="1323984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6AD7A295-2887-9623-08A4-413AEB0E1974}"/>
                  </a:ext>
                </a:extLst>
              </p:cNvPr>
              <p:cNvSpPr txBox="1"/>
              <p:nvPr/>
            </p:nvSpPr>
            <p:spPr>
              <a:xfrm>
                <a:off x="2405170" y="4522545"/>
                <a:ext cx="1177290" cy="372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86C7CA6A-063A-D0CE-A186-4527F1D72F47}"/>
                  </a:ext>
                </a:extLst>
              </p:cNvPr>
              <p:cNvSpPr txBox="1"/>
              <p:nvPr/>
            </p:nvSpPr>
            <p:spPr>
              <a:xfrm>
                <a:off x="2405170" y="4887677"/>
                <a:ext cx="1504894" cy="958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具体描述的内容，具体描述的内容</a:t>
                </a:r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6C204C23-B2AE-6E5D-040E-37FBFD404689}"/>
                  </a:ext>
                </a:extLst>
              </p:cNvPr>
              <p:cNvCxnSpPr/>
              <p:nvPr/>
            </p:nvCxnSpPr>
            <p:spPr>
              <a:xfrm>
                <a:off x="2479988" y="4887677"/>
                <a:ext cx="50239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0" name="图片 49" descr="图片包含 蛋糕, 前, 装饰, 桌子&#10;&#10;描述已自动生成">
              <a:extLst>
                <a:ext uri="{FF2B5EF4-FFF2-40B4-BE49-F238E27FC236}">
                  <a16:creationId xmlns:a16="http://schemas.microsoft.com/office/drawing/2014/main" id="{139A512D-F348-47F7-F54E-478847AC38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2318" y="4191102"/>
              <a:ext cx="1474470" cy="1474470"/>
            </a:xfrm>
            <a:prstGeom prst="ellips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4F3D8074-F67A-3AC6-9F60-C1CD08A7D0D6}"/>
              </a:ext>
            </a:extLst>
          </p:cNvPr>
          <p:cNvGrpSpPr/>
          <p:nvPr/>
        </p:nvGrpSpPr>
        <p:grpSpPr>
          <a:xfrm>
            <a:off x="1311808" y="2326214"/>
            <a:ext cx="3068348" cy="1474470"/>
            <a:chOff x="1305647" y="2505111"/>
            <a:chExt cx="3068348" cy="1474470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737C0C32-9028-F285-15CF-43DADF724448}"/>
                </a:ext>
              </a:extLst>
            </p:cNvPr>
            <p:cNvGrpSpPr/>
            <p:nvPr/>
          </p:nvGrpSpPr>
          <p:grpSpPr>
            <a:xfrm>
              <a:off x="2869101" y="2580354"/>
              <a:ext cx="1504894" cy="1323984"/>
              <a:chOff x="2405170" y="4522545"/>
              <a:chExt cx="1504894" cy="1323984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046F1E8-0BE2-BFC4-56CA-D55D3F0BDA60}"/>
                  </a:ext>
                </a:extLst>
              </p:cNvPr>
              <p:cNvSpPr txBox="1"/>
              <p:nvPr/>
            </p:nvSpPr>
            <p:spPr>
              <a:xfrm>
                <a:off x="2405170" y="4522545"/>
                <a:ext cx="1177290" cy="372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9084FD26-10D0-C13E-0F25-2BCFE4DEAF85}"/>
                  </a:ext>
                </a:extLst>
              </p:cNvPr>
              <p:cNvSpPr txBox="1"/>
              <p:nvPr/>
            </p:nvSpPr>
            <p:spPr>
              <a:xfrm>
                <a:off x="2405170" y="4887677"/>
                <a:ext cx="1504894" cy="958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具体描述的内容，具体描述的内容</a:t>
                </a:r>
              </a:p>
            </p:txBody>
          </p: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C7A62368-A726-63BD-CD76-52C846B2F01F}"/>
                  </a:ext>
                </a:extLst>
              </p:cNvPr>
              <p:cNvCxnSpPr/>
              <p:nvPr/>
            </p:nvCxnSpPr>
            <p:spPr>
              <a:xfrm>
                <a:off x="2479988" y="4887677"/>
                <a:ext cx="50239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E728E815-186A-7F80-8FAA-66CD775DA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7" y="2505111"/>
              <a:ext cx="1474470" cy="1474470"/>
            </a:xfrm>
            <a:prstGeom prst="ellips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D58DB548-8174-ED91-FDEA-1B4653C4B62B}"/>
              </a:ext>
            </a:extLst>
          </p:cNvPr>
          <p:cNvGrpSpPr/>
          <p:nvPr/>
        </p:nvGrpSpPr>
        <p:grpSpPr>
          <a:xfrm>
            <a:off x="4454974" y="1401031"/>
            <a:ext cx="3068348" cy="1474470"/>
            <a:chOff x="4468900" y="1451623"/>
            <a:chExt cx="3068348" cy="1474470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F502EE84-8561-2FEC-0437-060254D9DC10}"/>
                </a:ext>
              </a:extLst>
            </p:cNvPr>
            <p:cNvGrpSpPr/>
            <p:nvPr/>
          </p:nvGrpSpPr>
          <p:grpSpPr>
            <a:xfrm>
              <a:off x="6032354" y="1526866"/>
              <a:ext cx="1504894" cy="1323984"/>
              <a:chOff x="2405170" y="4522545"/>
              <a:chExt cx="1504894" cy="1323984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E38E3739-7B00-9930-0103-C5B43415F243}"/>
                  </a:ext>
                </a:extLst>
              </p:cNvPr>
              <p:cNvSpPr txBox="1"/>
              <p:nvPr/>
            </p:nvSpPr>
            <p:spPr>
              <a:xfrm>
                <a:off x="2405170" y="4522545"/>
                <a:ext cx="1177290" cy="372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0E0DDAFC-B6C6-80D9-31F0-06F911392BB1}"/>
                  </a:ext>
                </a:extLst>
              </p:cNvPr>
              <p:cNvSpPr txBox="1"/>
              <p:nvPr/>
            </p:nvSpPr>
            <p:spPr>
              <a:xfrm>
                <a:off x="2405170" y="4887677"/>
                <a:ext cx="1504894" cy="958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具体描述的内容，具体描述的内容</a:t>
                </a:r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F42C2595-CEA0-32B7-C90B-985A2D99B125}"/>
                  </a:ext>
                </a:extLst>
              </p:cNvPr>
              <p:cNvCxnSpPr/>
              <p:nvPr/>
            </p:nvCxnSpPr>
            <p:spPr>
              <a:xfrm>
                <a:off x="2479988" y="4887677"/>
                <a:ext cx="50239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DB75877D-C1C3-F217-B9B2-F62FF70B6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68900" y="1451623"/>
              <a:ext cx="1474470" cy="1474470"/>
            </a:xfrm>
            <a:prstGeom prst="ellips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DE04CC82-C082-3EDB-35F9-A8390C40B810}"/>
              </a:ext>
            </a:extLst>
          </p:cNvPr>
          <p:cNvGrpSpPr/>
          <p:nvPr/>
        </p:nvGrpSpPr>
        <p:grpSpPr>
          <a:xfrm>
            <a:off x="7626282" y="2326214"/>
            <a:ext cx="3068348" cy="1474470"/>
            <a:chOff x="7818005" y="2505111"/>
            <a:chExt cx="3068348" cy="1474470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47BEB5D9-A63A-3950-8FBC-D393F7FB3EE6}"/>
                </a:ext>
              </a:extLst>
            </p:cNvPr>
            <p:cNvGrpSpPr/>
            <p:nvPr/>
          </p:nvGrpSpPr>
          <p:grpSpPr>
            <a:xfrm>
              <a:off x="9381459" y="2580354"/>
              <a:ext cx="1504894" cy="1323984"/>
              <a:chOff x="2405170" y="4522545"/>
              <a:chExt cx="1504894" cy="1323984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651CDFC8-D185-A9A8-BD4C-63E1A7D73B9C}"/>
                  </a:ext>
                </a:extLst>
              </p:cNvPr>
              <p:cNvSpPr txBox="1"/>
              <p:nvPr/>
            </p:nvSpPr>
            <p:spPr>
              <a:xfrm>
                <a:off x="2405170" y="4522545"/>
                <a:ext cx="1177290" cy="372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BFCE08F6-4356-22EF-2DC6-1F3D29B32198}"/>
                  </a:ext>
                </a:extLst>
              </p:cNvPr>
              <p:cNvSpPr txBox="1"/>
              <p:nvPr/>
            </p:nvSpPr>
            <p:spPr>
              <a:xfrm>
                <a:off x="2405170" y="4887677"/>
                <a:ext cx="1504894" cy="958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具体描述的内容，具体描述的内容</a:t>
                </a:r>
              </a:p>
            </p:txBody>
          </p: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0C79FEDD-EEE3-4EEF-F9EF-3143A3CF597E}"/>
                  </a:ext>
                </a:extLst>
              </p:cNvPr>
              <p:cNvCxnSpPr/>
              <p:nvPr/>
            </p:nvCxnSpPr>
            <p:spPr>
              <a:xfrm>
                <a:off x="2479988" y="4887677"/>
                <a:ext cx="50239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98138571-D84A-B49D-7EF0-FDE69F861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8005" y="2505111"/>
              <a:ext cx="1474470" cy="1474470"/>
            </a:xfrm>
            <a:prstGeom prst="ellips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F4CA885A-4ED7-84F8-FBDD-EB6230C99669}"/>
              </a:ext>
            </a:extLst>
          </p:cNvPr>
          <p:cNvGrpSpPr/>
          <p:nvPr/>
        </p:nvGrpSpPr>
        <p:grpSpPr>
          <a:xfrm>
            <a:off x="8087704" y="4085755"/>
            <a:ext cx="3068348" cy="1474470"/>
            <a:chOff x="8087704" y="4085755"/>
            <a:chExt cx="3068348" cy="1474470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3AAD3164-6941-F14E-75B0-E0D428679C5F}"/>
                </a:ext>
              </a:extLst>
            </p:cNvPr>
            <p:cNvGrpSpPr/>
            <p:nvPr/>
          </p:nvGrpSpPr>
          <p:grpSpPr>
            <a:xfrm>
              <a:off x="9651158" y="4160998"/>
              <a:ext cx="1504894" cy="1323984"/>
              <a:chOff x="2405170" y="4522545"/>
              <a:chExt cx="1504894" cy="1323984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142AFE7F-3590-453B-04DE-51F66E32F707}"/>
                  </a:ext>
                </a:extLst>
              </p:cNvPr>
              <p:cNvSpPr txBox="1"/>
              <p:nvPr/>
            </p:nvSpPr>
            <p:spPr>
              <a:xfrm>
                <a:off x="2405170" y="4522545"/>
                <a:ext cx="1177290" cy="372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96C6F52A-8B85-ECEB-AC45-BB4EA899634C}"/>
                  </a:ext>
                </a:extLst>
              </p:cNvPr>
              <p:cNvSpPr txBox="1"/>
              <p:nvPr/>
            </p:nvSpPr>
            <p:spPr>
              <a:xfrm>
                <a:off x="2405170" y="4887677"/>
                <a:ext cx="1504894" cy="958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具体描述的内容，具体描述的内容</a:t>
                </a:r>
              </a:p>
            </p:txBody>
          </p: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40A155BF-46AB-75C1-4329-05898CD998FF}"/>
                  </a:ext>
                </a:extLst>
              </p:cNvPr>
              <p:cNvCxnSpPr/>
              <p:nvPr/>
            </p:nvCxnSpPr>
            <p:spPr>
              <a:xfrm>
                <a:off x="2479988" y="4887677"/>
                <a:ext cx="50239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1ADFC1D6-5861-E9E4-EEF7-38547F1435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87704" y="4085755"/>
              <a:ext cx="1474470" cy="1474470"/>
            </a:xfrm>
            <a:prstGeom prst="ellips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  <p:sp>
        <p:nvSpPr>
          <p:cNvPr id="85" name="文本占位符 84">
            <a:extLst>
              <a:ext uri="{FF2B5EF4-FFF2-40B4-BE49-F238E27FC236}">
                <a16:creationId xmlns:a16="http://schemas.microsoft.com/office/drawing/2014/main" id="{86E4FC35-F583-D320-E4BF-44BBAD6340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这里是内容页标题</a:t>
            </a:r>
          </a:p>
        </p:txBody>
      </p:sp>
    </p:spTree>
    <p:extLst>
      <p:ext uri="{BB962C8B-B14F-4D97-AF65-F5344CB8AC3E}">
        <p14:creationId xmlns:p14="http://schemas.microsoft.com/office/powerpoint/2010/main" val="1128560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45AE90B6-4EDE-D710-1AE4-475EB09B0B2F}"/>
              </a:ext>
            </a:extLst>
          </p:cNvPr>
          <p:cNvGrpSpPr/>
          <p:nvPr/>
        </p:nvGrpSpPr>
        <p:grpSpPr>
          <a:xfrm>
            <a:off x="10488696" y="5499184"/>
            <a:ext cx="1008211" cy="1242116"/>
            <a:chOff x="5500687" y="2695575"/>
            <a:chExt cx="1190625" cy="1466850"/>
          </a:xfrm>
        </p:grpSpPr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874BA7A7-4177-CBA9-B407-F132161AC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8787" y="3341687"/>
              <a:ext cx="1152525" cy="581025"/>
            </a:xfrm>
            <a:prstGeom prst="rect">
              <a:avLst/>
            </a:prstGeom>
          </p:spPr>
        </p:pic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4B8B8DC8-6936-3035-5DEB-E0F94E814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487" y="2892013"/>
              <a:ext cx="581025" cy="523875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900D0987-548E-0E2A-84E5-FB8483D3D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43600" y="2720563"/>
              <a:ext cx="304800" cy="342900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F6DC03DB-B49B-8EB7-34A4-A516488EE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00687" y="2695575"/>
              <a:ext cx="1190625" cy="1466850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6668C12-4A50-E81A-AF98-1682E2112928}"/>
              </a:ext>
            </a:extLst>
          </p:cNvPr>
          <p:cNvGrpSpPr/>
          <p:nvPr/>
        </p:nvGrpSpPr>
        <p:grpSpPr>
          <a:xfrm>
            <a:off x="10735295" y="5154297"/>
            <a:ext cx="1462514" cy="1801817"/>
            <a:chOff x="5500687" y="2695575"/>
            <a:chExt cx="1190625" cy="1466850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8DEC1F56-4E48-E825-8900-8E3AE9DC9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8787" y="3341687"/>
              <a:ext cx="1152525" cy="581025"/>
            </a:xfrm>
            <a:prstGeom prst="rect">
              <a:avLst/>
            </a:prstGeom>
          </p:spPr>
        </p:pic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5A83285F-31F3-521A-AF95-4659348B2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487" y="2892013"/>
              <a:ext cx="581025" cy="523875"/>
            </a:xfrm>
            <a:prstGeom prst="rect">
              <a:avLst/>
            </a:prstGeom>
          </p:spPr>
        </p:pic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ACF3DA6A-51A7-FAF2-E5E2-8D623F32E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43600" y="2720563"/>
              <a:ext cx="304800" cy="342900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BA3D4ECA-2DFD-9567-561F-76FFD66FE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00687" y="2695575"/>
              <a:ext cx="1190625" cy="1466850"/>
            </a:xfrm>
            <a:prstGeom prst="rect">
              <a:avLst/>
            </a:prstGeom>
          </p:spPr>
        </p:pic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D5425F6E-A801-5EDD-7569-3CC7C305AA37}"/>
              </a:ext>
            </a:extLst>
          </p:cNvPr>
          <p:cNvSpPr/>
          <p:nvPr/>
        </p:nvSpPr>
        <p:spPr>
          <a:xfrm rot="16200000">
            <a:off x="664912" y="1774181"/>
            <a:ext cx="4462056" cy="3885487"/>
          </a:xfrm>
          <a:custGeom>
            <a:avLst/>
            <a:gdLst>
              <a:gd name="connsiteX0" fmla="*/ 1825521 w 4399181"/>
              <a:gd name="connsiteY0" fmla="*/ 6599 h 3219516"/>
              <a:gd name="connsiteX1" fmla="*/ 383369 w 4399181"/>
              <a:gd name="connsiteY1" fmla="*/ 525883 h 3219516"/>
              <a:gd name="connsiteX2" fmla="*/ 41879 w 4399181"/>
              <a:gd name="connsiteY2" fmla="*/ 1942641 h 3219516"/>
              <a:gd name="connsiteX3" fmla="*/ 713572 w 4399181"/>
              <a:gd name="connsiteY3" fmla="*/ 2947357 h 3219516"/>
              <a:gd name="connsiteX4" fmla="*/ 1831169 w 4399181"/>
              <a:gd name="connsiteY4" fmla="*/ 3218286 h 3219516"/>
              <a:gd name="connsiteX5" fmla="*/ 2847172 w 4399181"/>
              <a:gd name="connsiteY5" fmla="*/ 3099757 h 3219516"/>
              <a:gd name="connsiteX6" fmla="*/ 3422902 w 4399181"/>
              <a:gd name="connsiteY6" fmla="*/ 3133618 h 3219516"/>
              <a:gd name="connsiteX7" fmla="*/ 3992992 w 4399181"/>
              <a:gd name="connsiteY7" fmla="*/ 2873976 h 3219516"/>
              <a:gd name="connsiteX8" fmla="*/ 4337302 w 4399181"/>
              <a:gd name="connsiteY8" fmla="*/ 2333518 h 3219516"/>
              <a:gd name="connsiteX9" fmla="*/ 4396566 w 4399181"/>
              <a:gd name="connsiteY9" fmla="*/ 1728157 h 3219516"/>
              <a:gd name="connsiteX10" fmla="*/ 3482166 w 4399181"/>
              <a:gd name="connsiteY10" fmla="*/ 284586 h 3219516"/>
              <a:gd name="connsiteX11" fmla="*/ 1825521 w 4399181"/>
              <a:gd name="connsiteY11" fmla="*/ 6599 h 3219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99181" h="3219516">
                <a:moveTo>
                  <a:pt x="1825521" y="6599"/>
                </a:moveTo>
                <a:cubicBezTo>
                  <a:pt x="1183469" y="30582"/>
                  <a:pt x="747434" y="142063"/>
                  <a:pt x="383369" y="525883"/>
                </a:cubicBezTo>
                <a:cubicBezTo>
                  <a:pt x="-6032" y="936410"/>
                  <a:pt x="-52876" y="1467314"/>
                  <a:pt x="41879" y="1942641"/>
                </a:cubicBezTo>
                <a:cubicBezTo>
                  <a:pt x="149988" y="2485175"/>
                  <a:pt x="559839" y="2830113"/>
                  <a:pt x="713572" y="2947357"/>
                </a:cubicBezTo>
                <a:cubicBezTo>
                  <a:pt x="1059139" y="3185320"/>
                  <a:pt x="1437568" y="3201474"/>
                  <a:pt x="1831169" y="3218286"/>
                </a:cubicBezTo>
                <a:cubicBezTo>
                  <a:pt x="2243497" y="3235897"/>
                  <a:pt x="2372065" y="3057952"/>
                  <a:pt x="2847172" y="3099757"/>
                </a:cubicBezTo>
                <a:cubicBezTo>
                  <a:pt x="3071905" y="3119531"/>
                  <a:pt x="3185472" y="3163746"/>
                  <a:pt x="3422902" y="3133618"/>
                </a:cubicBezTo>
                <a:cubicBezTo>
                  <a:pt x="3583131" y="3113292"/>
                  <a:pt x="3799139" y="3037216"/>
                  <a:pt x="3992992" y="2873976"/>
                </a:cubicBezTo>
                <a:cubicBezTo>
                  <a:pt x="4100234" y="2783660"/>
                  <a:pt x="4248405" y="2621383"/>
                  <a:pt x="4337302" y="2333518"/>
                </a:cubicBezTo>
                <a:cubicBezTo>
                  <a:pt x="4393852" y="2150390"/>
                  <a:pt x="4405282" y="1967882"/>
                  <a:pt x="4396566" y="1728157"/>
                </a:cubicBezTo>
                <a:cubicBezTo>
                  <a:pt x="4390927" y="1572899"/>
                  <a:pt x="4343293" y="712134"/>
                  <a:pt x="3482166" y="284586"/>
                </a:cubicBezTo>
                <a:cubicBezTo>
                  <a:pt x="2876805" y="-15976"/>
                  <a:pt x="2289093" y="-10718"/>
                  <a:pt x="1825521" y="659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aphicFrame>
        <p:nvGraphicFramePr>
          <p:cNvPr id="38" name="图表 37">
            <a:extLst>
              <a:ext uri="{FF2B5EF4-FFF2-40B4-BE49-F238E27FC236}">
                <a16:creationId xmlns:a16="http://schemas.microsoft.com/office/drawing/2014/main" id="{5CCB7FC9-E017-CC5B-E0C9-C6306EBF2E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505495"/>
              </p:ext>
            </p:extLst>
          </p:nvPr>
        </p:nvGraphicFramePr>
        <p:xfrm>
          <a:off x="4911371" y="1708208"/>
          <a:ext cx="6134100" cy="4017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47" name="文本框 46">
            <a:extLst>
              <a:ext uri="{FF2B5EF4-FFF2-40B4-BE49-F238E27FC236}">
                <a16:creationId xmlns:a16="http://schemas.microsoft.com/office/drawing/2014/main" id="{D9AA97CA-9DBF-5543-8082-1C587E9B817A}"/>
              </a:ext>
            </a:extLst>
          </p:cNvPr>
          <p:cNvSpPr txBox="1"/>
          <p:nvPr/>
        </p:nvSpPr>
        <p:spPr>
          <a:xfrm>
            <a:off x="1729318" y="2774211"/>
            <a:ext cx="2384044" cy="2436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这里是对图表数据的具体说明或结论要点。这里是对图表数据的具体说明或结论要点。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右侧柱状图的图案可以按需修改，选中数据系列后对该系列的填充内容进行调整。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0B11B23-5018-C390-DD14-11D3AAA3AF01}"/>
              </a:ext>
            </a:extLst>
          </p:cNvPr>
          <p:cNvSpPr txBox="1"/>
          <p:nvPr/>
        </p:nvSpPr>
        <p:spPr>
          <a:xfrm>
            <a:off x="1729318" y="2175786"/>
            <a:ext cx="234720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这里可以是关键词</a:t>
            </a:r>
          </a:p>
        </p:txBody>
      </p:sp>
      <p:sp>
        <p:nvSpPr>
          <p:cNvPr id="53" name="文本占位符 52">
            <a:extLst>
              <a:ext uri="{FF2B5EF4-FFF2-40B4-BE49-F238E27FC236}">
                <a16:creationId xmlns:a16="http://schemas.microsoft.com/office/drawing/2014/main" id="{05BD7741-94AC-79B6-289A-F1645AE201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这里是内容页标题</a:t>
            </a:r>
          </a:p>
        </p:txBody>
      </p:sp>
    </p:spTree>
    <p:extLst>
      <p:ext uri="{BB962C8B-B14F-4D97-AF65-F5344CB8AC3E}">
        <p14:creationId xmlns:p14="http://schemas.microsoft.com/office/powerpoint/2010/main" val="1893967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45AE90B6-4EDE-D710-1AE4-475EB09B0B2F}"/>
              </a:ext>
            </a:extLst>
          </p:cNvPr>
          <p:cNvGrpSpPr/>
          <p:nvPr/>
        </p:nvGrpSpPr>
        <p:grpSpPr>
          <a:xfrm>
            <a:off x="10488696" y="5499184"/>
            <a:ext cx="1008211" cy="1242116"/>
            <a:chOff x="5500687" y="2695575"/>
            <a:chExt cx="1190625" cy="1466850"/>
          </a:xfrm>
        </p:grpSpPr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874BA7A7-4177-CBA9-B407-F132161AC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8787" y="3341687"/>
              <a:ext cx="1152525" cy="581025"/>
            </a:xfrm>
            <a:prstGeom prst="rect">
              <a:avLst/>
            </a:prstGeom>
          </p:spPr>
        </p:pic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4B8B8DC8-6936-3035-5DEB-E0F94E814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487" y="2892013"/>
              <a:ext cx="581025" cy="523875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900D0987-548E-0E2A-84E5-FB8483D3D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43600" y="2720563"/>
              <a:ext cx="304800" cy="342900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F6DC03DB-B49B-8EB7-34A4-A516488EE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00687" y="2695575"/>
              <a:ext cx="1190625" cy="1466850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6668C12-4A50-E81A-AF98-1682E2112928}"/>
              </a:ext>
            </a:extLst>
          </p:cNvPr>
          <p:cNvGrpSpPr/>
          <p:nvPr/>
        </p:nvGrpSpPr>
        <p:grpSpPr>
          <a:xfrm>
            <a:off x="10735295" y="5154297"/>
            <a:ext cx="1462514" cy="1801817"/>
            <a:chOff x="5500687" y="2695575"/>
            <a:chExt cx="1190625" cy="1466850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8DEC1F56-4E48-E825-8900-8E3AE9DC9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8787" y="3341687"/>
              <a:ext cx="1152525" cy="581025"/>
            </a:xfrm>
            <a:prstGeom prst="rect">
              <a:avLst/>
            </a:prstGeom>
          </p:spPr>
        </p:pic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5A83285F-31F3-521A-AF95-4659348B2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487" y="2892013"/>
              <a:ext cx="581025" cy="523875"/>
            </a:xfrm>
            <a:prstGeom prst="rect">
              <a:avLst/>
            </a:prstGeom>
          </p:spPr>
        </p:pic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ACF3DA6A-51A7-FAF2-E5E2-8D623F32E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43600" y="2720563"/>
              <a:ext cx="304800" cy="342900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BA3D4ECA-2DFD-9567-561F-76FFD66FE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00687" y="2695575"/>
              <a:ext cx="1190625" cy="1466850"/>
            </a:xfrm>
            <a:prstGeom prst="rect">
              <a:avLst/>
            </a:prstGeom>
          </p:spPr>
        </p:pic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72F12C3D-1013-0093-CD24-6E53D7D666A2}"/>
              </a:ext>
            </a:extLst>
          </p:cNvPr>
          <p:cNvSpPr/>
          <p:nvPr/>
        </p:nvSpPr>
        <p:spPr>
          <a:xfrm rot="20520059" flipV="1">
            <a:off x="745291" y="3729203"/>
            <a:ext cx="10338286" cy="45719"/>
          </a:xfrm>
          <a:custGeom>
            <a:avLst/>
            <a:gdLst>
              <a:gd name="connsiteX0" fmla="*/ 0 w 4434893"/>
              <a:gd name="connsiteY0" fmla="*/ 18283 h 223083"/>
              <a:gd name="connsiteX1" fmla="*/ 2208810 w 4434893"/>
              <a:gd name="connsiteY1" fmla="*/ 18283 h 223083"/>
              <a:gd name="connsiteX2" fmla="*/ 4239491 w 4434893"/>
              <a:gd name="connsiteY2" fmla="*/ 208288 h 223083"/>
              <a:gd name="connsiteX3" fmla="*/ 4239491 w 4434893"/>
              <a:gd name="connsiteY3" fmla="*/ 196413 h 22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4893" h="223083">
                <a:moveTo>
                  <a:pt x="0" y="18283"/>
                </a:moveTo>
                <a:cubicBezTo>
                  <a:pt x="751114" y="2449"/>
                  <a:pt x="1502228" y="-13384"/>
                  <a:pt x="2208810" y="18283"/>
                </a:cubicBezTo>
                <a:cubicBezTo>
                  <a:pt x="2915392" y="49950"/>
                  <a:pt x="4239491" y="208288"/>
                  <a:pt x="4239491" y="208288"/>
                </a:cubicBezTo>
                <a:cubicBezTo>
                  <a:pt x="4577938" y="237976"/>
                  <a:pt x="4408714" y="217194"/>
                  <a:pt x="4239491" y="196413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1D8A301-2F24-BCC8-C508-F6354F6DFCB1}"/>
              </a:ext>
            </a:extLst>
          </p:cNvPr>
          <p:cNvGrpSpPr/>
          <p:nvPr/>
        </p:nvGrpSpPr>
        <p:grpSpPr>
          <a:xfrm>
            <a:off x="1154758" y="3116500"/>
            <a:ext cx="1391774" cy="2382684"/>
            <a:chOff x="1154758" y="3116500"/>
            <a:chExt cx="1391774" cy="238268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13013CB-47AB-0F04-D43A-BEC4BA0F7D14}"/>
                </a:ext>
              </a:extLst>
            </p:cNvPr>
            <p:cNvGrpSpPr/>
            <p:nvPr/>
          </p:nvGrpSpPr>
          <p:grpSpPr>
            <a:xfrm>
              <a:off x="1373548" y="4596495"/>
              <a:ext cx="954195" cy="902689"/>
              <a:chOff x="3867393" y="1782762"/>
              <a:chExt cx="1644651" cy="1555875"/>
            </a:xfrm>
          </p:grpSpPr>
          <p:pic>
            <p:nvPicPr>
              <p:cNvPr id="34" name="图形 33">
                <a:extLst>
                  <a:ext uri="{FF2B5EF4-FFF2-40B4-BE49-F238E27FC236}">
                    <a16:creationId xmlns:a16="http://schemas.microsoft.com/office/drawing/2014/main" id="{57798A2C-A715-0329-347E-7384AD57EF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flipH="1">
                <a:off x="4025899" y="2180812"/>
                <a:ext cx="1317626" cy="1090120"/>
              </a:xfrm>
              <a:prstGeom prst="rect">
                <a:avLst/>
              </a:prstGeom>
            </p:spPr>
          </p:pic>
          <p:pic>
            <p:nvPicPr>
              <p:cNvPr id="33" name="图形 32">
                <a:extLst>
                  <a:ext uri="{FF2B5EF4-FFF2-40B4-BE49-F238E27FC236}">
                    <a16:creationId xmlns:a16="http://schemas.microsoft.com/office/drawing/2014/main" id="{B5716087-FF11-29AF-EDE6-9C0CCE63E3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 rot="400871" flipH="1">
                <a:off x="4963704" y="2549635"/>
                <a:ext cx="144364" cy="144364"/>
              </a:xfrm>
              <a:prstGeom prst="rect">
                <a:avLst/>
              </a:prstGeom>
            </p:spPr>
          </p:pic>
          <p:pic>
            <p:nvPicPr>
              <p:cNvPr id="36" name="图形 35">
                <a:extLst>
                  <a:ext uri="{FF2B5EF4-FFF2-40B4-BE49-F238E27FC236}">
                    <a16:creationId xmlns:a16="http://schemas.microsoft.com/office/drawing/2014/main" id="{D615169E-FE62-8753-C0A7-60AEA38AD9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 rot="21148829" flipH="1">
                <a:off x="5149966" y="2283835"/>
                <a:ext cx="79200" cy="79200"/>
              </a:xfrm>
              <a:prstGeom prst="rect">
                <a:avLst/>
              </a:prstGeom>
            </p:spPr>
          </p:pic>
          <p:pic>
            <p:nvPicPr>
              <p:cNvPr id="38" name="图形 37">
                <a:extLst>
                  <a:ext uri="{FF2B5EF4-FFF2-40B4-BE49-F238E27FC236}">
                    <a16:creationId xmlns:a16="http://schemas.microsoft.com/office/drawing/2014/main" id="{F314F17A-44F8-FC05-5C6C-8D40C8A42C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rcRect l="50000" r="12626" b="70355"/>
              <a:stretch/>
            </p:blipFill>
            <p:spPr>
              <a:xfrm>
                <a:off x="3867393" y="1782762"/>
                <a:ext cx="1644651" cy="1555875"/>
              </a:xfrm>
              <a:prstGeom prst="rect">
                <a:avLst/>
              </a:prstGeom>
            </p:spPr>
          </p:pic>
        </p:grp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ABA64BD2-F5DD-FC73-6532-1820C3FF29EA}"/>
                </a:ext>
              </a:extLst>
            </p:cNvPr>
            <p:cNvSpPr/>
            <p:nvPr/>
          </p:nvSpPr>
          <p:spPr>
            <a:xfrm>
              <a:off x="1154758" y="3116500"/>
              <a:ext cx="1391774" cy="489422"/>
            </a:xfrm>
            <a:prstGeom prst="roundRect">
              <a:avLst/>
            </a:prstGeom>
            <a:solidFill>
              <a:schemeClr val="accent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流程一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54C0757-2E04-6CDC-5E2A-B95554F9606A}"/>
                </a:ext>
              </a:extLst>
            </p:cNvPr>
            <p:cNvSpPr txBox="1"/>
            <p:nvPr/>
          </p:nvSpPr>
          <p:spPr>
            <a:xfrm>
              <a:off x="1154758" y="3805507"/>
              <a:ext cx="1391774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这里是具体介绍内容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C3B2E9ED-3E32-0A19-289F-423B07F3B0A1}"/>
              </a:ext>
            </a:extLst>
          </p:cNvPr>
          <p:cNvGrpSpPr/>
          <p:nvPr/>
        </p:nvGrpSpPr>
        <p:grpSpPr>
          <a:xfrm>
            <a:off x="3257631" y="2384493"/>
            <a:ext cx="1391774" cy="2397127"/>
            <a:chOff x="3207507" y="2378424"/>
            <a:chExt cx="1391774" cy="239712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B3F8E1F-D63A-52E0-6FEF-863D5A648579}"/>
                </a:ext>
              </a:extLst>
            </p:cNvPr>
            <p:cNvGrpSpPr/>
            <p:nvPr/>
          </p:nvGrpSpPr>
          <p:grpSpPr>
            <a:xfrm>
              <a:off x="3426297" y="3872862"/>
              <a:ext cx="954195" cy="902689"/>
              <a:chOff x="3867393" y="1782762"/>
              <a:chExt cx="1644651" cy="1555875"/>
            </a:xfrm>
          </p:grpSpPr>
          <p:pic>
            <p:nvPicPr>
              <p:cNvPr id="41" name="图形 40">
                <a:extLst>
                  <a:ext uri="{FF2B5EF4-FFF2-40B4-BE49-F238E27FC236}">
                    <a16:creationId xmlns:a16="http://schemas.microsoft.com/office/drawing/2014/main" id="{64EDF933-26C7-61D0-5223-89555D69AE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flipH="1">
                <a:off x="4025899" y="2180812"/>
                <a:ext cx="1317626" cy="1090120"/>
              </a:xfrm>
              <a:prstGeom prst="rect">
                <a:avLst/>
              </a:prstGeom>
            </p:spPr>
          </p:pic>
          <p:pic>
            <p:nvPicPr>
              <p:cNvPr id="42" name="图形 41">
                <a:extLst>
                  <a:ext uri="{FF2B5EF4-FFF2-40B4-BE49-F238E27FC236}">
                    <a16:creationId xmlns:a16="http://schemas.microsoft.com/office/drawing/2014/main" id="{18A5B601-F125-9728-8FA9-ED16364E29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 rot="400871" flipH="1">
                <a:off x="4963704" y="2549635"/>
                <a:ext cx="144364" cy="144364"/>
              </a:xfrm>
              <a:prstGeom prst="rect">
                <a:avLst/>
              </a:prstGeom>
            </p:spPr>
          </p:pic>
          <p:pic>
            <p:nvPicPr>
              <p:cNvPr id="43" name="图形 42">
                <a:extLst>
                  <a:ext uri="{FF2B5EF4-FFF2-40B4-BE49-F238E27FC236}">
                    <a16:creationId xmlns:a16="http://schemas.microsoft.com/office/drawing/2014/main" id="{6E1A2481-0834-C265-ABFF-7255DF8D16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 rot="21148829" flipH="1">
                <a:off x="5149966" y="2283835"/>
                <a:ext cx="79200" cy="79200"/>
              </a:xfrm>
              <a:prstGeom prst="rect">
                <a:avLst/>
              </a:prstGeom>
            </p:spPr>
          </p:pic>
          <p:pic>
            <p:nvPicPr>
              <p:cNvPr id="44" name="图形 43">
                <a:extLst>
                  <a:ext uri="{FF2B5EF4-FFF2-40B4-BE49-F238E27FC236}">
                    <a16:creationId xmlns:a16="http://schemas.microsoft.com/office/drawing/2014/main" id="{9AEA8FA0-A865-6359-1BA2-3C1D0C2A3A4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rcRect l="50000" r="12626" b="70355"/>
              <a:stretch/>
            </p:blipFill>
            <p:spPr>
              <a:xfrm>
                <a:off x="3867393" y="1782762"/>
                <a:ext cx="1644651" cy="1555875"/>
              </a:xfrm>
              <a:prstGeom prst="rect">
                <a:avLst/>
              </a:prstGeom>
            </p:spPr>
          </p:pic>
        </p:grp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38198FB6-0CD3-066B-C97F-50489ED74A2D}"/>
                </a:ext>
              </a:extLst>
            </p:cNvPr>
            <p:cNvSpPr/>
            <p:nvPr/>
          </p:nvSpPr>
          <p:spPr>
            <a:xfrm>
              <a:off x="3207507" y="2378424"/>
              <a:ext cx="1391774" cy="489422"/>
            </a:xfrm>
            <a:prstGeom prst="roundRect">
              <a:avLst/>
            </a:prstGeom>
            <a:solidFill>
              <a:schemeClr val="accent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流程一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21568747-7350-B232-92C0-660609239A0E}"/>
                </a:ext>
              </a:extLst>
            </p:cNvPr>
            <p:cNvSpPr txBox="1"/>
            <p:nvPr/>
          </p:nvSpPr>
          <p:spPr>
            <a:xfrm>
              <a:off x="3207507" y="3067431"/>
              <a:ext cx="1391774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这里是具体介绍内容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D4A3375-F2FF-05E8-ACF1-958A5DD19472}"/>
              </a:ext>
            </a:extLst>
          </p:cNvPr>
          <p:cNvGrpSpPr/>
          <p:nvPr/>
        </p:nvGrpSpPr>
        <p:grpSpPr>
          <a:xfrm>
            <a:off x="5360504" y="1751508"/>
            <a:ext cx="1391774" cy="2325143"/>
            <a:chOff x="5266537" y="1751508"/>
            <a:chExt cx="1391774" cy="2325143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76E991DB-4554-D0EE-ACEB-96B7C4DFECCF}"/>
                </a:ext>
              </a:extLst>
            </p:cNvPr>
            <p:cNvGrpSpPr/>
            <p:nvPr/>
          </p:nvGrpSpPr>
          <p:grpSpPr>
            <a:xfrm>
              <a:off x="5485327" y="3173962"/>
              <a:ext cx="954195" cy="902689"/>
              <a:chOff x="3867393" y="1782762"/>
              <a:chExt cx="1644651" cy="1555875"/>
            </a:xfrm>
          </p:grpSpPr>
          <p:pic>
            <p:nvPicPr>
              <p:cNvPr id="46" name="图形 45">
                <a:extLst>
                  <a:ext uri="{FF2B5EF4-FFF2-40B4-BE49-F238E27FC236}">
                    <a16:creationId xmlns:a16="http://schemas.microsoft.com/office/drawing/2014/main" id="{08C0C214-42F0-611F-6A24-4E5321DEF9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flipH="1">
                <a:off x="4025899" y="2180812"/>
                <a:ext cx="1317626" cy="1090120"/>
              </a:xfrm>
              <a:prstGeom prst="rect">
                <a:avLst/>
              </a:prstGeom>
            </p:spPr>
          </p:pic>
          <p:pic>
            <p:nvPicPr>
              <p:cNvPr id="47" name="图形 46">
                <a:extLst>
                  <a:ext uri="{FF2B5EF4-FFF2-40B4-BE49-F238E27FC236}">
                    <a16:creationId xmlns:a16="http://schemas.microsoft.com/office/drawing/2014/main" id="{87FA19B9-6DDB-E1A1-B4BD-44C5F3A5CF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 rot="400871" flipH="1">
                <a:off x="4963704" y="2549635"/>
                <a:ext cx="144364" cy="144364"/>
              </a:xfrm>
              <a:prstGeom prst="rect">
                <a:avLst/>
              </a:prstGeom>
            </p:spPr>
          </p:pic>
          <p:pic>
            <p:nvPicPr>
              <p:cNvPr id="48" name="图形 47">
                <a:extLst>
                  <a:ext uri="{FF2B5EF4-FFF2-40B4-BE49-F238E27FC236}">
                    <a16:creationId xmlns:a16="http://schemas.microsoft.com/office/drawing/2014/main" id="{9750DE41-5E52-C2EA-1D73-AEBA4040F8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 rot="21148829" flipH="1">
                <a:off x="5149966" y="2283835"/>
                <a:ext cx="79200" cy="79200"/>
              </a:xfrm>
              <a:prstGeom prst="rect">
                <a:avLst/>
              </a:prstGeom>
            </p:spPr>
          </p:pic>
          <p:pic>
            <p:nvPicPr>
              <p:cNvPr id="49" name="图形 48">
                <a:extLst>
                  <a:ext uri="{FF2B5EF4-FFF2-40B4-BE49-F238E27FC236}">
                    <a16:creationId xmlns:a16="http://schemas.microsoft.com/office/drawing/2014/main" id="{14129346-69BA-8E29-3203-54BFCC3C89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rcRect l="50000" r="12626" b="70355"/>
              <a:stretch/>
            </p:blipFill>
            <p:spPr>
              <a:xfrm>
                <a:off x="3867393" y="1782762"/>
                <a:ext cx="1644651" cy="1555875"/>
              </a:xfrm>
              <a:prstGeom prst="rect">
                <a:avLst/>
              </a:prstGeom>
            </p:spPr>
          </p:pic>
        </p:grp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F56001F9-774E-5BD0-7B9B-425E15C1F8E1}"/>
                </a:ext>
              </a:extLst>
            </p:cNvPr>
            <p:cNvSpPr/>
            <p:nvPr/>
          </p:nvSpPr>
          <p:spPr>
            <a:xfrm>
              <a:off x="5266537" y="1751508"/>
              <a:ext cx="1391774" cy="489422"/>
            </a:xfrm>
            <a:prstGeom prst="roundRect">
              <a:avLst/>
            </a:prstGeom>
            <a:solidFill>
              <a:schemeClr val="accent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流程一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5ECDCD7-8866-3000-A4F1-682AC23455EE}"/>
                </a:ext>
              </a:extLst>
            </p:cNvPr>
            <p:cNvSpPr txBox="1"/>
            <p:nvPr/>
          </p:nvSpPr>
          <p:spPr>
            <a:xfrm>
              <a:off x="5266537" y="2440515"/>
              <a:ext cx="1391774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这里是具体介绍内容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4EE40FD-F31D-D3B8-B87F-744A226BDE9F}"/>
              </a:ext>
            </a:extLst>
          </p:cNvPr>
          <p:cNvGrpSpPr/>
          <p:nvPr/>
        </p:nvGrpSpPr>
        <p:grpSpPr>
          <a:xfrm>
            <a:off x="7463376" y="2535086"/>
            <a:ext cx="1391774" cy="2510956"/>
            <a:chOff x="7491551" y="2524259"/>
            <a:chExt cx="1391774" cy="2510956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A98256FD-BE30-544B-3C0D-ED44FD38339F}"/>
                </a:ext>
              </a:extLst>
            </p:cNvPr>
            <p:cNvGrpSpPr/>
            <p:nvPr/>
          </p:nvGrpSpPr>
          <p:grpSpPr>
            <a:xfrm>
              <a:off x="7710341" y="2524259"/>
              <a:ext cx="954195" cy="902689"/>
              <a:chOff x="3867393" y="1782762"/>
              <a:chExt cx="1644651" cy="1555875"/>
            </a:xfrm>
          </p:grpSpPr>
          <p:pic>
            <p:nvPicPr>
              <p:cNvPr id="51" name="图形 50">
                <a:extLst>
                  <a:ext uri="{FF2B5EF4-FFF2-40B4-BE49-F238E27FC236}">
                    <a16:creationId xmlns:a16="http://schemas.microsoft.com/office/drawing/2014/main" id="{EEFC3732-583C-2149-9BEC-06C303B56C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flipH="1">
                <a:off x="4025899" y="2180812"/>
                <a:ext cx="1317626" cy="1090120"/>
              </a:xfrm>
              <a:prstGeom prst="rect">
                <a:avLst/>
              </a:prstGeom>
            </p:spPr>
          </p:pic>
          <p:pic>
            <p:nvPicPr>
              <p:cNvPr id="52" name="图形 51">
                <a:extLst>
                  <a:ext uri="{FF2B5EF4-FFF2-40B4-BE49-F238E27FC236}">
                    <a16:creationId xmlns:a16="http://schemas.microsoft.com/office/drawing/2014/main" id="{D1056B83-95C9-B49A-5A0C-24E70FB7DD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 rot="400871" flipH="1">
                <a:off x="4963704" y="2549635"/>
                <a:ext cx="144364" cy="144364"/>
              </a:xfrm>
              <a:prstGeom prst="rect">
                <a:avLst/>
              </a:prstGeom>
            </p:spPr>
          </p:pic>
          <p:pic>
            <p:nvPicPr>
              <p:cNvPr id="53" name="图形 52">
                <a:extLst>
                  <a:ext uri="{FF2B5EF4-FFF2-40B4-BE49-F238E27FC236}">
                    <a16:creationId xmlns:a16="http://schemas.microsoft.com/office/drawing/2014/main" id="{8BC25165-31FB-3430-0CAA-5EABE2D98D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 rot="21148829" flipH="1">
                <a:off x="5149966" y="2283835"/>
                <a:ext cx="79200" cy="79200"/>
              </a:xfrm>
              <a:prstGeom prst="rect">
                <a:avLst/>
              </a:prstGeom>
            </p:spPr>
          </p:pic>
          <p:pic>
            <p:nvPicPr>
              <p:cNvPr id="54" name="图形 53">
                <a:extLst>
                  <a:ext uri="{FF2B5EF4-FFF2-40B4-BE49-F238E27FC236}">
                    <a16:creationId xmlns:a16="http://schemas.microsoft.com/office/drawing/2014/main" id="{BBC694BD-ED14-82B8-C3A2-EEF2C355D7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rcRect l="50000" r="12626" b="70355"/>
              <a:stretch/>
            </p:blipFill>
            <p:spPr>
              <a:xfrm>
                <a:off x="3867393" y="1782762"/>
                <a:ext cx="1644651" cy="1555875"/>
              </a:xfrm>
              <a:prstGeom prst="rect">
                <a:avLst/>
              </a:prstGeom>
            </p:spPr>
          </p:pic>
        </p:grp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81A9C941-21DB-842A-C96B-182A07C8F982}"/>
                </a:ext>
              </a:extLst>
            </p:cNvPr>
            <p:cNvSpPr/>
            <p:nvPr/>
          </p:nvSpPr>
          <p:spPr>
            <a:xfrm>
              <a:off x="7491551" y="3682821"/>
              <a:ext cx="1391774" cy="489422"/>
            </a:xfrm>
            <a:prstGeom prst="roundRect">
              <a:avLst/>
            </a:prstGeom>
            <a:solidFill>
              <a:schemeClr val="accent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流程一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A6457B8-BFE3-2BD4-F3B2-6C8A5BBE47AA}"/>
                </a:ext>
              </a:extLst>
            </p:cNvPr>
            <p:cNvSpPr txBox="1"/>
            <p:nvPr/>
          </p:nvSpPr>
          <p:spPr>
            <a:xfrm>
              <a:off x="7491551" y="4371828"/>
              <a:ext cx="1391774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这里是具体介绍内容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61894420-044A-FF55-EAB5-983EBDFEE628}"/>
              </a:ext>
            </a:extLst>
          </p:cNvPr>
          <p:cNvGrpSpPr/>
          <p:nvPr/>
        </p:nvGrpSpPr>
        <p:grpSpPr>
          <a:xfrm>
            <a:off x="9566248" y="1830117"/>
            <a:ext cx="1391774" cy="2483918"/>
            <a:chOff x="9566248" y="1905661"/>
            <a:chExt cx="1391774" cy="2483918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D946E041-B426-8398-29EC-5AE1339E04DB}"/>
                </a:ext>
              </a:extLst>
            </p:cNvPr>
            <p:cNvGrpSpPr/>
            <p:nvPr/>
          </p:nvGrpSpPr>
          <p:grpSpPr>
            <a:xfrm>
              <a:off x="9785038" y="1905661"/>
              <a:ext cx="954195" cy="902689"/>
              <a:chOff x="3867393" y="1782762"/>
              <a:chExt cx="1644651" cy="1555875"/>
            </a:xfrm>
          </p:grpSpPr>
          <p:pic>
            <p:nvPicPr>
              <p:cNvPr id="56" name="图形 55">
                <a:extLst>
                  <a:ext uri="{FF2B5EF4-FFF2-40B4-BE49-F238E27FC236}">
                    <a16:creationId xmlns:a16="http://schemas.microsoft.com/office/drawing/2014/main" id="{05206CC1-CD02-2D59-AAB3-3BE0B23519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flipH="1">
                <a:off x="4025899" y="2180812"/>
                <a:ext cx="1317626" cy="1090120"/>
              </a:xfrm>
              <a:prstGeom prst="rect">
                <a:avLst/>
              </a:prstGeom>
            </p:spPr>
          </p:pic>
          <p:pic>
            <p:nvPicPr>
              <p:cNvPr id="57" name="图形 56">
                <a:extLst>
                  <a:ext uri="{FF2B5EF4-FFF2-40B4-BE49-F238E27FC236}">
                    <a16:creationId xmlns:a16="http://schemas.microsoft.com/office/drawing/2014/main" id="{8574DF88-4353-819E-42E0-15E5245686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 rot="400871" flipH="1">
                <a:off x="4963704" y="2549635"/>
                <a:ext cx="144364" cy="144364"/>
              </a:xfrm>
              <a:prstGeom prst="rect">
                <a:avLst/>
              </a:prstGeom>
            </p:spPr>
          </p:pic>
          <p:pic>
            <p:nvPicPr>
              <p:cNvPr id="58" name="图形 57">
                <a:extLst>
                  <a:ext uri="{FF2B5EF4-FFF2-40B4-BE49-F238E27FC236}">
                    <a16:creationId xmlns:a16="http://schemas.microsoft.com/office/drawing/2014/main" id="{3250FF0B-2263-D135-86CA-00C7B7F7AE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 rot="21148829" flipH="1">
                <a:off x="5149966" y="2283835"/>
                <a:ext cx="79200" cy="79200"/>
              </a:xfrm>
              <a:prstGeom prst="rect">
                <a:avLst/>
              </a:prstGeom>
            </p:spPr>
          </p:pic>
          <p:pic>
            <p:nvPicPr>
              <p:cNvPr id="59" name="图形 58">
                <a:extLst>
                  <a:ext uri="{FF2B5EF4-FFF2-40B4-BE49-F238E27FC236}">
                    <a16:creationId xmlns:a16="http://schemas.microsoft.com/office/drawing/2014/main" id="{18FF137C-0DBF-FA26-D6C9-2EDEDDA1076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rcRect l="50000" r="12626" b="70355"/>
              <a:stretch/>
            </p:blipFill>
            <p:spPr>
              <a:xfrm>
                <a:off x="3867393" y="1782762"/>
                <a:ext cx="1644651" cy="1555875"/>
              </a:xfrm>
              <a:prstGeom prst="rect">
                <a:avLst/>
              </a:prstGeom>
            </p:spPr>
          </p:pic>
        </p:grp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28643FEE-33B1-144D-A5A5-5A1DA4C49CEA}"/>
                </a:ext>
              </a:extLst>
            </p:cNvPr>
            <p:cNvSpPr/>
            <p:nvPr/>
          </p:nvSpPr>
          <p:spPr>
            <a:xfrm>
              <a:off x="9566248" y="3037185"/>
              <a:ext cx="1391774" cy="489422"/>
            </a:xfrm>
            <a:prstGeom prst="roundRect">
              <a:avLst/>
            </a:prstGeom>
            <a:solidFill>
              <a:schemeClr val="accent4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流程一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A697040E-F2D9-197B-4AA8-FA32E38ABB1A}"/>
                </a:ext>
              </a:extLst>
            </p:cNvPr>
            <p:cNvSpPr txBox="1"/>
            <p:nvPr/>
          </p:nvSpPr>
          <p:spPr>
            <a:xfrm>
              <a:off x="9566248" y="3726192"/>
              <a:ext cx="1391774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这里是具体介绍内容</a:t>
              </a:r>
            </a:p>
          </p:txBody>
        </p:sp>
      </p:grpSp>
      <p:sp>
        <p:nvSpPr>
          <p:cNvPr id="99" name="文本占位符 98">
            <a:extLst>
              <a:ext uri="{FF2B5EF4-FFF2-40B4-BE49-F238E27FC236}">
                <a16:creationId xmlns:a16="http://schemas.microsoft.com/office/drawing/2014/main" id="{73C9416B-6F6F-0ECB-E076-7C7C7C595C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这里是流程页标题</a:t>
            </a:r>
          </a:p>
        </p:txBody>
      </p:sp>
    </p:spTree>
    <p:extLst>
      <p:ext uri="{BB962C8B-B14F-4D97-AF65-F5344CB8AC3E}">
        <p14:creationId xmlns:p14="http://schemas.microsoft.com/office/powerpoint/2010/main" val="3197758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88C9"/>
      </a:accent1>
      <a:accent2>
        <a:srgbClr val="F2635F"/>
      </a:accent2>
      <a:accent3>
        <a:srgbClr val="74C66D"/>
      </a:accent3>
      <a:accent4>
        <a:srgbClr val="FFDA67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摄图摩登小方体"/>
        <a:ea typeface="摄图摩登小方体"/>
        <a:cs typeface=""/>
      </a:majorFont>
      <a:minorFont>
        <a:latin typeface="Calibri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smtClean="0">
            <a:solidFill>
              <a:schemeClr val="tx1">
                <a:lumMod val="75000"/>
                <a:lumOff val="25000"/>
              </a:schemeClr>
            </a:solidFill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1194</TotalTime>
  <Words>541</Words>
  <Application>Microsoft Office PowerPoint</Application>
  <PresentationFormat>宽屏</PresentationFormat>
  <Paragraphs>75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OPPOSans H</vt:lpstr>
      <vt:lpstr>等线</vt:lpstr>
      <vt:lpstr>汉仪雅酷黑 45W</vt:lpstr>
      <vt:lpstr>摄图摩登小方体</vt:lpstr>
      <vt:lpstr>思源黑体 CN Regular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蓝白主色调简约卡通插画风格圣诞活动ppt模板</dc:title>
  <dc:creator>游鱼</dc:creator>
  <cp:keywords>P界达人</cp:keywords>
  <dc:description>www.51pptmoban.com</dc:description>
  <cp:lastModifiedBy>Power user</cp:lastModifiedBy>
  <cp:revision>4</cp:revision>
  <dcterms:created xsi:type="dcterms:W3CDTF">2022-11-29T08:47:24Z</dcterms:created>
  <dcterms:modified xsi:type="dcterms:W3CDTF">2022-12-20T13:11:47Z</dcterms:modified>
</cp:coreProperties>
</file>