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4"/>
  </p:notesMasterIdLst>
  <p:sldIdLst>
    <p:sldId id="390" r:id="rId2"/>
    <p:sldId id="383" r:id="rId3"/>
    <p:sldId id="384" r:id="rId4"/>
    <p:sldId id="386" r:id="rId5"/>
    <p:sldId id="393" r:id="rId6"/>
    <p:sldId id="394" r:id="rId7"/>
    <p:sldId id="395" r:id="rId8"/>
    <p:sldId id="396" r:id="rId9"/>
    <p:sldId id="397" r:id="rId10"/>
    <p:sldId id="398" r:id="rId11"/>
    <p:sldId id="1126" r:id="rId12"/>
    <p:sldId id="112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54E1A"/>
    <a:srgbClr val="7C78F0"/>
    <a:srgbClr val="000000"/>
    <a:srgbClr val="D9D9D9"/>
    <a:srgbClr val="E82F58"/>
    <a:srgbClr val="2BDFC0"/>
    <a:srgbClr val="979797"/>
    <a:srgbClr val="636363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992" autoAdjust="0"/>
  </p:normalViewPr>
  <p:slideViewPr>
    <p:cSldViewPr snapToGrid="0">
      <p:cViewPr>
        <p:scale>
          <a:sx n="66" d="100"/>
          <a:sy n="66" d="100"/>
        </p:scale>
        <p:origin x="534" y="43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1C-4FC2-A486-EE9C97DD89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1096286192"/>
        <c:axId val="1096279120"/>
      </c:barChart>
      <c:catAx>
        <c:axId val="1096286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96279120"/>
        <c:crosses val="autoZero"/>
        <c:auto val="1"/>
        <c:lblAlgn val="ctr"/>
        <c:lblOffset val="100"/>
        <c:noMultiLvlLbl val="0"/>
      </c:catAx>
      <c:valAx>
        <c:axId val="10962791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96286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2022/12/20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12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0066CF7-31AD-618C-DEE4-9061762090CD}"/>
              </a:ext>
            </a:extLst>
          </p:cNvPr>
          <p:cNvSpPr/>
          <p:nvPr userDrawn="1"/>
        </p:nvSpPr>
        <p:spPr>
          <a:xfrm>
            <a:off x="1927860" y="1016000"/>
            <a:ext cx="8206740" cy="5221288"/>
          </a:xfrm>
          <a:prstGeom prst="roundRect">
            <a:avLst>
              <a:gd name="adj" fmla="val 11270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73AE461-5D61-B197-976D-D5A69E843EF7}"/>
              </a:ext>
            </a:extLst>
          </p:cNvPr>
          <p:cNvSpPr/>
          <p:nvPr userDrawn="1"/>
        </p:nvSpPr>
        <p:spPr>
          <a:xfrm>
            <a:off x="9319260" y="0"/>
            <a:ext cx="2872740" cy="1889760"/>
          </a:xfrm>
          <a:custGeom>
            <a:avLst/>
            <a:gdLst>
              <a:gd name="connsiteX0" fmla="*/ 50434 w 2872740"/>
              <a:gd name="connsiteY0" fmla="*/ 0 h 1889760"/>
              <a:gd name="connsiteX1" fmla="*/ 2872740 w 2872740"/>
              <a:gd name="connsiteY1" fmla="*/ 0 h 1889760"/>
              <a:gd name="connsiteX2" fmla="*/ 2872740 w 2872740"/>
              <a:gd name="connsiteY2" fmla="*/ 1022695 h 1889760"/>
              <a:gd name="connsiteX3" fmla="*/ 2835421 w 2872740"/>
              <a:gd name="connsiteY3" fmla="*/ 1100165 h 1889760"/>
              <a:gd name="connsiteX4" fmla="*/ 1508760 w 2872740"/>
              <a:gd name="connsiteY4" fmla="*/ 1889760 h 1889760"/>
              <a:gd name="connsiteX5" fmla="*/ 0 w 2872740"/>
              <a:gd name="connsiteY5" fmla="*/ 381000 h 1889760"/>
              <a:gd name="connsiteX6" fmla="*/ 30653 w 2872740"/>
              <a:gd name="connsiteY6" fmla="*/ 76932 h 1889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72740" h="1889760">
                <a:moveTo>
                  <a:pt x="50434" y="0"/>
                </a:moveTo>
                <a:lnTo>
                  <a:pt x="2872740" y="0"/>
                </a:lnTo>
                <a:lnTo>
                  <a:pt x="2872740" y="1022695"/>
                </a:lnTo>
                <a:lnTo>
                  <a:pt x="2835421" y="1100165"/>
                </a:lnTo>
                <a:cubicBezTo>
                  <a:pt x="2579928" y="1570483"/>
                  <a:pt x="2081630" y="1889760"/>
                  <a:pt x="1508760" y="1889760"/>
                </a:cubicBezTo>
                <a:cubicBezTo>
                  <a:pt x="675495" y="1889760"/>
                  <a:pt x="0" y="1214265"/>
                  <a:pt x="0" y="381000"/>
                </a:cubicBezTo>
                <a:cubicBezTo>
                  <a:pt x="0" y="276842"/>
                  <a:pt x="10555" y="175149"/>
                  <a:pt x="30653" y="7693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F9815BF-F839-7DEF-845F-3E64E8C03758}"/>
              </a:ext>
            </a:extLst>
          </p:cNvPr>
          <p:cNvSpPr/>
          <p:nvPr userDrawn="1"/>
        </p:nvSpPr>
        <p:spPr>
          <a:xfrm>
            <a:off x="784860" y="5165408"/>
            <a:ext cx="1927860" cy="1692592"/>
          </a:xfrm>
          <a:custGeom>
            <a:avLst/>
            <a:gdLst>
              <a:gd name="connsiteX0" fmla="*/ 963930 w 1927860"/>
              <a:gd name="connsiteY0" fmla="*/ 0 h 1692592"/>
              <a:gd name="connsiteX1" fmla="*/ 1927860 w 1927860"/>
              <a:gd name="connsiteY1" fmla="*/ 963930 h 1692592"/>
              <a:gd name="connsiteX2" fmla="*/ 1645532 w 1927860"/>
              <a:gd name="connsiteY2" fmla="*/ 1645532 h 1692592"/>
              <a:gd name="connsiteX3" fmla="*/ 1588494 w 1927860"/>
              <a:gd name="connsiteY3" fmla="*/ 1692592 h 1692592"/>
              <a:gd name="connsiteX4" fmla="*/ 339367 w 1927860"/>
              <a:gd name="connsiteY4" fmla="*/ 1692592 h 1692592"/>
              <a:gd name="connsiteX5" fmla="*/ 282329 w 1927860"/>
              <a:gd name="connsiteY5" fmla="*/ 1645532 h 1692592"/>
              <a:gd name="connsiteX6" fmla="*/ 0 w 1927860"/>
              <a:gd name="connsiteY6" fmla="*/ 963930 h 1692592"/>
              <a:gd name="connsiteX7" fmla="*/ 963930 w 1927860"/>
              <a:gd name="connsiteY7" fmla="*/ 0 h 1692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7860" h="1692592">
                <a:moveTo>
                  <a:pt x="963930" y="0"/>
                </a:moveTo>
                <a:cubicBezTo>
                  <a:pt x="1496294" y="0"/>
                  <a:pt x="1927860" y="431566"/>
                  <a:pt x="1927860" y="963930"/>
                </a:cubicBezTo>
                <a:cubicBezTo>
                  <a:pt x="1927860" y="1230112"/>
                  <a:pt x="1819969" y="1471095"/>
                  <a:pt x="1645532" y="1645532"/>
                </a:cubicBezTo>
                <a:lnTo>
                  <a:pt x="1588494" y="1692592"/>
                </a:lnTo>
                <a:lnTo>
                  <a:pt x="339367" y="1692592"/>
                </a:lnTo>
                <a:lnTo>
                  <a:pt x="282329" y="1645532"/>
                </a:lnTo>
                <a:cubicBezTo>
                  <a:pt x="107892" y="1471095"/>
                  <a:pt x="0" y="1230112"/>
                  <a:pt x="0" y="963930"/>
                </a:cubicBezTo>
                <a:cubicBezTo>
                  <a:pt x="0" y="431566"/>
                  <a:pt x="431566" y="0"/>
                  <a:pt x="96393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C07D8C8-CBB0-87DB-0539-D8630149F0C8}"/>
              </a:ext>
            </a:extLst>
          </p:cNvPr>
          <p:cNvSpPr/>
          <p:nvPr userDrawn="1"/>
        </p:nvSpPr>
        <p:spPr>
          <a:xfrm>
            <a:off x="0" y="0"/>
            <a:ext cx="1112520" cy="1125538"/>
          </a:xfrm>
          <a:custGeom>
            <a:avLst/>
            <a:gdLst>
              <a:gd name="connsiteX0" fmla="*/ 0 w 1112520"/>
              <a:gd name="connsiteY0" fmla="*/ 0 h 1125538"/>
              <a:gd name="connsiteX1" fmla="*/ 1096229 w 1112520"/>
              <a:gd name="connsiteY1" fmla="*/ 0 h 1125538"/>
              <a:gd name="connsiteX2" fmla="*/ 1112520 w 1112520"/>
              <a:gd name="connsiteY2" fmla="*/ 161608 h 1125538"/>
              <a:gd name="connsiteX3" fmla="*/ 148590 w 1112520"/>
              <a:gd name="connsiteY3" fmla="*/ 1125538 h 1125538"/>
              <a:gd name="connsiteX4" fmla="*/ 50034 w 1112520"/>
              <a:gd name="connsiteY4" fmla="*/ 1120562 h 1125538"/>
              <a:gd name="connsiteX5" fmla="*/ 0 w 1112520"/>
              <a:gd name="connsiteY5" fmla="*/ 1112926 h 112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2520" h="1125538">
                <a:moveTo>
                  <a:pt x="0" y="0"/>
                </a:moveTo>
                <a:lnTo>
                  <a:pt x="1096229" y="0"/>
                </a:lnTo>
                <a:lnTo>
                  <a:pt x="1112520" y="161608"/>
                </a:lnTo>
                <a:cubicBezTo>
                  <a:pt x="1112520" y="693972"/>
                  <a:pt x="680954" y="1125538"/>
                  <a:pt x="148590" y="1125538"/>
                </a:cubicBezTo>
                <a:cubicBezTo>
                  <a:pt x="115317" y="1125538"/>
                  <a:pt x="82438" y="1123852"/>
                  <a:pt x="50034" y="1120562"/>
                </a:cubicBezTo>
                <a:lnTo>
                  <a:pt x="0" y="111292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6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D730CD3-EB02-430B-C2D1-5A3A7BCACE54}"/>
              </a:ext>
            </a:extLst>
          </p:cNvPr>
          <p:cNvSpPr/>
          <p:nvPr userDrawn="1"/>
        </p:nvSpPr>
        <p:spPr>
          <a:xfrm>
            <a:off x="9364980" y="1016000"/>
            <a:ext cx="1208087" cy="1208087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6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420E3E2-BD03-5D0C-B57D-A1B1B327D3B6}"/>
              </a:ext>
            </a:extLst>
          </p:cNvPr>
          <p:cNvSpPr/>
          <p:nvPr userDrawn="1"/>
        </p:nvSpPr>
        <p:spPr>
          <a:xfrm>
            <a:off x="9056053" y="5403216"/>
            <a:ext cx="1208087" cy="1208087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6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3D484A7-B92B-E0CF-DD90-A50D6BD999FA}"/>
              </a:ext>
            </a:extLst>
          </p:cNvPr>
          <p:cNvSpPr/>
          <p:nvPr userDrawn="1"/>
        </p:nvSpPr>
        <p:spPr>
          <a:xfrm>
            <a:off x="148590" y="381000"/>
            <a:ext cx="830580" cy="83058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78878E6-FFA9-3855-A1C4-D92C12CD5715}"/>
              </a:ext>
            </a:extLst>
          </p:cNvPr>
          <p:cNvSpPr/>
          <p:nvPr userDrawn="1"/>
        </p:nvSpPr>
        <p:spPr>
          <a:xfrm>
            <a:off x="9962118" y="5495210"/>
            <a:ext cx="474504" cy="47450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终止 15">
            <a:extLst>
              <a:ext uri="{FF2B5EF4-FFF2-40B4-BE49-F238E27FC236}">
                <a16:creationId xmlns:a16="http://schemas.microsoft.com/office/drawing/2014/main" id="{D677ECBD-87D5-6459-799F-82B595280989}"/>
              </a:ext>
            </a:extLst>
          </p:cNvPr>
          <p:cNvSpPr/>
          <p:nvPr userDrawn="1"/>
        </p:nvSpPr>
        <p:spPr>
          <a:xfrm>
            <a:off x="3874702" y="4197892"/>
            <a:ext cx="1958765" cy="437039"/>
          </a:xfrm>
          <a:prstGeom prst="flowChartTerminator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10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终止 16">
            <a:extLst>
              <a:ext uri="{FF2B5EF4-FFF2-40B4-BE49-F238E27FC236}">
                <a16:creationId xmlns:a16="http://schemas.microsoft.com/office/drawing/2014/main" id="{57E72BA4-B3A1-F9A0-6155-4C14964029DB}"/>
              </a:ext>
            </a:extLst>
          </p:cNvPr>
          <p:cNvSpPr/>
          <p:nvPr userDrawn="1"/>
        </p:nvSpPr>
        <p:spPr>
          <a:xfrm>
            <a:off x="6330315" y="4171950"/>
            <a:ext cx="1958766" cy="456921"/>
          </a:xfrm>
          <a:prstGeom prst="flowChartTerminator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10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24400724-99F9-3C6E-81AE-E9E3EE2B2F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38537" y="2122671"/>
            <a:ext cx="4985385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点此输入标题内容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1BDB68E0-B5A0-94CD-80D6-59820D253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73034" y="4253673"/>
            <a:ext cx="1562100" cy="3826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6F225EC1-FA11-BE11-54CD-2840F6ABA4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28648" y="4217422"/>
            <a:ext cx="1562100" cy="3659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5367743F-8895-2294-BC2F-5D07875917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38537" y="3048000"/>
            <a:ext cx="5272087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 altLang="zh-CN" dirty="0"/>
              <a:t>Click here to enter the title content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3B7AE2B-71EB-8EDB-B9C4-930BF2DD5745}"/>
              </a:ext>
            </a:extLst>
          </p:cNvPr>
          <p:cNvSpPr/>
          <p:nvPr userDrawn="1"/>
        </p:nvSpPr>
        <p:spPr>
          <a:xfrm rot="16200000" flipH="1">
            <a:off x="71977" y="-71977"/>
            <a:ext cx="1306879" cy="1450832"/>
          </a:xfrm>
          <a:custGeom>
            <a:avLst/>
            <a:gdLst>
              <a:gd name="connsiteX0" fmla="*/ 0 w 1306879"/>
              <a:gd name="connsiteY0" fmla="*/ 0 h 1450832"/>
              <a:gd name="connsiteX1" fmla="*/ 0 w 1306879"/>
              <a:gd name="connsiteY1" fmla="*/ 1383426 h 1450832"/>
              <a:gd name="connsiteX2" fmla="*/ 63482 w 1306879"/>
              <a:gd name="connsiteY2" fmla="*/ 1407040 h 1450832"/>
              <a:gd name="connsiteX3" fmla="*/ 348480 w 1306879"/>
              <a:gd name="connsiteY3" fmla="*/ 1450832 h 1450832"/>
              <a:gd name="connsiteX4" fmla="*/ 1306879 w 1306879"/>
              <a:gd name="connsiteY4" fmla="*/ 476774 h 1450832"/>
              <a:gd name="connsiteX5" fmla="*/ 1191205 w 1306879"/>
              <a:gd name="connsiteY5" fmla="*/ 12480 h 1450832"/>
              <a:gd name="connsiteX6" fmla="*/ 1183745 w 1306879"/>
              <a:gd name="connsiteY6" fmla="*/ 0 h 1450832"/>
              <a:gd name="connsiteX7" fmla="*/ 0 w 1306879"/>
              <a:gd name="connsiteY7" fmla="*/ 0 h 145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6879" h="1450832">
                <a:moveTo>
                  <a:pt x="0" y="0"/>
                </a:moveTo>
                <a:lnTo>
                  <a:pt x="0" y="1383426"/>
                </a:lnTo>
                <a:lnTo>
                  <a:pt x="63482" y="1407040"/>
                </a:lnTo>
                <a:cubicBezTo>
                  <a:pt x="153512" y="1435500"/>
                  <a:pt x="249235" y="1450832"/>
                  <a:pt x="348480" y="1450832"/>
                </a:cubicBezTo>
                <a:cubicBezTo>
                  <a:pt x="877789" y="1450832"/>
                  <a:pt x="1306879" y="1014731"/>
                  <a:pt x="1306879" y="476774"/>
                </a:cubicBezTo>
                <a:cubicBezTo>
                  <a:pt x="1306879" y="308662"/>
                  <a:pt x="1264976" y="150498"/>
                  <a:pt x="1191205" y="12480"/>
                </a:cubicBezTo>
                <a:lnTo>
                  <a:pt x="1183745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ED61F07-1C9A-1415-762A-2D24BBF253D1}"/>
              </a:ext>
            </a:extLst>
          </p:cNvPr>
          <p:cNvSpPr/>
          <p:nvPr userDrawn="1"/>
        </p:nvSpPr>
        <p:spPr>
          <a:xfrm rot="16200000" flipH="1">
            <a:off x="265151" y="177758"/>
            <a:ext cx="1537200" cy="1562316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60000">
                <a:schemeClr val="accent1">
                  <a:alpha val="4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3959D06-08E8-83A6-FE37-30D6F5ADAB85}"/>
              </a:ext>
            </a:extLst>
          </p:cNvPr>
          <p:cNvGrpSpPr/>
          <p:nvPr userDrawn="1"/>
        </p:nvGrpSpPr>
        <p:grpSpPr>
          <a:xfrm>
            <a:off x="11285969" y="5840323"/>
            <a:ext cx="649859" cy="796798"/>
            <a:chOff x="11285969" y="5840323"/>
            <a:chExt cx="649859" cy="79679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CBB90EA-061D-4D3E-7D72-E416A521A28E}"/>
                </a:ext>
              </a:extLst>
            </p:cNvPr>
            <p:cNvSpPr/>
            <p:nvPr userDrawn="1"/>
          </p:nvSpPr>
          <p:spPr>
            <a:xfrm flipH="1">
              <a:off x="11285969" y="5840323"/>
              <a:ext cx="299911" cy="299911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6BBDDEC-EF41-B2A0-12F1-EAB9BA497A3F}"/>
                </a:ext>
              </a:extLst>
            </p:cNvPr>
            <p:cNvSpPr/>
            <p:nvPr userDrawn="1"/>
          </p:nvSpPr>
          <p:spPr>
            <a:xfrm flipH="1">
              <a:off x="11710206" y="6001925"/>
              <a:ext cx="225622" cy="2256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EA65E7B-E579-0ABA-C69E-28AEF06103F4}"/>
                </a:ext>
              </a:extLst>
            </p:cNvPr>
            <p:cNvSpPr/>
            <p:nvPr userDrawn="1"/>
          </p:nvSpPr>
          <p:spPr>
            <a:xfrm flipH="1">
              <a:off x="11333271" y="6237288"/>
              <a:ext cx="399833" cy="39983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8B466EC7-4F9C-890C-8ACC-B6E351512E1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314841" y="321897"/>
            <a:ext cx="1562318" cy="8877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E58FF27B-0720-D545-AABC-44EBF627D08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514850" y="515027"/>
            <a:ext cx="3552826" cy="8877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0" cap="none" spc="0">
                <a:ln w="0"/>
                <a:gradFill>
                  <a:gsLst>
                    <a:gs pos="16000">
                      <a:srgbClr val="53575C">
                        <a:alpha val="0"/>
                      </a:srgbClr>
                    </a:gs>
                    <a:gs pos="88000">
                      <a:srgbClr val="C5C7CA">
                        <a:alpha val="41000"/>
                      </a:srgbClr>
                    </a:gs>
                  </a:gsLst>
                  <a:lin ang="5400000"/>
                </a:gradFill>
                <a:effectLst/>
              </a:defRPr>
            </a:lvl1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4ABC4B4-174A-FA96-F667-B67EC3786923}"/>
              </a:ext>
            </a:extLst>
          </p:cNvPr>
          <p:cNvSpPr/>
          <p:nvPr userDrawn="1"/>
        </p:nvSpPr>
        <p:spPr>
          <a:xfrm flipH="1">
            <a:off x="0" y="81809"/>
            <a:ext cx="6029325" cy="6694380"/>
          </a:xfrm>
          <a:custGeom>
            <a:avLst/>
            <a:gdLst>
              <a:gd name="connsiteX0" fmla="*/ 3347190 w 6029325"/>
              <a:gd name="connsiteY0" fmla="*/ 0 h 6694380"/>
              <a:gd name="connsiteX1" fmla="*/ 0 w 6029325"/>
              <a:gd name="connsiteY1" fmla="*/ 3347190 h 6694380"/>
              <a:gd name="connsiteX2" fmla="*/ 3347190 w 6029325"/>
              <a:gd name="connsiteY2" fmla="*/ 6694380 h 6694380"/>
              <a:gd name="connsiteX3" fmla="*/ 5930045 w 6029325"/>
              <a:gd name="connsiteY3" fmla="*/ 5476314 h 6694380"/>
              <a:gd name="connsiteX4" fmla="*/ 6029325 w 6029325"/>
              <a:gd name="connsiteY4" fmla="*/ 5343549 h 6694380"/>
              <a:gd name="connsiteX5" fmla="*/ 6029325 w 6029325"/>
              <a:gd name="connsiteY5" fmla="*/ 1350831 h 6694380"/>
              <a:gd name="connsiteX6" fmla="*/ 5930045 w 6029325"/>
              <a:gd name="connsiteY6" fmla="*/ 1218066 h 6694380"/>
              <a:gd name="connsiteX7" fmla="*/ 3347190 w 6029325"/>
              <a:gd name="connsiteY7" fmla="*/ 0 h 66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9325" h="6694380">
                <a:moveTo>
                  <a:pt x="3347190" y="0"/>
                </a:moveTo>
                <a:cubicBezTo>
                  <a:pt x="1498588" y="0"/>
                  <a:pt x="0" y="1498588"/>
                  <a:pt x="0" y="3347190"/>
                </a:cubicBezTo>
                <a:cubicBezTo>
                  <a:pt x="0" y="5195792"/>
                  <a:pt x="1498588" y="6694380"/>
                  <a:pt x="3347190" y="6694380"/>
                </a:cubicBezTo>
                <a:cubicBezTo>
                  <a:pt x="4387029" y="6694380"/>
                  <a:pt x="5316121" y="6220218"/>
                  <a:pt x="5930045" y="5476314"/>
                </a:cubicBezTo>
                <a:lnTo>
                  <a:pt x="6029325" y="5343549"/>
                </a:lnTo>
                <a:lnTo>
                  <a:pt x="6029325" y="1350831"/>
                </a:lnTo>
                <a:lnTo>
                  <a:pt x="5930045" y="1218066"/>
                </a:lnTo>
                <a:cubicBezTo>
                  <a:pt x="5316121" y="474163"/>
                  <a:pt x="4387029" y="0"/>
                  <a:pt x="334719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EAD7922D-0190-E811-7CFB-FA48017B03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5144" y="1791098"/>
            <a:ext cx="5277534" cy="25631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19900" b="1" kern="1200" cap="none" spc="0" dirty="0">
                <a:ln w="66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1">
                      <a:lumMod val="60000"/>
                      <a:lumOff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B626344-6888-EC26-E6D8-911838DAC5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58210" y="4587137"/>
            <a:ext cx="1847850" cy="58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4400" kern="1200" dirty="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0A95801F-9CAD-71A8-9D72-F23A04DF83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9374" y="2476500"/>
            <a:ext cx="32766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96FBCB64-4993-C8F3-CE3C-AF070B0453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29374" y="3371850"/>
            <a:ext cx="3753533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 altLang="zh-CN" dirty="0"/>
              <a:t>Click here to enter a title</a:t>
            </a:r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C91C8151-879E-EBBF-1B35-D0CC6BC29B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29374" y="4095749"/>
            <a:ext cx="4705350" cy="107632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/>
            </a:lvl1pPr>
          </a:lstStyle>
          <a:p>
            <a:pPr lvl="0"/>
            <a:r>
              <a:rPr lang="zh-CN" altLang="en-US" dirty="0"/>
              <a:t>单击此处输入您的正文，文字是您思想的提炼，为了最终演示发布的良好效果，请尽量言简意赅的阐述观点。</a:t>
            </a:r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FE7067DA-97ED-5B52-2596-6DCE07073DBE}"/>
              </a:ext>
            </a:extLst>
          </p:cNvPr>
          <p:cNvGrpSpPr/>
          <p:nvPr userDrawn="1"/>
        </p:nvGrpSpPr>
        <p:grpSpPr>
          <a:xfrm>
            <a:off x="668338" y="448613"/>
            <a:ext cx="240165" cy="567387"/>
            <a:chOff x="668338" y="448613"/>
            <a:chExt cx="240165" cy="56738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5343A07-6948-4EA0-5775-D4A75ABE39ED}"/>
                </a:ext>
              </a:extLst>
            </p:cNvPr>
            <p:cNvSpPr/>
            <p:nvPr userDrawn="1"/>
          </p:nvSpPr>
          <p:spPr>
            <a:xfrm>
              <a:off x="668338" y="855088"/>
              <a:ext cx="160912" cy="16091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1FA11E5-C2BA-84E2-ADE8-08BEC967AC31}"/>
                </a:ext>
              </a:extLst>
            </p:cNvPr>
            <p:cNvSpPr/>
            <p:nvPr userDrawn="1"/>
          </p:nvSpPr>
          <p:spPr>
            <a:xfrm>
              <a:off x="833503" y="573318"/>
              <a:ext cx="75000" cy="75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F1ED4D6-066F-DCBE-6D24-229EE1E50A04}"/>
                </a:ext>
              </a:extLst>
            </p:cNvPr>
            <p:cNvSpPr/>
            <p:nvPr userDrawn="1"/>
          </p:nvSpPr>
          <p:spPr>
            <a:xfrm>
              <a:off x="674688" y="448613"/>
              <a:ext cx="128497" cy="12849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D697F8FB-D057-5279-541D-D82C24D1A2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5850" y="492632"/>
            <a:ext cx="1809750" cy="442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75286C-2F78-8134-D01F-DCB9AD1D7E2E}"/>
              </a:ext>
            </a:extLst>
          </p:cNvPr>
          <p:cNvGrpSpPr/>
          <p:nvPr userDrawn="1"/>
        </p:nvGrpSpPr>
        <p:grpSpPr>
          <a:xfrm>
            <a:off x="11285969" y="5840323"/>
            <a:ext cx="649859" cy="796798"/>
            <a:chOff x="11285969" y="5840323"/>
            <a:chExt cx="649859" cy="79679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7EC4134-9215-092D-2337-E12D1ED7D751}"/>
                </a:ext>
              </a:extLst>
            </p:cNvPr>
            <p:cNvSpPr/>
            <p:nvPr userDrawn="1"/>
          </p:nvSpPr>
          <p:spPr>
            <a:xfrm flipH="1">
              <a:off x="11285969" y="5840323"/>
              <a:ext cx="299911" cy="299911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53C1406-CFD7-D052-15CD-C94575B3C0F6}"/>
                </a:ext>
              </a:extLst>
            </p:cNvPr>
            <p:cNvSpPr/>
            <p:nvPr userDrawn="1"/>
          </p:nvSpPr>
          <p:spPr>
            <a:xfrm flipH="1">
              <a:off x="11710206" y="6001925"/>
              <a:ext cx="225622" cy="2256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04B7A87-A155-5C24-DDAF-D94A5D46E4E9}"/>
                </a:ext>
              </a:extLst>
            </p:cNvPr>
            <p:cNvSpPr/>
            <p:nvPr userDrawn="1"/>
          </p:nvSpPr>
          <p:spPr>
            <a:xfrm flipH="1">
              <a:off x="11333271" y="6237288"/>
              <a:ext cx="399833" cy="39983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B476B7AB-4E32-9369-A2C7-EC0FC39359AF}"/>
              </a:ext>
            </a:extLst>
          </p:cNvPr>
          <p:cNvSpPr/>
          <p:nvPr userDrawn="1"/>
        </p:nvSpPr>
        <p:spPr>
          <a:xfrm>
            <a:off x="1927860" y="1016000"/>
            <a:ext cx="8206740" cy="5221288"/>
          </a:xfrm>
          <a:prstGeom prst="roundRect">
            <a:avLst>
              <a:gd name="adj" fmla="val 11270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27B39BF-7FB5-FCC3-6B38-6303E4AD0427}"/>
              </a:ext>
            </a:extLst>
          </p:cNvPr>
          <p:cNvSpPr/>
          <p:nvPr userDrawn="1"/>
        </p:nvSpPr>
        <p:spPr>
          <a:xfrm>
            <a:off x="9319260" y="0"/>
            <a:ext cx="2872740" cy="1889760"/>
          </a:xfrm>
          <a:custGeom>
            <a:avLst/>
            <a:gdLst>
              <a:gd name="connsiteX0" fmla="*/ 50434 w 2872740"/>
              <a:gd name="connsiteY0" fmla="*/ 0 h 1889760"/>
              <a:gd name="connsiteX1" fmla="*/ 2872740 w 2872740"/>
              <a:gd name="connsiteY1" fmla="*/ 0 h 1889760"/>
              <a:gd name="connsiteX2" fmla="*/ 2872740 w 2872740"/>
              <a:gd name="connsiteY2" fmla="*/ 1022695 h 1889760"/>
              <a:gd name="connsiteX3" fmla="*/ 2835421 w 2872740"/>
              <a:gd name="connsiteY3" fmla="*/ 1100165 h 1889760"/>
              <a:gd name="connsiteX4" fmla="*/ 1508760 w 2872740"/>
              <a:gd name="connsiteY4" fmla="*/ 1889760 h 1889760"/>
              <a:gd name="connsiteX5" fmla="*/ 0 w 2872740"/>
              <a:gd name="connsiteY5" fmla="*/ 381000 h 1889760"/>
              <a:gd name="connsiteX6" fmla="*/ 30653 w 2872740"/>
              <a:gd name="connsiteY6" fmla="*/ 76932 h 1889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72740" h="1889760">
                <a:moveTo>
                  <a:pt x="50434" y="0"/>
                </a:moveTo>
                <a:lnTo>
                  <a:pt x="2872740" y="0"/>
                </a:lnTo>
                <a:lnTo>
                  <a:pt x="2872740" y="1022695"/>
                </a:lnTo>
                <a:lnTo>
                  <a:pt x="2835421" y="1100165"/>
                </a:lnTo>
                <a:cubicBezTo>
                  <a:pt x="2579928" y="1570483"/>
                  <a:pt x="2081630" y="1889760"/>
                  <a:pt x="1508760" y="1889760"/>
                </a:cubicBezTo>
                <a:cubicBezTo>
                  <a:pt x="675495" y="1889760"/>
                  <a:pt x="0" y="1214265"/>
                  <a:pt x="0" y="381000"/>
                </a:cubicBezTo>
                <a:cubicBezTo>
                  <a:pt x="0" y="276842"/>
                  <a:pt x="10555" y="175149"/>
                  <a:pt x="30653" y="7693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84BFD15-9DD7-894F-78E6-AE878E95FB9B}"/>
              </a:ext>
            </a:extLst>
          </p:cNvPr>
          <p:cNvSpPr/>
          <p:nvPr userDrawn="1"/>
        </p:nvSpPr>
        <p:spPr>
          <a:xfrm>
            <a:off x="784860" y="5165408"/>
            <a:ext cx="1927860" cy="1692592"/>
          </a:xfrm>
          <a:custGeom>
            <a:avLst/>
            <a:gdLst>
              <a:gd name="connsiteX0" fmla="*/ 963930 w 1927860"/>
              <a:gd name="connsiteY0" fmla="*/ 0 h 1692592"/>
              <a:gd name="connsiteX1" fmla="*/ 1927860 w 1927860"/>
              <a:gd name="connsiteY1" fmla="*/ 963930 h 1692592"/>
              <a:gd name="connsiteX2" fmla="*/ 1645532 w 1927860"/>
              <a:gd name="connsiteY2" fmla="*/ 1645532 h 1692592"/>
              <a:gd name="connsiteX3" fmla="*/ 1588494 w 1927860"/>
              <a:gd name="connsiteY3" fmla="*/ 1692592 h 1692592"/>
              <a:gd name="connsiteX4" fmla="*/ 339367 w 1927860"/>
              <a:gd name="connsiteY4" fmla="*/ 1692592 h 1692592"/>
              <a:gd name="connsiteX5" fmla="*/ 282329 w 1927860"/>
              <a:gd name="connsiteY5" fmla="*/ 1645532 h 1692592"/>
              <a:gd name="connsiteX6" fmla="*/ 0 w 1927860"/>
              <a:gd name="connsiteY6" fmla="*/ 963930 h 1692592"/>
              <a:gd name="connsiteX7" fmla="*/ 963930 w 1927860"/>
              <a:gd name="connsiteY7" fmla="*/ 0 h 1692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7860" h="1692592">
                <a:moveTo>
                  <a:pt x="963930" y="0"/>
                </a:moveTo>
                <a:cubicBezTo>
                  <a:pt x="1496294" y="0"/>
                  <a:pt x="1927860" y="431566"/>
                  <a:pt x="1927860" y="963930"/>
                </a:cubicBezTo>
                <a:cubicBezTo>
                  <a:pt x="1927860" y="1230112"/>
                  <a:pt x="1819969" y="1471095"/>
                  <a:pt x="1645532" y="1645532"/>
                </a:cubicBezTo>
                <a:lnTo>
                  <a:pt x="1588494" y="1692592"/>
                </a:lnTo>
                <a:lnTo>
                  <a:pt x="339367" y="1692592"/>
                </a:lnTo>
                <a:lnTo>
                  <a:pt x="282329" y="1645532"/>
                </a:lnTo>
                <a:cubicBezTo>
                  <a:pt x="107892" y="1471095"/>
                  <a:pt x="0" y="1230112"/>
                  <a:pt x="0" y="963930"/>
                </a:cubicBezTo>
                <a:cubicBezTo>
                  <a:pt x="0" y="431566"/>
                  <a:pt x="431566" y="0"/>
                  <a:pt x="96393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25A2E55-58FD-C6E5-1FF0-499B9957B6E6}"/>
              </a:ext>
            </a:extLst>
          </p:cNvPr>
          <p:cNvSpPr/>
          <p:nvPr userDrawn="1"/>
        </p:nvSpPr>
        <p:spPr>
          <a:xfrm>
            <a:off x="0" y="0"/>
            <a:ext cx="1112520" cy="1125538"/>
          </a:xfrm>
          <a:custGeom>
            <a:avLst/>
            <a:gdLst>
              <a:gd name="connsiteX0" fmla="*/ 0 w 1112520"/>
              <a:gd name="connsiteY0" fmla="*/ 0 h 1125538"/>
              <a:gd name="connsiteX1" fmla="*/ 1096229 w 1112520"/>
              <a:gd name="connsiteY1" fmla="*/ 0 h 1125538"/>
              <a:gd name="connsiteX2" fmla="*/ 1112520 w 1112520"/>
              <a:gd name="connsiteY2" fmla="*/ 161608 h 1125538"/>
              <a:gd name="connsiteX3" fmla="*/ 148590 w 1112520"/>
              <a:gd name="connsiteY3" fmla="*/ 1125538 h 1125538"/>
              <a:gd name="connsiteX4" fmla="*/ 50034 w 1112520"/>
              <a:gd name="connsiteY4" fmla="*/ 1120562 h 1125538"/>
              <a:gd name="connsiteX5" fmla="*/ 0 w 1112520"/>
              <a:gd name="connsiteY5" fmla="*/ 1112926 h 112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2520" h="1125538">
                <a:moveTo>
                  <a:pt x="0" y="0"/>
                </a:moveTo>
                <a:lnTo>
                  <a:pt x="1096229" y="0"/>
                </a:lnTo>
                <a:lnTo>
                  <a:pt x="1112520" y="161608"/>
                </a:lnTo>
                <a:cubicBezTo>
                  <a:pt x="1112520" y="693972"/>
                  <a:pt x="680954" y="1125538"/>
                  <a:pt x="148590" y="1125538"/>
                </a:cubicBezTo>
                <a:cubicBezTo>
                  <a:pt x="115317" y="1125538"/>
                  <a:pt x="82438" y="1123852"/>
                  <a:pt x="50034" y="1120562"/>
                </a:cubicBezTo>
                <a:lnTo>
                  <a:pt x="0" y="111292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6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0B374D8-C338-BD38-3FE1-8C2D4CABB6E5}"/>
              </a:ext>
            </a:extLst>
          </p:cNvPr>
          <p:cNvSpPr/>
          <p:nvPr userDrawn="1"/>
        </p:nvSpPr>
        <p:spPr>
          <a:xfrm>
            <a:off x="9364980" y="1016000"/>
            <a:ext cx="1208087" cy="1208087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6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BE7E01C-199C-F09F-ABC3-C7B9EDC43A15}"/>
              </a:ext>
            </a:extLst>
          </p:cNvPr>
          <p:cNvSpPr/>
          <p:nvPr userDrawn="1"/>
        </p:nvSpPr>
        <p:spPr>
          <a:xfrm>
            <a:off x="9056053" y="5403216"/>
            <a:ext cx="1208087" cy="1208087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6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297511C-DF50-FDF2-F699-2F516F8367EF}"/>
              </a:ext>
            </a:extLst>
          </p:cNvPr>
          <p:cNvSpPr/>
          <p:nvPr userDrawn="1"/>
        </p:nvSpPr>
        <p:spPr>
          <a:xfrm>
            <a:off x="148590" y="381000"/>
            <a:ext cx="830580" cy="83058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28C8694-2BAE-854C-FAB4-AA4937932ADF}"/>
              </a:ext>
            </a:extLst>
          </p:cNvPr>
          <p:cNvSpPr/>
          <p:nvPr userDrawn="1"/>
        </p:nvSpPr>
        <p:spPr>
          <a:xfrm>
            <a:off x="9962118" y="5495210"/>
            <a:ext cx="474504" cy="474504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终止 12">
            <a:extLst>
              <a:ext uri="{FF2B5EF4-FFF2-40B4-BE49-F238E27FC236}">
                <a16:creationId xmlns:a16="http://schemas.microsoft.com/office/drawing/2014/main" id="{892ACB45-A52C-95F8-3CBD-9F5A06DA6936}"/>
              </a:ext>
            </a:extLst>
          </p:cNvPr>
          <p:cNvSpPr/>
          <p:nvPr userDrawn="1"/>
        </p:nvSpPr>
        <p:spPr>
          <a:xfrm>
            <a:off x="3874702" y="4197892"/>
            <a:ext cx="1958765" cy="437039"/>
          </a:xfrm>
          <a:prstGeom prst="flowChartTerminator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10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终止 13">
            <a:extLst>
              <a:ext uri="{FF2B5EF4-FFF2-40B4-BE49-F238E27FC236}">
                <a16:creationId xmlns:a16="http://schemas.microsoft.com/office/drawing/2014/main" id="{AE63825D-28D8-37E9-928C-0D8D4E226CCC}"/>
              </a:ext>
            </a:extLst>
          </p:cNvPr>
          <p:cNvSpPr/>
          <p:nvPr userDrawn="1"/>
        </p:nvSpPr>
        <p:spPr>
          <a:xfrm>
            <a:off x="6330315" y="4171950"/>
            <a:ext cx="1958766" cy="456921"/>
          </a:xfrm>
          <a:prstGeom prst="flowChartTerminator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10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8">
            <a:extLst>
              <a:ext uri="{FF2B5EF4-FFF2-40B4-BE49-F238E27FC236}">
                <a16:creationId xmlns:a16="http://schemas.microsoft.com/office/drawing/2014/main" id="{BC8F0394-AAB3-FE35-5277-C4B072FCBA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38537" y="2122671"/>
            <a:ext cx="4985385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点此输入结束语！</a:t>
            </a:r>
          </a:p>
        </p:txBody>
      </p:sp>
      <p:sp>
        <p:nvSpPr>
          <p:cNvPr id="16" name="文本占位符 22">
            <a:extLst>
              <a:ext uri="{FF2B5EF4-FFF2-40B4-BE49-F238E27FC236}">
                <a16:creationId xmlns:a16="http://schemas.microsoft.com/office/drawing/2014/main" id="{76508DE9-5783-BEE7-086F-D55DCC24AE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73034" y="4253673"/>
            <a:ext cx="1562100" cy="3826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7" name="文本占位符 24">
            <a:extLst>
              <a:ext uri="{FF2B5EF4-FFF2-40B4-BE49-F238E27FC236}">
                <a16:creationId xmlns:a16="http://schemas.microsoft.com/office/drawing/2014/main" id="{29BF7EFE-FDE9-6BC2-35F3-59B3ECC218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28648" y="4217422"/>
            <a:ext cx="1562100" cy="3659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  <p:sp>
        <p:nvSpPr>
          <p:cNvPr id="18" name="文本占位符 26">
            <a:extLst>
              <a:ext uri="{FF2B5EF4-FFF2-40B4-BE49-F238E27FC236}">
                <a16:creationId xmlns:a16="http://schemas.microsoft.com/office/drawing/2014/main" id="{5B20B55B-AFD2-09CB-D7AF-0555C109EE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38537" y="3048000"/>
            <a:ext cx="5272087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 altLang="zh-CN" dirty="0"/>
              <a:t>Click here to enter the title content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2375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alpha val="10000"/>
              </a:schemeClr>
            </a:gs>
            <a:gs pos="62000">
              <a:schemeClr val="accent1">
                <a:alpha val="10000"/>
                <a:lumMod val="0"/>
                <a:lumOff val="10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DCF17E75-9A8C-75AF-7E09-906F7CA2F6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点此输入标题内容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403CED93-CC71-D3B8-28DF-BCB464A792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22E1C8C-81E0-FE61-14CE-77F9247D2D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0EF7079B-C057-2150-EA84-1721E411E6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8537" y="3048000"/>
            <a:ext cx="5272087" cy="276999"/>
          </a:xfrm>
        </p:spPr>
        <p:txBody>
          <a:bodyPr/>
          <a:lstStyle/>
          <a:p>
            <a:r>
              <a:rPr lang="en-US" altLang="zh-CN" dirty="0"/>
              <a:t>Click here to enter the title content</a:t>
            </a:r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EBBBAD6-14F7-4EB0-62CF-83EEB0F70473}"/>
              </a:ext>
            </a:extLst>
          </p:cNvPr>
          <p:cNvGrpSpPr/>
          <p:nvPr/>
        </p:nvGrpSpPr>
        <p:grpSpPr>
          <a:xfrm>
            <a:off x="11285969" y="5840323"/>
            <a:ext cx="649859" cy="796798"/>
            <a:chOff x="11285969" y="5840323"/>
            <a:chExt cx="649859" cy="79679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45E36D4-415F-1508-BEEA-6B96421A2105}"/>
                </a:ext>
              </a:extLst>
            </p:cNvPr>
            <p:cNvSpPr/>
            <p:nvPr userDrawn="1"/>
          </p:nvSpPr>
          <p:spPr>
            <a:xfrm flipH="1">
              <a:off x="11285969" y="5840323"/>
              <a:ext cx="299911" cy="299911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4165D61-6E37-21FB-2F3A-C4544F3FA29B}"/>
                </a:ext>
              </a:extLst>
            </p:cNvPr>
            <p:cNvSpPr/>
            <p:nvPr userDrawn="1"/>
          </p:nvSpPr>
          <p:spPr>
            <a:xfrm flipH="1">
              <a:off x="11710206" y="6001925"/>
              <a:ext cx="225622" cy="2256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916B20E-4342-5361-E7BB-B9F89A8AE890}"/>
                </a:ext>
              </a:extLst>
            </p:cNvPr>
            <p:cNvSpPr/>
            <p:nvPr userDrawn="1"/>
          </p:nvSpPr>
          <p:spPr>
            <a:xfrm flipH="1">
              <a:off x="11333271" y="6237288"/>
              <a:ext cx="399833" cy="39983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702166-691F-BA00-C85F-787B3EC7E2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点此输入结束语！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641D38-CE08-E8AF-B638-246C5C647A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B31F08-188A-FD9F-A709-3A14D31FD2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E2AF079-374D-19EA-0793-560ABAD2D4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8537" y="3048000"/>
            <a:ext cx="5272087" cy="276999"/>
          </a:xfrm>
        </p:spPr>
        <p:txBody>
          <a:bodyPr/>
          <a:lstStyle/>
          <a:p>
            <a:r>
              <a:rPr lang="en-US" altLang="zh-CN" dirty="0"/>
              <a:t>Click here to enter the title content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0369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照镜子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3326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ZHAO </a:t>
            </a:r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JINGzi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0"/>
            <a:ext cx="3082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话不多说，喜欢上述设计扫码联系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BuHe_YG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73FB20-8A9F-B668-5128-597F2013D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787" y="645872"/>
            <a:ext cx="1966225" cy="195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9ED533F-26BF-63F9-A276-55ED5B02A2F5}"/>
              </a:ext>
            </a:extLst>
          </p:cNvPr>
          <p:cNvSpPr/>
          <p:nvPr/>
        </p:nvSpPr>
        <p:spPr>
          <a:xfrm>
            <a:off x="695325" y="5110052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照镜子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2DF2D3E-0657-7866-F4C1-BFA03174763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73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06E17BAF-E222-8232-637B-DDDBCDA6F6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A9AB2D40-19B2-99D5-823C-515601C981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5E73FF-18AD-CCF3-B04B-E8EC3CA1A1CC}"/>
              </a:ext>
            </a:extLst>
          </p:cNvPr>
          <p:cNvGrpSpPr/>
          <p:nvPr/>
        </p:nvGrpSpPr>
        <p:grpSpPr>
          <a:xfrm>
            <a:off x="731944" y="2533457"/>
            <a:ext cx="4255144" cy="983673"/>
            <a:chOff x="2036869" y="2678212"/>
            <a:chExt cx="4255144" cy="98367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4C261FA-1C2B-9FAC-DF42-3F994228E634}"/>
                </a:ext>
              </a:extLst>
            </p:cNvPr>
            <p:cNvSpPr/>
            <p:nvPr/>
          </p:nvSpPr>
          <p:spPr>
            <a:xfrm flipH="1">
              <a:off x="2036869" y="2678212"/>
              <a:ext cx="983673" cy="98367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lt"/>
                </a:rPr>
                <a:t>01</a:t>
              </a:r>
              <a:endParaRPr lang="zh-CN" altLang="en-US" sz="2800" dirty="0">
                <a:latin typeface="+mj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E334249-505E-B208-1A75-CF6DE56886E5}"/>
                </a:ext>
              </a:extLst>
            </p:cNvPr>
            <p:cNvSpPr txBox="1"/>
            <p:nvPr/>
          </p:nvSpPr>
          <p:spPr>
            <a:xfrm>
              <a:off x="3111912" y="2761248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点此输入标题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EEEA5B6-9002-4392-6915-1E3F79C369C1}"/>
                </a:ext>
              </a:extLst>
            </p:cNvPr>
            <p:cNvSpPr txBox="1"/>
            <p:nvPr/>
          </p:nvSpPr>
          <p:spPr>
            <a:xfrm>
              <a:off x="3111912" y="3313381"/>
              <a:ext cx="318010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Click here to enter a title</a:t>
              </a:r>
              <a:endParaRPr lang="zh-CN" altLang="en-US" dirty="0">
                <a:latin typeface="+mj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0D56630-4CC7-47A7-F6BD-2A0562E8655C}"/>
              </a:ext>
            </a:extLst>
          </p:cNvPr>
          <p:cNvGrpSpPr/>
          <p:nvPr/>
        </p:nvGrpSpPr>
        <p:grpSpPr>
          <a:xfrm>
            <a:off x="731944" y="4167062"/>
            <a:ext cx="4255144" cy="983673"/>
            <a:chOff x="2036869" y="2678212"/>
            <a:chExt cx="4255144" cy="98367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C4AFC1E-73E0-0AE1-4D95-44B325A1D642}"/>
                </a:ext>
              </a:extLst>
            </p:cNvPr>
            <p:cNvSpPr/>
            <p:nvPr/>
          </p:nvSpPr>
          <p:spPr>
            <a:xfrm flipH="1">
              <a:off x="2036869" y="2678212"/>
              <a:ext cx="983673" cy="98367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lt"/>
                </a:rPr>
                <a:t>03</a:t>
              </a:r>
              <a:endParaRPr lang="zh-CN" altLang="en-US" sz="2800" dirty="0">
                <a:latin typeface="+mj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AF6D265-F2DF-FC87-A446-678E45F23930}"/>
                </a:ext>
              </a:extLst>
            </p:cNvPr>
            <p:cNvSpPr txBox="1"/>
            <p:nvPr/>
          </p:nvSpPr>
          <p:spPr>
            <a:xfrm>
              <a:off x="3111912" y="2761248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点此输入标题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94DFBFC-9FF7-8D00-06EC-E93012A9043F}"/>
                </a:ext>
              </a:extLst>
            </p:cNvPr>
            <p:cNvSpPr txBox="1"/>
            <p:nvPr/>
          </p:nvSpPr>
          <p:spPr>
            <a:xfrm>
              <a:off x="3111912" y="3313381"/>
              <a:ext cx="318010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Click here to enter a title</a:t>
              </a:r>
              <a:endParaRPr lang="zh-CN" altLang="en-US" dirty="0">
                <a:latin typeface="+mj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914CE38-05C2-3E60-30A0-6AF1BCF2389A}"/>
              </a:ext>
            </a:extLst>
          </p:cNvPr>
          <p:cNvGrpSpPr/>
          <p:nvPr/>
        </p:nvGrpSpPr>
        <p:grpSpPr>
          <a:xfrm>
            <a:off x="6877159" y="4167062"/>
            <a:ext cx="4255144" cy="983673"/>
            <a:chOff x="2036869" y="2678212"/>
            <a:chExt cx="4255144" cy="983673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7FF11B7-6286-8B3D-9282-32569F31EF75}"/>
                </a:ext>
              </a:extLst>
            </p:cNvPr>
            <p:cNvSpPr/>
            <p:nvPr/>
          </p:nvSpPr>
          <p:spPr>
            <a:xfrm flipH="1">
              <a:off x="2036869" y="2678212"/>
              <a:ext cx="983673" cy="98367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lt"/>
                </a:rPr>
                <a:t>04</a:t>
              </a:r>
              <a:endParaRPr lang="zh-CN" altLang="en-US" sz="2800" dirty="0">
                <a:latin typeface="+mj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698B347-901A-E34C-662F-991076575088}"/>
                </a:ext>
              </a:extLst>
            </p:cNvPr>
            <p:cNvSpPr txBox="1"/>
            <p:nvPr/>
          </p:nvSpPr>
          <p:spPr>
            <a:xfrm>
              <a:off x="3111912" y="2761248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点此输入标题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7BC80CD-7C22-B3F3-3864-9C11EB4ACB1D}"/>
                </a:ext>
              </a:extLst>
            </p:cNvPr>
            <p:cNvSpPr txBox="1"/>
            <p:nvPr/>
          </p:nvSpPr>
          <p:spPr>
            <a:xfrm>
              <a:off x="3111912" y="3313381"/>
              <a:ext cx="318010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Click here to enter a title</a:t>
              </a:r>
              <a:endParaRPr lang="zh-CN" altLang="en-US" dirty="0">
                <a:latin typeface="+mj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DCC9DCA-0286-4D2D-863D-BFC5DA9A3240}"/>
              </a:ext>
            </a:extLst>
          </p:cNvPr>
          <p:cNvGrpSpPr/>
          <p:nvPr/>
        </p:nvGrpSpPr>
        <p:grpSpPr>
          <a:xfrm>
            <a:off x="6877159" y="2533457"/>
            <a:ext cx="4255144" cy="983673"/>
            <a:chOff x="2036869" y="2678212"/>
            <a:chExt cx="4255144" cy="98367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06A3A3D-6573-E869-5DD1-40F52B326276}"/>
                </a:ext>
              </a:extLst>
            </p:cNvPr>
            <p:cNvSpPr/>
            <p:nvPr/>
          </p:nvSpPr>
          <p:spPr>
            <a:xfrm flipH="1">
              <a:off x="2036869" y="2678212"/>
              <a:ext cx="983673" cy="98367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lt"/>
                </a:rPr>
                <a:t>02</a:t>
              </a:r>
              <a:endParaRPr lang="zh-CN" altLang="en-US" sz="2800" dirty="0">
                <a:latin typeface="+mj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8C8E0AF-6D28-1F0C-CC06-6354544ABA0C}"/>
                </a:ext>
              </a:extLst>
            </p:cNvPr>
            <p:cNvSpPr txBox="1"/>
            <p:nvPr/>
          </p:nvSpPr>
          <p:spPr>
            <a:xfrm>
              <a:off x="3111912" y="2761248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b="1" dirty="0">
                  <a:latin typeface="+mj-ea"/>
                  <a:ea typeface="+mj-ea"/>
                </a:rPr>
                <a:t>点此输入标题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65ED829-6E2C-56FC-911A-6465260C534A}"/>
                </a:ext>
              </a:extLst>
            </p:cNvPr>
            <p:cNvSpPr txBox="1"/>
            <p:nvPr/>
          </p:nvSpPr>
          <p:spPr>
            <a:xfrm>
              <a:off x="3111912" y="3313381"/>
              <a:ext cx="318010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Click here to enter a title</a:t>
              </a:r>
              <a:endParaRPr lang="zh-CN" altLang="en-US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201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270ACBD-FBF3-4661-9EDC-E0AD6F73A7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altLang="zh-CN" dirty="0"/>
              <a:t>01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101C40F3-D5F5-2C39-EB5A-E24FA60574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096E6358-F803-2E8E-50C9-E1F33F9E2F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6CCFE25E-8B6D-470F-2F21-093A16B270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enter a title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AB5C411C-0BCC-5378-CEAE-3044445DDD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单击此处输入您的正文，文字是您思想的提炼，为了最终演示发布的良好效果，请尽量言简意赅的阐述观点。</a:t>
            </a:r>
          </a:p>
        </p:txBody>
      </p:sp>
    </p:spTree>
    <p:extLst>
      <p:ext uri="{BB962C8B-B14F-4D97-AF65-F5344CB8AC3E}">
        <p14:creationId xmlns:p14="http://schemas.microsoft.com/office/powerpoint/2010/main" val="807413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CDA75D9-16BA-E2F0-2E87-792F693192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3" name="椭圆 1">
            <a:extLst>
              <a:ext uri="{FF2B5EF4-FFF2-40B4-BE49-F238E27FC236}">
                <a16:creationId xmlns:a16="http://schemas.microsoft.com/office/drawing/2014/main" id="{0567C20B-9EE5-85EB-6163-0C585214008C}"/>
              </a:ext>
            </a:extLst>
          </p:cNvPr>
          <p:cNvSpPr/>
          <p:nvPr/>
        </p:nvSpPr>
        <p:spPr>
          <a:xfrm>
            <a:off x="2072562" y="2764384"/>
            <a:ext cx="8134105" cy="4067055"/>
          </a:xfrm>
          <a:custGeom>
            <a:avLst/>
            <a:gdLst/>
            <a:ahLst/>
            <a:cxnLst/>
            <a:rect l="0" t="0" r="0" b="0"/>
            <a:pathLst>
              <a:path w="1846661" h="923331">
                <a:moveTo>
                  <a:pt x="0" y="923330"/>
                </a:moveTo>
                <a:cubicBezTo>
                  <a:pt x="0" y="413389"/>
                  <a:pt x="413389" y="0"/>
                  <a:pt x="923330" y="0"/>
                </a:cubicBezTo>
                <a:cubicBezTo>
                  <a:pt x="1433271" y="0"/>
                  <a:pt x="1846660" y="413389"/>
                  <a:pt x="1846660" y="923330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dk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8D593F-E8C1-585A-7977-F79473FC98CD}"/>
              </a:ext>
            </a:extLst>
          </p:cNvPr>
          <p:cNvGrpSpPr/>
          <p:nvPr/>
        </p:nvGrpSpPr>
        <p:grpSpPr>
          <a:xfrm>
            <a:off x="2666044" y="3281292"/>
            <a:ext cx="6859912" cy="3576708"/>
            <a:chOff x="2666044" y="3281292"/>
            <a:chExt cx="6859912" cy="357670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4079518-CE47-2645-0110-55475AEB603F}"/>
                </a:ext>
              </a:extLst>
            </p:cNvPr>
            <p:cNvSpPr/>
            <p:nvPr/>
          </p:nvSpPr>
          <p:spPr>
            <a:xfrm>
              <a:off x="2666044" y="3281292"/>
              <a:ext cx="6859912" cy="3576708"/>
            </a:xfrm>
            <a:custGeom>
              <a:avLst/>
              <a:gdLst>
                <a:gd name="connsiteX0" fmla="*/ 3429956 w 6859912"/>
                <a:gd name="connsiteY0" fmla="*/ 0 h 3576708"/>
                <a:gd name="connsiteX1" fmla="*/ 6859912 w 6859912"/>
                <a:gd name="connsiteY1" fmla="*/ 3429956 h 3576708"/>
                <a:gd name="connsiteX2" fmla="*/ 6852502 w 6859912"/>
                <a:gd name="connsiteY2" fmla="*/ 3576708 h 3576708"/>
                <a:gd name="connsiteX3" fmla="*/ 7411 w 6859912"/>
                <a:gd name="connsiteY3" fmla="*/ 3576708 h 3576708"/>
                <a:gd name="connsiteX4" fmla="*/ 0 w 6859912"/>
                <a:gd name="connsiteY4" fmla="*/ 3429956 h 3576708"/>
                <a:gd name="connsiteX5" fmla="*/ 3429956 w 6859912"/>
                <a:gd name="connsiteY5" fmla="*/ 0 h 3576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9912" h="3576708">
                  <a:moveTo>
                    <a:pt x="3429956" y="0"/>
                  </a:moveTo>
                  <a:cubicBezTo>
                    <a:pt x="5324268" y="0"/>
                    <a:pt x="6859912" y="1535644"/>
                    <a:pt x="6859912" y="3429956"/>
                  </a:cubicBezTo>
                  <a:lnTo>
                    <a:pt x="6852502" y="3576708"/>
                  </a:lnTo>
                  <a:lnTo>
                    <a:pt x="7411" y="3576708"/>
                  </a:lnTo>
                  <a:lnTo>
                    <a:pt x="0" y="3429956"/>
                  </a:lnTo>
                  <a:cubicBezTo>
                    <a:pt x="0" y="1535644"/>
                    <a:pt x="1535644" y="0"/>
                    <a:pt x="3429956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64BBC69-683E-18A6-85AA-5348C71E21AD}"/>
                </a:ext>
              </a:extLst>
            </p:cNvPr>
            <p:cNvSpPr/>
            <p:nvPr/>
          </p:nvSpPr>
          <p:spPr>
            <a:xfrm>
              <a:off x="3050662" y="3665910"/>
              <a:ext cx="6090674" cy="3192090"/>
            </a:xfrm>
            <a:custGeom>
              <a:avLst/>
              <a:gdLst>
                <a:gd name="connsiteX0" fmla="*/ 3045337 w 6090674"/>
                <a:gd name="connsiteY0" fmla="*/ 0 h 3192090"/>
                <a:gd name="connsiteX1" fmla="*/ 6090674 w 6090674"/>
                <a:gd name="connsiteY1" fmla="*/ 3045337 h 3192090"/>
                <a:gd name="connsiteX2" fmla="*/ 6083264 w 6090674"/>
                <a:gd name="connsiteY2" fmla="*/ 3192090 h 3192090"/>
                <a:gd name="connsiteX3" fmla="*/ 7411 w 6090674"/>
                <a:gd name="connsiteY3" fmla="*/ 3192090 h 3192090"/>
                <a:gd name="connsiteX4" fmla="*/ 0 w 6090674"/>
                <a:gd name="connsiteY4" fmla="*/ 3045337 h 3192090"/>
                <a:gd name="connsiteX5" fmla="*/ 3045337 w 6090674"/>
                <a:gd name="connsiteY5" fmla="*/ 0 h 319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0674" h="3192090">
                  <a:moveTo>
                    <a:pt x="3045337" y="0"/>
                  </a:moveTo>
                  <a:cubicBezTo>
                    <a:pt x="4727230" y="0"/>
                    <a:pt x="6090674" y="1363444"/>
                    <a:pt x="6090674" y="3045337"/>
                  </a:cubicBezTo>
                  <a:lnTo>
                    <a:pt x="6083264" y="3192090"/>
                  </a:lnTo>
                  <a:lnTo>
                    <a:pt x="7411" y="3192090"/>
                  </a:lnTo>
                  <a:lnTo>
                    <a:pt x="0" y="3045337"/>
                  </a:lnTo>
                  <a:cubicBezTo>
                    <a:pt x="0" y="1363444"/>
                    <a:pt x="1363444" y="0"/>
                    <a:pt x="304533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095D418-BFB8-C165-2FB7-A0F875889F0D}"/>
                </a:ext>
              </a:extLst>
            </p:cNvPr>
            <p:cNvSpPr/>
            <p:nvPr/>
          </p:nvSpPr>
          <p:spPr>
            <a:xfrm>
              <a:off x="3511057" y="4126304"/>
              <a:ext cx="5169888" cy="2731696"/>
            </a:xfrm>
            <a:custGeom>
              <a:avLst/>
              <a:gdLst>
                <a:gd name="connsiteX0" fmla="*/ 2584944 w 5169888"/>
                <a:gd name="connsiteY0" fmla="*/ 0 h 2731696"/>
                <a:gd name="connsiteX1" fmla="*/ 5169888 w 5169888"/>
                <a:gd name="connsiteY1" fmla="*/ 2584944 h 2731696"/>
                <a:gd name="connsiteX2" fmla="*/ 5162478 w 5169888"/>
                <a:gd name="connsiteY2" fmla="*/ 2731696 h 2731696"/>
                <a:gd name="connsiteX3" fmla="*/ 7411 w 5169888"/>
                <a:gd name="connsiteY3" fmla="*/ 2731696 h 2731696"/>
                <a:gd name="connsiteX4" fmla="*/ 0 w 5169888"/>
                <a:gd name="connsiteY4" fmla="*/ 2584944 h 2731696"/>
                <a:gd name="connsiteX5" fmla="*/ 2584944 w 5169888"/>
                <a:gd name="connsiteY5" fmla="*/ 0 h 273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9888" h="2731696">
                  <a:moveTo>
                    <a:pt x="2584944" y="0"/>
                  </a:moveTo>
                  <a:cubicBezTo>
                    <a:pt x="4012569" y="0"/>
                    <a:pt x="5169888" y="1157319"/>
                    <a:pt x="5169888" y="2584944"/>
                  </a:cubicBezTo>
                  <a:lnTo>
                    <a:pt x="5162478" y="2731696"/>
                  </a:lnTo>
                  <a:lnTo>
                    <a:pt x="7411" y="2731696"/>
                  </a:lnTo>
                  <a:lnTo>
                    <a:pt x="0" y="2584944"/>
                  </a:lnTo>
                  <a:cubicBezTo>
                    <a:pt x="0" y="1157319"/>
                    <a:pt x="1157319" y="0"/>
                    <a:pt x="2584944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06C39A2-E42F-7B5A-F6CB-34F0EB5AE0A7}"/>
                </a:ext>
              </a:extLst>
            </p:cNvPr>
            <p:cNvSpPr/>
            <p:nvPr/>
          </p:nvSpPr>
          <p:spPr>
            <a:xfrm>
              <a:off x="3980588" y="4595836"/>
              <a:ext cx="4230822" cy="2262164"/>
            </a:xfrm>
            <a:custGeom>
              <a:avLst/>
              <a:gdLst>
                <a:gd name="connsiteX0" fmla="*/ 2115411 w 4230822"/>
                <a:gd name="connsiteY0" fmla="*/ 0 h 2262164"/>
                <a:gd name="connsiteX1" fmla="*/ 4230822 w 4230822"/>
                <a:gd name="connsiteY1" fmla="*/ 2115411 h 2262164"/>
                <a:gd name="connsiteX2" fmla="*/ 4223412 w 4230822"/>
                <a:gd name="connsiteY2" fmla="*/ 2262164 h 2262164"/>
                <a:gd name="connsiteX3" fmla="*/ 7411 w 4230822"/>
                <a:gd name="connsiteY3" fmla="*/ 2262164 h 2262164"/>
                <a:gd name="connsiteX4" fmla="*/ 0 w 4230822"/>
                <a:gd name="connsiteY4" fmla="*/ 2115411 h 2262164"/>
                <a:gd name="connsiteX5" fmla="*/ 2115411 w 4230822"/>
                <a:gd name="connsiteY5" fmla="*/ 0 h 226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0822" h="2262164">
                  <a:moveTo>
                    <a:pt x="2115411" y="0"/>
                  </a:moveTo>
                  <a:cubicBezTo>
                    <a:pt x="3283720" y="0"/>
                    <a:pt x="4230822" y="947102"/>
                    <a:pt x="4230822" y="2115411"/>
                  </a:cubicBezTo>
                  <a:lnTo>
                    <a:pt x="4223412" y="2262164"/>
                  </a:lnTo>
                  <a:lnTo>
                    <a:pt x="7411" y="2262164"/>
                  </a:lnTo>
                  <a:lnTo>
                    <a:pt x="0" y="2115411"/>
                  </a:lnTo>
                  <a:cubicBezTo>
                    <a:pt x="0" y="947102"/>
                    <a:pt x="947102" y="0"/>
                    <a:pt x="211541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74A91800-D2D0-E5B1-0719-39209E6EA62D}"/>
              </a:ext>
            </a:extLst>
          </p:cNvPr>
          <p:cNvSpPr/>
          <p:nvPr/>
        </p:nvSpPr>
        <p:spPr>
          <a:xfrm rot="17011233">
            <a:off x="9798701" y="5428735"/>
            <a:ext cx="321038" cy="3048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1B645CA-6AFA-C59F-7B11-9EEC1604DC81}"/>
              </a:ext>
            </a:extLst>
          </p:cNvPr>
          <p:cNvGrpSpPr/>
          <p:nvPr/>
        </p:nvGrpSpPr>
        <p:grpSpPr>
          <a:xfrm>
            <a:off x="734396" y="3518701"/>
            <a:ext cx="1846659" cy="927130"/>
            <a:chOff x="734396" y="3518701"/>
            <a:chExt cx="1846659" cy="92713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C6FED8B-AEDA-3F37-3D58-957DF523CE05}"/>
                </a:ext>
              </a:extLst>
            </p:cNvPr>
            <p:cNvSpPr txBox="1"/>
            <p:nvPr/>
          </p:nvSpPr>
          <p:spPr>
            <a:xfrm>
              <a:off x="734396" y="3949926"/>
              <a:ext cx="1846659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BC8AB8E-37B5-1D72-5CA8-8E0CA38004F2}"/>
                </a:ext>
              </a:extLst>
            </p:cNvPr>
            <p:cNvSpPr txBox="1"/>
            <p:nvPr/>
          </p:nvSpPr>
          <p:spPr>
            <a:xfrm>
              <a:off x="1136894" y="3518701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14CFCA1-C5DF-4F47-BFFA-A2A5DF661CAA}"/>
                </a:ext>
              </a:extLst>
            </p:cNvPr>
            <p:cNvSpPr txBox="1"/>
            <p:nvPr/>
          </p:nvSpPr>
          <p:spPr>
            <a:xfrm>
              <a:off x="734396" y="3518701"/>
              <a:ext cx="30777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b="1" dirty="0">
                  <a:solidFill>
                    <a:schemeClr val="accent1"/>
                  </a:solidFill>
                  <a:latin typeface="+mj-lt"/>
                  <a:ea typeface="+mj-ea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E183992-FC51-A597-453E-1626448931A8}"/>
              </a:ext>
            </a:extLst>
          </p:cNvPr>
          <p:cNvGrpSpPr/>
          <p:nvPr/>
        </p:nvGrpSpPr>
        <p:grpSpPr>
          <a:xfrm>
            <a:off x="9626686" y="3518701"/>
            <a:ext cx="1846659" cy="927130"/>
            <a:chOff x="9626686" y="3518701"/>
            <a:chExt cx="1846659" cy="92713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CEAAD0C-89BC-8671-025B-BD4BE8DA4F21}"/>
                </a:ext>
              </a:extLst>
            </p:cNvPr>
            <p:cNvSpPr txBox="1"/>
            <p:nvPr/>
          </p:nvSpPr>
          <p:spPr>
            <a:xfrm>
              <a:off x="9626686" y="3949926"/>
              <a:ext cx="1846659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400" dirty="0">
                  <a:cs typeface="+mn-ea"/>
                  <a:sym typeface="+mn-lt"/>
                </a:rPr>
                <a:t>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3540872-24E0-0A65-5138-844B8A350620}"/>
                </a:ext>
              </a:extLst>
            </p:cNvPr>
            <p:cNvSpPr txBox="1"/>
            <p:nvPr/>
          </p:nvSpPr>
          <p:spPr>
            <a:xfrm>
              <a:off x="10029184" y="3518701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A40273A-198D-2358-7F8E-0547E713BE8E}"/>
                </a:ext>
              </a:extLst>
            </p:cNvPr>
            <p:cNvSpPr txBox="1"/>
            <p:nvPr/>
          </p:nvSpPr>
          <p:spPr>
            <a:xfrm>
              <a:off x="9626686" y="3518701"/>
              <a:ext cx="30777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b="1" dirty="0">
                  <a:solidFill>
                    <a:schemeClr val="accent1"/>
                  </a:solidFill>
                  <a:latin typeface="+mj-lt"/>
                  <a:ea typeface="+mj-ea"/>
                  <a:cs typeface="+mn-ea"/>
                  <a:sym typeface="+mn-lt"/>
                </a:rPr>
                <a:t>05</a:t>
              </a:r>
              <a:endParaRPr lang="zh-CN" altLang="en-US" b="1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730AB37-90BB-AF04-939F-529D7B877558}"/>
              </a:ext>
            </a:extLst>
          </p:cNvPr>
          <p:cNvGrpSpPr/>
          <p:nvPr/>
        </p:nvGrpSpPr>
        <p:grpSpPr>
          <a:xfrm>
            <a:off x="2717136" y="1999477"/>
            <a:ext cx="1846659" cy="927130"/>
            <a:chOff x="2717136" y="1999477"/>
            <a:chExt cx="1846659" cy="92713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32270CC-502A-3F64-F0D9-745694001DEF}"/>
                </a:ext>
              </a:extLst>
            </p:cNvPr>
            <p:cNvSpPr txBox="1"/>
            <p:nvPr/>
          </p:nvSpPr>
          <p:spPr>
            <a:xfrm>
              <a:off x="2717136" y="2430702"/>
              <a:ext cx="1846659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400" dirty="0">
                  <a:cs typeface="+mn-ea"/>
                  <a:sym typeface="+mn-lt"/>
                </a:rPr>
                <a:t>。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5BF024F-1409-0E7A-2B1F-CCBD8A72A4DA}"/>
                </a:ext>
              </a:extLst>
            </p:cNvPr>
            <p:cNvSpPr txBox="1"/>
            <p:nvPr/>
          </p:nvSpPr>
          <p:spPr>
            <a:xfrm>
              <a:off x="3119634" y="1999477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FE41675-8168-3FA3-AADF-B0EB2717EFF9}"/>
                </a:ext>
              </a:extLst>
            </p:cNvPr>
            <p:cNvSpPr txBox="1"/>
            <p:nvPr/>
          </p:nvSpPr>
          <p:spPr>
            <a:xfrm>
              <a:off x="2717136" y="1999477"/>
              <a:ext cx="30777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b="1" dirty="0">
                  <a:solidFill>
                    <a:schemeClr val="accent1"/>
                  </a:solidFill>
                  <a:latin typeface="+mj-lt"/>
                  <a:ea typeface="+mj-ea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0B2B57C-19ED-C985-503F-1AEEF9BD9329}"/>
              </a:ext>
            </a:extLst>
          </p:cNvPr>
          <p:cNvGrpSpPr/>
          <p:nvPr/>
        </p:nvGrpSpPr>
        <p:grpSpPr>
          <a:xfrm>
            <a:off x="8218006" y="1999477"/>
            <a:ext cx="1846659" cy="927130"/>
            <a:chOff x="8218006" y="1999477"/>
            <a:chExt cx="1846659" cy="92713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89FE62A-C6D3-CD69-ACB6-FAC50027C832}"/>
                </a:ext>
              </a:extLst>
            </p:cNvPr>
            <p:cNvSpPr txBox="1"/>
            <p:nvPr/>
          </p:nvSpPr>
          <p:spPr>
            <a:xfrm>
              <a:off x="8218006" y="2430702"/>
              <a:ext cx="1846659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400" dirty="0">
                  <a:cs typeface="+mn-ea"/>
                  <a:sym typeface="+mn-lt"/>
                </a:rPr>
                <a:t>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1761C7D-7A69-06E5-3A16-A9FEEFDC40CE}"/>
                </a:ext>
              </a:extLst>
            </p:cNvPr>
            <p:cNvSpPr txBox="1"/>
            <p:nvPr/>
          </p:nvSpPr>
          <p:spPr>
            <a:xfrm>
              <a:off x="8620504" y="1999477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05941C8-F06C-B640-8865-12A9B247E459}"/>
                </a:ext>
              </a:extLst>
            </p:cNvPr>
            <p:cNvSpPr txBox="1"/>
            <p:nvPr/>
          </p:nvSpPr>
          <p:spPr>
            <a:xfrm>
              <a:off x="8218006" y="1999477"/>
              <a:ext cx="30777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b="1" dirty="0">
                  <a:solidFill>
                    <a:schemeClr val="accent1"/>
                  </a:solidFill>
                  <a:latin typeface="+mj-lt"/>
                  <a:ea typeface="+mj-ea"/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7E9BE8E-ACB9-F639-06E0-15F33BDD70AC}"/>
              </a:ext>
            </a:extLst>
          </p:cNvPr>
          <p:cNvGrpSpPr/>
          <p:nvPr/>
        </p:nvGrpSpPr>
        <p:grpSpPr>
          <a:xfrm>
            <a:off x="5172670" y="1284822"/>
            <a:ext cx="1846659" cy="927130"/>
            <a:chOff x="5172670" y="1284822"/>
            <a:chExt cx="1846659" cy="92713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9EC08E1-3B92-99F6-B443-324060B9071E}"/>
                </a:ext>
              </a:extLst>
            </p:cNvPr>
            <p:cNvSpPr txBox="1"/>
            <p:nvPr/>
          </p:nvSpPr>
          <p:spPr>
            <a:xfrm>
              <a:off x="5172670" y="1716047"/>
              <a:ext cx="1846659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400" dirty="0">
                  <a:cs typeface="+mn-ea"/>
                  <a:sym typeface="+mn-lt"/>
                </a:rPr>
                <a:t>。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C57CC55-EE96-3E08-D670-557AB4527470}"/>
                </a:ext>
              </a:extLst>
            </p:cNvPr>
            <p:cNvSpPr txBox="1"/>
            <p:nvPr/>
          </p:nvSpPr>
          <p:spPr>
            <a:xfrm>
              <a:off x="5575168" y="1284822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C04E3BE-6864-5668-1F1D-DE8BABA21F6F}"/>
                </a:ext>
              </a:extLst>
            </p:cNvPr>
            <p:cNvSpPr txBox="1"/>
            <p:nvPr/>
          </p:nvSpPr>
          <p:spPr>
            <a:xfrm>
              <a:off x="5172670" y="1284822"/>
              <a:ext cx="30777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b="1" dirty="0">
                  <a:solidFill>
                    <a:schemeClr val="accent1"/>
                  </a:solidFill>
                  <a:latin typeface="+mj-lt"/>
                  <a:ea typeface="+mj-ea"/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accent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3D986DE9-9855-58C6-28CC-D8BF4635179F}"/>
              </a:ext>
            </a:extLst>
          </p:cNvPr>
          <p:cNvSpPr/>
          <p:nvPr/>
        </p:nvSpPr>
        <p:spPr>
          <a:xfrm>
            <a:off x="7887790" y="3094624"/>
            <a:ext cx="279608" cy="2796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E639237-490C-5DFF-8E97-C1A080B90674}"/>
              </a:ext>
            </a:extLst>
          </p:cNvPr>
          <p:cNvSpPr/>
          <p:nvPr/>
        </p:nvSpPr>
        <p:spPr>
          <a:xfrm>
            <a:off x="2915306" y="4029441"/>
            <a:ext cx="279608" cy="2796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F24D8B5E-6DFA-4BD9-F835-EAC4F842BB68}"/>
              </a:ext>
            </a:extLst>
          </p:cNvPr>
          <p:cNvSpPr/>
          <p:nvPr/>
        </p:nvSpPr>
        <p:spPr>
          <a:xfrm>
            <a:off x="5957725" y="2638050"/>
            <a:ext cx="279608" cy="2796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0FA7E706-9D36-CF47-0CE0-0BB499034476}"/>
              </a:ext>
            </a:extLst>
          </p:cNvPr>
          <p:cNvSpPr/>
          <p:nvPr/>
        </p:nvSpPr>
        <p:spPr>
          <a:xfrm>
            <a:off x="4080922" y="3094624"/>
            <a:ext cx="279608" cy="2796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6F2D59A6-DEE3-9513-9A34-01FA09DA54B9}"/>
              </a:ext>
            </a:extLst>
          </p:cNvPr>
          <p:cNvSpPr/>
          <p:nvPr/>
        </p:nvSpPr>
        <p:spPr>
          <a:xfrm>
            <a:off x="9071513" y="4029441"/>
            <a:ext cx="279608" cy="2796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0053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67373015-D257-8AFC-D0DD-9BD319EBD0E4}"/>
              </a:ext>
            </a:extLst>
          </p:cNvPr>
          <p:cNvSpPr/>
          <p:nvPr/>
        </p:nvSpPr>
        <p:spPr>
          <a:xfrm>
            <a:off x="3761543" y="1308664"/>
            <a:ext cx="4668914" cy="4668914"/>
          </a:xfrm>
          <a:prstGeom prst="ellips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5000"/>
                    <a:lumOff val="45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prstDash val="solid"/>
            <a:round/>
            <a:headEnd type="none" w="med" len="med"/>
            <a:tailEnd type="none" w="med" len="med"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F427CD7-50BD-0FEC-5A75-F3656373863D}"/>
              </a:ext>
            </a:extLst>
          </p:cNvPr>
          <p:cNvGrpSpPr/>
          <p:nvPr/>
        </p:nvGrpSpPr>
        <p:grpSpPr>
          <a:xfrm>
            <a:off x="4451457" y="1998578"/>
            <a:ext cx="3289087" cy="3289087"/>
            <a:chOff x="4451457" y="2155100"/>
            <a:chExt cx="3289087" cy="328908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BB0F35B-6359-A3CD-D906-F7C90E209CAF}"/>
                </a:ext>
              </a:extLst>
            </p:cNvPr>
            <p:cNvSpPr/>
            <p:nvPr/>
          </p:nvSpPr>
          <p:spPr>
            <a:xfrm>
              <a:off x="4451457" y="2155100"/>
              <a:ext cx="3289087" cy="32890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8EBF54C-906D-6B1C-B0C8-60A645845A74}"/>
                </a:ext>
              </a:extLst>
            </p:cNvPr>
            <p:cNvSpPr/>
            <p:nvPr/>
          </p:nvSpPr>
          <p:spPr>
            <a:xfrm>
              <a:off x="4635867" y="2339511"/>
              <a:ext cx="2920264" cy="292026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4B7B299-2524-0090-CCE6-147B8C3F6867}"/>
                </a:ext>
              </a:extLst>
            </p:cNvPr>
            <p:cNvSpPr/>
            <p:nvPr/>
          </p:nvSpPr>
          <p:spPr>
            <a:xfrm>
              <a:off x="4856609" y="2560253"/>
              <a:ext cx="2478780" cy="24787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62B9736-93B7-151E-A0A4-C061EF64745E}"/>
                </a:ext>
              </a:extLst>
            </p:cNvPr>
            <p:cNvSpPr/>
            <p:nvPr/>
          </p:nvSpPr>
          <p:spPr>
            <a:xfrm>
              <a:off x="5081734" y="2785378"/>
              <a:ext cx="2028531" cy="202853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E65965C-B7BE-3BDF-4F20-0451DF4398E7}"/>
              </a:ext>
            </a:extLst>
          </p:cNvPr>
          <p:cNvGrpSpPr/>
          <p:nvPr/>
        </p:nvGrpSpPr>
        <p:grpSpPr>
          <a:xfrm>
            <a:off x="1222970" y="2155100"/>
            <a:ext cx="1846659" cy="961050"/>
            <a:chOff x="1222970" y="2155100"/>
            <a:chExt cx="1846659" cy="96105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6CD7B58-6DD4-77C9-B741-F8033AAF630A}"/>
                </a:ext>
              </a:extLst>
            </p:cNvPr>
            <p:cNvSpPr txBox="1"/>
            <p:nvPr/>
          </p:nvSpPr>
          <p:spPr>
            <a:xfrm>
              <a:off x="1222970" y="2586325"/>
              <a:ext cx="1846659" cy="5298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600" dirty="0">
                  <a:cs typeface="+mn-ea"/>
                  <a:sym typeface="+mn-lt"/>
                </a:rPr>
                <a:t>。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ED72C81-10B6-B1B2-5306-813C3EE20B76}"/>
                </a:ext>
              </a:extLst>
            </p:cNvPr>
            <p:cNvGrpSpPr/>
            <p:nvPr/>
          </p:nvGrpSpPr>
          <p:grpSpPr>
            <a:xfrm>
              <a:off x="1222970" y="2155100"/>
              <a:ext cx="1325828" cy="276999"/>
              <a:chOff x="1234122" y="2561018"/>
              <a:chExt cx="1325828" cy="27699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43F60D2-E150-22B4-FBBA-94CECF69CC7C}"/>
                  </a:ext>
                </a:extLst>
              </p:cNvPr>
              <p:cNvSpPr txBox="1"/>
              <p:nvPr/>
            </p:nvSpPr>
            <p:spPr>
              <a:xfrm>
                <a:off x="1636620" y="256101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3207D0E-715A-5F64-AF2B-9C16ACDB1BFB}"/>
                  </a:ext>
                </a:extLst>
              </p:cNvPr>
              <p:cNvSpPr txBox="1"/>
              <p:nvPr/>
            </p:nvSpPr>
            <p:spPr>
              <a:xfrm>
                <a:off x="1234122" y="2561018"/>
                <a:ext cx="307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altLang="zh-CN" b="1" dirty="0">
                    <a:solidFill>
                      <a:schemeClr val="accent1"/>
                    </a:solidFill>
                    <a:latin typeface="+mj-lt"/>
                    <a:ea typeface="+mj-ea"/>
                    <a:cs typeface="+mn-ea"/>
                    <a:sym typeface="+mn-lt"/>
                  </a:rPr>
                  <a:t>01</a:t>
                </a:r>
                <a:endParaRPr lang="zh-CN" altLang="en-US" b="1" dirty="0">
                  <a:solidFill>
                    <a:schemeClr val="accent1"/>
                  </a:solidFill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076DF9A-1A9E-55BC-DA8B-3ED37EA00B1F}"/>
              </a:ext>
            </a:extLst>
          </p:cNvPr>
          <p:cNvGrpSpPr/>
          <p:nvPr/>
        </p:nvGrpSpPr>
        <p:grpSpPr>
          <a:xfrm>
            <a:off x="9109325" y="2155100"/>
            <a:ext cx="1846659" cy="961050"/>
            <a:chOff x="9109325" y="2155100"/>
            <a:chExt cx="1846659" cy="96105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6971549-9C04-26A6-CBA4-BE5FAD7A209F}"/>
                </a:ext>
              </a:extLst>
            </p:cNvPr>
            <p:cNvSpPr txBox="1"/>
            <p:nvPr/>
          </p:nvSpPr>
          <p:spPr>
            <a:xfrm>
              <a:off x="9109325" y="2586325"/>
              <a:ext cx="1846659" cy="5298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600" dirty="0">
                  <a:cs typeface="+mn-ea"/>
                  <a:sym typeface="+mn-lt"/>
                </a:rPr>
                <a:t>。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D59A9BC-B897-918C-57B9-F76EBE45AF9D}"/>
                </a:ext>
              </a:extLst>
            </p:cNvPr>
            <p:cNvGrpSpPr/>
            <p:nvPr/>
          </p:nvGrpSpPr>
          <p:grpSpPr>
            <a:xfrm>
              <a:off x="9109325" y="2155100"/>
              <a:ext cx="1325828" cy="276999"/>
              <a:chOff x="1234122" y="2561018"/>
              <a:chExt cx="1325828" cy="27699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1D5AF2F-6696-34B1-2AE1-70DE0D43A2F1}"/>
                  </a:ext>
                </a:extLst>
              </p:cNvPr>
              <p:cNvSpPr txBox="1"/>
              <p:nvPr/>
            </p:nvSpPr>
            <p:spPr>
              <a:xfrm>
                <a:off x="1636620" y="256101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AAF9675-FC26-3A2D-5AA4-EFF31D637296}"/>
                  </a:ext>
                </a:extLst>
              </p:cNvPr>
              <p:cNvSpPr txBox="1"/>
              <p:nvPr/>
            </p:nvSpPr>
            <p:spPr>
              <a:xfrm>
                <a:off x="1234122" y="2561018"/>
                <a:ext cx="307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altLang="zh-CN" b="1" dirty="0">
                    <a:solidFill>
                      <a:schemeClr val="accent1"/>
                    </a:solidFill>
                    <a:latin typeface="+mj-lt"/>
                    <a:ea typeface="+mj-ea"/>
                    <a:cs typeface="+mn-ea"/>
                    <a:sym typeface="+mn-lt"/>
                  </a:rPr>
                  <a:t>03</a:t>
                </a:r>
                <a:endParaRPr lang="zh-CN" altLang="en-US" sz="1600" b="1" dirty="0">
                  <a:solidFill>
                    <a:schemeClr val="accent1"/>
                  </a:solidFill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3A85FE6-068D-A831-9419-10F409EC0A91}"/>
              </a:ext>
            </a:extLst>
          </p:cNvPr>
          <p:cNvGrpSpPr/>
          <p:nvPr/>
        </p:nvGrpSpPr>
        <p:grpSpPr>
          <a:xfrm>
            <a:off x="1222970" y="4489742"/>
            <a:ext cx="1846659" cy="961050"/>
            <a:chOff x="1222970" y="4489742"/>
            <a:chExt cx="1846659" cy="96105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9406F0B-BBEF-B8FD-992D-291C53769C0B}"/>
                </a:ext>
              </a:extLst>
            </p:cNvPr>
            <p:cNvSpPr txBox="1"/>
            <p:nvPr/>
          </p:nvSpPr>
          <p:spPr>
            <a:xfrm>
              <a:off x="1222970" y="4920967"/>
              <a:ext cx="1846659" cy="5298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600" dirty="0">
                  <a:cs typeface="+mn-ea"/>
                  <a:sym typeface="+mn-lt"/>
                </a:rPr>
                <a:t>。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0256599-D602-4BB6-F186-8C195D585C50}"/>
                </a:ext>
              </a:extLst>
            </p:cNvPr>
            <p:cNvGrpSpPr/>
            <p:nvPr/>
          </p:nvGrpSpPr>
          <p:grpSpPr>
            <a:xfrm>
              <a:off x="1222970" y="4489742"/>
              <a:ext cx="1325828" cy="276999"/>
              <a:chOff x="1234122" y="2561018"/>
              <a:chExt cx="1325828" cy="276999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2417309-3A83-DD8B-3C8F-9DDD98FFF81A}"/>
                  </a:ext>
                </a:extLst>
              </p:cNvPr>
              <p:cNvSpPr txBox="1"/>
              <p:nvPr/>
            </p:nvSpPr>
            <p:spPr>
              <a:xfrm>
                <a:off x="1636620" y="256101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0B03822-B513-5CCC-58B2-57AA8CD5F416}"/>
                  </a:ext>
                </a:extLst>
              </p:cNvPr>
              <p:cNvSpPr txBox="1"/>
              <p:nvPr/>
            </p:nvSpPr>
            <p:spPr>
              <a:xfrm>
                <a:off x="1234122" y="2561018"/>
                <a:ext cx="307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altLang="zh-CN" b="1" dirty="0">
                    <a:solidFill>
                      <a:schemeClr val="accent1"/>
                    </a:solidFill>
                    <a:latin typeface="+mj-lt"/>
                    <a:ea typeface="+mj-ea"/>
                    <a:cs typeface="+mn-ea"/>
                    <a:sym typeface="+mn-lt"/>
                  </a:rPr>
                  <a:t>02</a:t>
                </a:r>
                <a:endParaRPr lang="zh-CN" altLang="en-US" b="1" dirty="0">
                  <a:solidFill>
                    <a:schemeClr val="accent1"/>
                  </a:solidFill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492B6CF-7DAD-6CB0-FC2B-A26A3DA090C7}"/>
              </a:ext>
            </a:extLst>
          </p:cNvPr>
          <p:cNvGrpSpPr/>
          <p:nvPr/>
        </p:nvGrpSpPr>
        <p:grpSpPr>
          <a:xfrm>
            <a:off x="9053939" y="4489742"/>
            <a:ext cx="1846659" cy="927130"/>
            <a:chOff x="9053939" y="4489742"/>
            <a:chExt cx="1846659" cy="92713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95C9B4F-2F83-6544-FAA6-CD8D693C2717}"/>
                </a:ext>
              </a:extLst>
            </p:cNvPr>
            <p:cNvSpPr txBox="1"/>
            <p:nvPr/>
          </p:nvSpPr>
          <p:spPr>
            <a:xfrm>
              <a:off x="9053939" y="4920967"/>
              <a:ext cx="1846659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400" dirty="0">
                  <a:cs typeface="+mn-ea"/>
                  <a:sym typeface="+mn-lt"/>
                </a:rPr>
                <a:t>。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DA52FF8-AA01-4ECA-B3FD-D1B5C202F8F7}"/>
                </a:ext>
              </a:extLst>
            </p:cNvPr>
            <p:cNvGrpSpPr/>
            <p:nvPr/>
          </p:nvGrpSpPr>
          <p:grpSpPr>
            <a:xfrm>
              <a:off x="9053939" y="4489742"/>
              <a:ext cx="1325828" cy="276999"/>
              <a:chOff x="1234122" y="2561018"/>
              <a:chExt cx="1325828" cy="27699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620C2B0-4FD1-35CB-684A-45B99FAA7268}"/>
                  </a:ext>
                </a:extLst>
              </p:cNvPr>
              <p:cNvSpPr txBox="1"/>
              <p:nvPr/>
            </p:nvSpPr>
            <p:spPr>
              <a:xfrm>
                <a:off x="1636620" y="256101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D5F7A269-77F0-4078-CDE5-69F3C04227AA}"/>
                  </a:ext>
                </a:extLst>
              </p:cNvPr>
              <p:cNvSpPr txBox="1"/>
              <p:nvPr/>
            </p:nvSpPr>
            <p:spPr>
              <a:xfrm>
                <a:off x="1234122" y="2561018"/>
                <a:ext cx="307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altLang="zh-CN" b="1" dirty="0">
                    <a:solidFill>
                      <a:schemeClr val="accent1"/>
                    </a:solidFill>
                    <a:latin typeface="+mj-lt"/>
                    <a:ea typeface="+mj-ea"/>
                    <a:cs typeface="+mn-ea"/>
                    <a:sym typeface="+mn-lt"/>
                  </a:rPr>
                  <a:t>04</a:t>
                </a:r>
                <a:endParaRPr lang="zh-CN" altLang="en-US" b="1" dirty="0">
                  <a:solidFill>
                    <a:schemeClr val="accent1"/>
                  </a:solidFill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E219795-3F6C-F5E4-1DF1-165400BE83CB}"/>
              </a:ext>
            </a:extLst>
          </p:cNvPr>
          <p:cNvGrpSpPr/>
          <p:nvPr/>
        </p:nvGrpSpPr>
        <p:grpSpPr>
          <a:xfrm>
            <a:off x="3943389" y="1444279"/>
            <a:ext cx="1089216" cy="1089216"/>
            <a:chOff x="4025834" y="1534219"/>
            <a:chExt cx="1089216" cy="108921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A170D13-60D8-BB2F-C928-93C8D0EFB049}"/>
                </a:ext>
              </a:extLst>
            </p:cNvPr>
            <p:cNvSpPr/>
            <p:nvPr/>
          </p:nvSpPr>
          <p:spPr>
            <a:xfrm rot="8129670">
              <a:off x="4025834" y="1534219"/>
              <a:ext cx="1089216" cy="1089216"/>
            </a:xfrm>
            <a:prstGeom prst="ellipse">
              <a:avLst/>
            </a:prstGeom>
            <a:gradFill>
              <a:gsLst>
                <a:gs pos="0">
                  <a:schemeClr val="accent1">
                    <a:lumMod val="100000"/>
                  </a:schemeClr>
                </a:gs>
                <a:gs pos="80000">
                  <a:schemeClr val="accent1">
                    <a:lumMod val="55000"/>
                    <a:lumOff val="4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529DFAE5-B670-C1A4-B2B4-D995662FE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233674" y="1742059"/>
              <a:ext cx="673537" cy="673537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58C2753-3C05-F2FA-9FDC-9F9C115E77E7}"/>
              </a:ext>
            </a:extLst>
          </p:cNvPr>
          <p:cNvGrpSpPr/>
          <p:nvPr/>
        </p:nvGrpSpPr>
        <p:grpSpPr>
          <a:xfrm>
            <a:off x="3915120" y="4719589"/>
            <a:ext cx="1089216" cy="1089216"/>
            <a:chOff x="3997565" y="4809529"/>
            <a:chExt cx="1089216" cy="108921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33059B5-E37B-8222-6309-1635787B3AD1}"/>
                </a:ext>
              </a:extLst>
            </p:cNvPr>
            <p:cNvSpPr/>
            <p:nvPr/>
          </p:nvSpPr>
          <p:spPr>
            <a:xfrm rot="8129670">
              <a:off x="3997565" y="4809529"/>
              <a:ext cx="1089216" cy="1089216"/>
            </a:xfrm>
            <a:prstGeom prst="ellipse">
              <a:avLst/>
            </a:prstGeom>
            <a:gradFill>
              <a:gsLst>
                <a:gs pos="0">
                  <a:schemeClr val="accent1">
                    <a:lumMod val="100000"/>
                  </a:schemeClr>
                </a:gs>
                <a:gs pos="80000">
                  <a:schemeClr val="accent1">
                    <a:lumMod val="55000"/>
                    <a:lumOff val="4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B18B5B40-549F-0E74-8419-2FAF1A368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05405" y="5017369"/>
              <a:ext cx="673537" cy="673537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9C6740A-BBDC-3BBB-87A3-07F6165D0675}"/>
              </a:ext>
            </a:extLst>
          </p:cNvPr>
          <p:cNvGrpSpPr/>
          <p:nvPr/>
        </p:nvGrpSpPr>
        <p:grpSpPr>
          <a:xfrm>
            <a:off x="7218699" y="1472549"/>
            <a:ext cx="1089216" cy="1089216"/>
            <a:chOff x="7301144" y="1562489"/>
            <a:chExt cx="1089216" cy="108921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18058CE-F583-6C58-CD63-57AF802B3056}"/>
                </a:ext>
              </a:extLst>
            </p:cNvPr>
            <p:cNvSpPr/>
            <p:nvPr/>
          </p:nvSpPr>
          <p:spPr>
            <a:xfrm rot="8129670">
              <a:off x="7301144" y="1562489"/>
              <a:ext cx="1089216" cy="1089216"/>
            </a:xfrm>
            <a:prstGeom prst="ellipse">
              <a:avLst/>
            </a:prstGeom>
            <a:gradFill>
              <a:gsLst>
                <a:gs pos="0">
                  <a:schemeClr val="accent1">
                    <a:lumMod val="100000"/>
                  </a:schemeClr>
                </a:gs>
                <a:gs pos="80000">
                  <a:schemeClr val="accent1">
                    <a:lumMod val="55000"/>
                    <a:lumOff val="4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22B68FC4-2301-6E5A-DC41-7C9971D01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508984" y="1770329"/>
              <a:ext cx="673537" cy="673537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2ABC1E2-2744-C69E-87FB-FCDB252A54BA}"/>
              </a:ext>
            </a:extLst>
          </p:cNvPr>
          <p:cNvGrpSpPr/>
          <p:nvPr/>
        </p:nvGrpSpPr>
        <p:grpSpPr>
          <a:xfrm>
            <a:off x="7190430" y="4747859"/>
            <a:ext cx="1089216" cy="1089216"/>
            <a:chOff x="7272875" y="4837799"/>
            <a:chExt cx="1089216" cy="108921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516AF2F-7149-C3A3-9EB7-10D4406F6C01}"/>
                </a:ext>
              </a:extLst>
            </p:cNvPr>
            <p:cNvSpPr/>
            <p:nvPr/>
          </p:nvSpPr>
          <p:spPr>
            <a:xfrm rot="8129670">
              <a:off x="7272875" y="4837799"/>
              <a:ext cx="1089216" cy="1089216"/>
            </a:xfrm>
            <a:prstGeom prst="ellipse">
              <a:avLst/>
            </a:prstGeom>
            <a:gradFill>
              <a:gsLst>
                <a:gs pos="0">
                  <a:schemeClr val="accent1">
                    <a:lumMod val="100000"/>
                  </a:schemeClr>
                </a:gs>
                <a:gs pos="80000">
                  <a:schemeClr val="accent1">
                    <a:lumMod val="55000"/>
                    <a:lumOff val="4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51563620-1E92-654E-1BE6-734813456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80715" y="5045639"/>
              <a:ext cx="673537" cy="673537"/>
            </a:xfrm>
            <a:prstGeom prst="rect">
              <a:avLst/>
            </a:prstGeom>
          </p:spPr>
        </p:pic>
      </p:grp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F9190873-7398-C553-6CED-AE32701696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032133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6354E89-F8AD-B2EC-8C2F-37EA4B8E0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48D1A4C-29AF-EE6D-80B9-A0499B983ADC}"/>
              </a:ext>
            </a:extLst>
          </p:cNvPr>
          <p:cNvGrpSpPr/>
          <p:nvPr/>
        </p:nvGrpSpPr>
        <p:grpSpPr>
          <a:xfrm>
            <a:off x="837813" y="1858780"/>
            <a:ext cx="4648584" cy="972036"/>
            <a:chOff x="837813" y="1858780"/>
            <a:chExt cx="4648584" cy="97203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86C8F7A-24D4-CC12-1874-69D7AFBB4416}"/>
                </a:ext>
              </a:extLst>
            </p:cNvPr>
            <p:cNvGrpSpPr/>
            <p:nvPr/>
          </p:nvGrpSpPr>
          <p:grpSpPr>
            <a:xfrm>
              <a:off x="1776331" y="1858780"/>
              <a:ext cx="3710066" cy="972036"/>
              <a:chOff x="1776331" y="1858780"/>
              <a:chExt cx="3710066" cy="972036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691584-DD3E-E76C-EA5F-E198A373CC22}"/>
                  </a:ext>
                </a:extLst>
              </p:cNvPr>
              <p:cNvSpPr txBox="1"/>
              <p:nvPr/>
            </p:nvSpPr>
            <p:spPr>
              <a:xfrm>
                <a:off x="1776331" y="1858780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EBCDE8-CDD4-386B-B9F3-AD3E2747685E}"/>
                  </a:ext>
                </a:extLst>
              </p:cNvPr>
              <p:cNvSpPr txBox="1"/>
              <p:nvPr/>
            </p:nvSpPr>
            <p:spPr>
              <a:xfrm>
                <a:off x="1776331" y="2300991"/>
                <a:ext cx="3710066" cy="5298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单击此处输入您的正文，文字是您思想的提炼，请尽量言简意赅的阐述观点</a:t>
                </a:r>
                <a:r>
                  <a:rPr lang="zh-CN" altLang="en-US" sz="1600" dirty="0">
                    <a:cs typeface="+mn-ea"/>
                    <a:sym typeface="+mn-lt"/>
                  </a:rPr>
                  <a:t>。</a:t>
                </a:r>
              </a:p>
            </p:txBody>
          </p:sp>
        </p:grp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91FFA68-2382-08C0-BA46-85B8D15B7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7813" y="1974389"/>
              <a:ext cx="706898" cy="706898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212D3EE-C3FC-8E57-D5B2-4D6B101B2999}"/>
              </a:ext>
            </a:extLst>
          </p:cNvPr>
          <p:cNvGrpSpPr/>
          <p:nvPr/>
        </p:nvGrpSpPr>
        <p:grpSpPr>
          <a:xfrm>
            <a:off x="837813" y="3284138"/>
            <a:ext cx="4648585" cy="917631"/>
            <a:chOff x="837813" y="3284138"/>
            <a:chExt cx="4648585" cy="91763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2DCB5C6-C0A9-F1B7-7E4A-C28F98179C76}"/>
                </a:ext>
              </a:extLst>
            </p:cNvPr>
            <p:cNvGrpSpPr/>
            <p:nvPr/>
          </p:nvGrpSpPr>
          <p:grpSpPr>
            <a:xfrm>
              <a:off x="1776331" y="3284138"/>
              <a:ext cx="3710067" cy="917631"/>
              <a:chOff x="1776331" y="3284138"/>
              <a:chExt cx="3710067" cy="91763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6C23900-840F-70E6-EE14-2BF1AEA06378}"/>
                  </a:ext>
                </a:extLst>
              </p:cNvPr>
              <p:cNvSpPr txBox="1"/>
              <p:nvPr/>
            </p:nvSpPr>
            <p:spPr>
              <a:xfrm>
                <a:off x="1776331" y="328413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5EDF220-597D-BAA7-8161-64FB12523CFE}"/>
                  </a:ext>
                </a:extLst>
              </p:cNvPr>
              <p:cNvSpPr txBox="1"/>
              <p:nvPr/>
            </p:nvSpPr>
            <p:spPr>
              <a:xfrm>
                <a:off x="1776332" y="3705864"/>
                <a:ext cx="3710066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单击此处输入您的正文，文字是您思想的提炼，请尽量言简意赅的阐述观点</a:t>
                </a:r>
                <a:r>
                  <a:rPr lang="zh-CN" altLang="en-US" sz="1400" dirty="0">
                    <a:sym typeface="+mn-lt"/>
                  </a:rPr>
                  <a:t>。</a:t>
                </a:r>
              </a:p>
            </p:txBody>
          </p:sp>
        </p:grpSp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84B84B7F-13FB-7DA0-9458-E409BE6EB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7813" y="3389504"/>
              <a:ext cx="706898" cy="706898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7DEA466-6E98-AB3A-E69B-DD660A06C5C7}"/>
              </a:ext>
            </a:extLst>
          </p:cNvPr>
          <p:cNvGrpSpPr/>
          <p:nvPr/>
        </p:nvGrpSpPr>
        <p:grpSpPr>
          <a:xfrm>
            <a:off x="837813" y="4691444"/>
            <a:ext cx="4648584" cy="942648"/>
            <a:chOff x="837813" y="4691444"/>
            <a:chExt cx="4648584" cy="94264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A98699A-A96A-4630-9305-2D842DE11FFB}"/>
                </a:ext>
              </a:extLst>
            </p:cNvPr>
            <p:cNvGrpSpPr/>
            <p:nvPr/>
          </p:nvGrpSpPr>
          <p:grpSpPr>
            <a:xfrm>
              <a:off x="1776331" y="4691444"/>
              <a:ext cx="3710066" cy="942648"/>
              <a:chOff x="1776331" y="4691444"/>
              <a:chExt cx="3710066" cy="942648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5F0C336-C2D7-D3AA-85CE-69160C31678D}"/>
                  </a:ext>
                </a:extLst>
              </p:cNvPr>
              <p:cNvSpPr txBox="1"/>
              <p:nvPr/>
            </p:nvSpPr>
            <p:spPr>
              <a:xfrm>
                <a:off x="1776331" y="4691444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9A7E12A-5648-9D90-4EDD-4D4A16B79590}"/>
                  </a:ext>
                </a:extLst>
              </p:cNvPr>
              <p:cNvSpPr txBox="1"/>
              <p:nvPr/>
            </p:nvSpPr>
            <p:spPr>
              <a:xfrm>
                <a:off x="1833392" y="5104267"/>
                <a:ext cx="3653005" cy="5298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/>
                  <a:t>单击此处输入您的正文，文字是您思想的提炼，请尽量言简意赅的阐述观点</a:t>
                </a:r>
                <a:r>
                  <a:rPr lang="zh-CN" altLang="en-US" sz="1600" dirty="0">
                    <a:cs typeface="+mn-ea"/>
                    <a:sym typeface="+mn-lt"/>
                  </a:rPr>
                  <a:t>。</a:t>
                </a:r>
              </a:p>
            </p:txBody>
          </p:sp>
        </p:grpSp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761DD617-3654-8246-1A1E-361600C92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37813" y="4792359"/>
              <a:ext cx="706898" cy="706898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4FAEFE4-2C7B-CA20-AE99-CA8F9E7E6F5F}"/>
              </a:ext>
            </a:extLst>
          </p:cNvPr>
          <p:cNvGrpSpPr/>
          <p:nvPr/>
        </p:nvGrpSpPr>
        <p:grpSpPr>
          <a:xfrm>
            <a:off x="6664871" y="1858780"/>
            <a:ext cx="4510292" cy="972036"/>
            <a:chOff x="6664872" y="1858780"/>
            <a:chExt cx="4510292" cy="97203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3B64B83-04BA-B295-0C90-07524A781447}"/>
                </a:ext>
              </a:extLst>
            </p:cNvPr>
            <p:cNvGrpSpPr/>
            <p:nvPr/>
          </p:nvGrpSpPr>
          <p:grpSpPr>
            <a:xfrm>
              <a:off x="7603390" y="1858780"/>
              <a:ext cx="3571774" cy="972036"/>
              <a:chOff x="7603390" y="1858780"/>
              <a:chExt cx="3571774" cy="972036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69F61C6-622D-AFB8-3D15-573DE2799DFF}"/>
                  </a:ext>
                </a:extLst>
              </p:cNvPr>
              <p:cNvSpPr txBox="1"/>
              <p:nvPr/>
            </p:nvSpPr>
            <p:spPr>
              <a:xfrm>
                <a:off x="7603390" y="1858780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804B411-22F5-3FE8-9229-598C1691942E}"/>
                  </a:ext>
                </a:extLst>
              </p:cNvPr>
              <p:cNvSpPr txBox="1"/>
              <p:nvPr/>
            </p:nvSpPr>
            <p:spPr>
              <a:xfrm>
                <a:off x="7603390" y="2300991"/>
                <a:ext cx="3571774" cy="5298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单击此处输入您的正文，文字是您思想的提炼，请尽量言简意赅的阐述观点</a:t>
                </a:r>
                <a:r>
                  <a:rPr lang="zh-CN" altLang="en-US" sz="1600" dirty="0">
                    <a:cs typeface="+mn-ea"/>
                    <a:sym typeface="+mn-lt"/>
                  </a:rPr>
                  <a:t>。</a:t>
                </a:r>
              </a:p>
            </p:txBody>
          </p:sp>
        </p:grp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053085C8-7491-2547-664A-170B14E58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664872" y="1974389"/>
              <a:ext cx="706898" cy="706898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866C856-0BC6-45F2-018D-A7FB15F13FA6}"/>
              </a:ext>
            </a:extLst>
          </p:cNvPr>
          <p:cNvGrpSpPr/>
          <p:nvPr/>
        </p:nvGrpSpPr>
        <p:grpSpPr>
          <a:xfrm>
            <a:off x="6664872" y="3284138"/>
            <a:ext cx="4510291" cy="951551"/>
            <a:chOff x="6664872" y="3284138"/>
            <a:chExt cx="4510291" cy="951551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B3CDED8-6E3C-55CC-8116-03E9319350B7}"/>
                </a:ext>
              </a:extLst>
            </p:cNvPr>
            <p:cNvGrpSpPr/>
            <p:nvPr/>
          </p:nvGrpSpPr>
          <p:grpSpPr>
            <a:xfrm>
              <a:off x="7603389" y="3284138"/>
              <a:ext cx="3571774" cy="951551"/>
              <a:chOff x="7603389" y="3284138"/>
              <a:chExt cx="3571774" cy="951551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A63C032-B0B0-688A-E27F-F236ABD25E41}"/>
                  </a:ext>
                </a:extLst>
              </p:cNvPr>
              <p:cNvSpPr txBox="1"/>
              <p:nvPr/>
            </p:nvSpPr>
            <p:spPr>
              <a:xfrm>
                <a:off x="7603390" y="328413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88F3B924-09A3-B9F4-D9AE-EBCF416382AE}"/>
                  </a:ext>
                </a:extLst>
              </p:cNvPr>
              <p:cNvSpPr txBox="1"/>
              <p:nvPr/>
            </p:nvSpPr>
            <p:spPr>
              <a:xfrm>
                <a:off x="7603389" y="3705864"/>
                <a:ext cx="3571774" cy="5298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/>
                  <a:t>单击此处输入您的正文，文字是您思想的提炼，请尽量言简意赅的阐述观点</a:t>
                </a:r>
                <a:r>
                  <a:rPr lang="zh-CN" altLang="en-US" sz="1600" dirty="0">
                    <a:cs typeface="+mn-ea"/>
                    <a:sym typeface="+mn-lt"/>
                  </a:rPr>
                  <a:t>。</a:t>
                </a:r>
              </a:p>
            </p:txBody>
          </p:sp>
        </p:grpSp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52C2B713-A79C-2D7F-CEC0-A85239AD3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664872" y="3389504"/>
              <a:ext cx="706898" cy="706898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18280AF-C637-1E5C-D164-313ED1FEEBF2}"/>
              </a:ext>
            </a:extLst>
          </p:cNvPr>
          <p:cNvGrpSpPr/>
          <p:nvPr/>
        </p:nvGrpSpPr>
        <p:grpSpPr>
          <a:xfrm>
            <a:off x="6664872" y="4691444"/>
            <a:ext cx="4510291" cy="908728"/>
            <a:chOff x="6664872" y="4691444"/>
            <a:chExt cx="4510291" cy="908728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82648C1-F38B-EF92-FEAB-F7D0721E6238}"/>
                </a:ext>
              </a:extLst>
            </p:cNvPr>
            <p:cNvGrpSpPr/>
            <p:nvPr/>
          </p:nvGrpSpPr>
          <p:grpSpPr>
            <a:xfrm>
              <a:off x="7603389" y="4691444"/>
              <a:ext cx="3571774" cy="908728"/>
              <a:chOff x="7603389" y="4691444"/>
              <a:chExt cx="3571774" cy="908728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8A27425-519A-B13F-BC65-6BB101D65295}"/>
                  </a:ext>
                </a:extLst>
              </p:cNvPr>
              <p:cNvSpPr txBox="1"/>
              <p:nvPr/>
            </p:nvSpPr>
            <p:spPr>
              <a:xfrm>
                <a:off x="7603390" y="4691444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729E350F-FFA0-F0F6-0E73-3F62DDF89D9B}"/>
                  </a:ext>
                </a:extLst>
              </p:cNvPr>
              <p:cNvSpPr txBox="1"/>
              <p:nvPr/>
            </p:nvSpPr>
            <p:spPr>
              <a:xfrm>
                <a:off x="7603389" y="5104267"/>
                <a:ext cx="3571774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/>
                  <a:t>单击此处输入您的正文，文字是您思想的提炼，请尽量言简意赅的阐述观点</a:t>
                </a:r>
                <a:r>
                  <a:rPr lang="zh-CN" altLang="en-US" sz="1400" dirty="0">
                    <a:cs typeface="+mn-ea"/>
                    <a:sym typeface="+mn-lt"/>
                  </a:rPr>
                  <a:t>。</a:t>
                </a:r>
              </a:p>
            </p:txBody>
          </p:sp>
        </p:grpSp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B13FAD16-667B-F873-DA74-4380A9235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664872" y="4792359"/>
              <a:ext cx="706898" cy="7068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1306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0F8D5E4-482C-9C8F-6BD5-4D9EB89485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B4675C4-BB55-E978-D6BE-C1295A04A37F}"/>
              </a:ext>
            </a:extLst>
          </p:cNvPr>
          <p:cNvSpPr/>
          <p:nvPr/>
        </p:nvSpPr>
        <p:spPr>
          <a:xfrm>
            <a:off x="1118075" y="1566952"/>
            <a:ext cx="1168910" cy="1862048"/>
          </a:xfrm>
          <a:prstGeom prst="rect">
            <a:avLst/>
          </a:prstGeom>
          <a:noFill/>
          <a:effectLst>
            <a:outerShdw blurRad="254000" dist="127000" algn="tl" rotWithShape="0">
              <a:schemeClr val="accent1">
                <a:alpha val="30000"/>
              </a:scheme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15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S</a:t>
            </a:r>
            <a:endParaRPr lang="zh-CN" altLang="en-US" sz="115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30B16D5-26E1-4A9E-ADA3-A2A4D0DA9C5A}"/>
              </a:ext>
            </a:extLst>
          </p:cNvPr>
          <p:cNvGrpSpPr/>
          <p:nvPr/>
        </p:nvGrpSpPr>
        <p:grpSpPr>
          <a:xfrm>
            <a:off x="2656428" y="1993695"/>
            <a:ext cx="2718487" cy="1042482"/>
            <a:chOff x="2656428" y="1964649"/>
            <a:chExt cx="2718487" cy="104248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E79E648-5924-F3DE-610E-419DA461DFA0}"/>
                </a:ext>
              </a:extLst>
            </p:cNvPr>
            <p:cNvSpPr txBox="1"/>
            <p:nvPr/>
          </p:nvSpPr>
          <p:spPr>
            <a:xfrm>
              <a:off x="2656428" y="1964649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9B35940-D8CE-0EFD-72FC-D64ED0802C03}"/>
                </a:ext>
              </a:extLst>
            </p:cNvPr>
            <p:cNvSpPr txBox="1"/>
            <p:nvPr/>
          </p:nvSpPr>
          <p:spPr>
            <a:xfrm>
              <a:off x="2656428" y="2477306"/>
              <a:ext cx="2718487" cy="5298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600" dirty="0">
                  <a:cs typeface="+mn-ea"/>
                  <a:sym typeface="+mn-lt"/>
                </a:rPr>
                <a:t>。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64F02009-86B3-68BB-7597-1BF7CE709499}"/>
              </a:ext>
            </a:extLst>
          </p:cNvPr>
          <p:cNvSpPr/>
          <p:nvPr/>
        </p:nvSpPr>
        <p:spPr>
          <a:xfrm>
            <a:off x="6869200" y="1566952"/>
            <a:ext cx="1249061" cy="1862048"/>
          </a:xfrm>
          <a:prstGeom prst="rect">
            <a:avLst/>
          </a:prstGeom>
          <a:noFill/>
          <a:effectLst>
            <a:outerShdw blurRad="254000" dist="127000" algn="tl" rotWithShape="0">
              <a:schemeClr val="tx1">
                <a:alpha val="30000"/>
              </a:scheme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15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w</a:t>
            </a:r>
            <a:endParaRPr lang="zh-CN" altLang="en-US" sz="115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C013186-444A-2700-CB4B-B2893E2869A6}"/>
              </a:ext>
            </a:extLst>
          </p:cNvPr>
          <p:cNvGrpSpPr/>
          <p:nvPr/>
        </p:nvGrpSpPr>
        <p:grpSpPr>
          <a:xfrm>
            <a:off x="8447628" y="1993695"/>
            <a:ext cx="2718487" cy="1042482"/>
            <a:chOff x="8447628" y="1964649"/>
            <a:chExt cx="2718487" cy="104248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0AE6657-4EA1-535D-F74F-82BA11F3123A}"/>
                </a:ext>
              </a:extLst>
            </p:cNvPr>
            <p:cNvSpPr txBox="1"/>
            <p:nvPr/>
          </p:nvSpPr>
          <p:spPr>
            <a:xfrm>
              <a:off x="8447628" y="1964649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D7C6288-A361-F0A8-7FD6-BD57150B0AB1}"/>
                </a:ext>
              </a:extLst>
            </p:cNvPr>
            <p:cNvSpPr txBox="1"/>
            <p:nvPr/>
          </p:nvSpPr>
          <p:spPr>
            <a:xfrm>
              <a:off x="8447628" y="2477306"/>
              <a:ext cx="2718487" cy="5298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600" dirty="0">
                  <a:cs typeface="+mn-ea"/>
                  <a:sym typeface="+mn-lt"/>
                </a:rPr>
                <a:t>。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8506A0B-5DE6-179E-47F0-327D690ACF3B}"/>
              </a:ext>
            </a:extLst>
          </p:cNvPr>
          <p:cNvSpPr/>
          <p:nvPr/>
        </p:nvSpPr>
        <p:spPr>
          <a:xfrm>
            <a:off x="1036322" y="3924072"/>
            <a:ext cx="1332417" cy="1862048"/>
          </a:xfrm>
          <a:prstGeom prst="rect">
            <a:avLst/>
          </a:prstGeom>
          <a:noFill/>
          <a:effectLst>
            <a:outerShdw blurRad="254000" dist="127000" algn="tl" rotWithShape="0">
              <a:schemeClr val="tx1">
                <a:alpha val="30000"/>
              </a:scheme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15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O</a:t>
            </a:r>
            <a:endParaRPr lang="zh-CN" altLang="en-US" sz="115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05BA772-7B56-5746-0054-35DDBCB03E61}"/>
              </a:ext>
            </a:extLst>
          </p:cNvPr>
          <p:cNvGrpSpPr/>
          <p:nvPr/>
        </p:nvGrpSpPr>
        <p:grpSpPr>
          <a:xfrm>
            <a:off x="2656428" y="4350815"/>
            <a:ext cx="2718487" cy="1042482"/>
            <a:chOff x="2656428" y="4321769"/>
            <a:chExt cx="2718487" cy="104248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FC47CCB-B9F4-F014-A6DA-05BA51787BF2}"/>
                </a:ext>
              </a:extLst>
            </p:cNvPr>
            <p:cNvSpPr txBox="1"/>
            <p:nvPr/>
          </p:nvSpPr>
          <p:spPr>
            <a:xfrm>
              <a:off x="2656428" y="4321769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9B3A93B-4E16-13B1-9105-EAA5730B1113}"/>
                </a:ext>
              </a:extLst>
            </p:cNvPr>
            <p:cNvSpPr txBox="1"/>
            <p:nvPr/>
          </p:nvSpPr>
          <p:spPr>
            <a:xfrm>
              <a:off x="2656428" y="4834426"/>
              <a:ext cx="2718487" cy="5298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600" dirty="0">
                  <a:cs typeface="+mn-ea"/>
                  <a:sym typeface="+mn-lt"/>
                </a:rPr>
                <a:t>。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9A114360-2B31-9F2F-73F8-DADE584D101E}"/>
              </a:ext>
            </a:extLst>
          </p:cNvPr>
          <p:cNvSpPr/>
          <p:nvPr/>
        </p:nvSpPr>
        <p:spPr>
          <a:xfrm>
            <a:off x="6950953" y="3924072"/>
            <a:ext cx="1085554" cy="1862048"/>
          </a:xfrm>
          <a:prstGeom prst="rect">
            <a:avLst/>
          </a:prstGeom>
          <a:noFill/>
          <a:effectLst>
            <a:outerShdw blurRad="254000" dist="127000" algn="tl" rotWithShape="0">
              <a:schemeClr val="accent1">
                <a:alpha val="30000"/>
              </a:scheme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15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T</a:t>
            </a:r>
            <a:endParaRPr lang="zh-CN" altLang="en-US" sz="115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3B9BCF4-47CC-1AC5-421D-9CB18F8C22C0}"/>
              </a:ext>
            </a:extLst>
          </p:cNvPr>
          <p:cNvGrpSpPr/>
          <p:nvPr/>
        </p:nvGrpSpPr>
        <p:grpSpPr>
          <a:xfrm>
            <a:off x="8447628" y="4350815"/>
            <a:ext cx="2718487" cy="1042482"/>
            <a:chOff x="8447628" y="4321769"/>
            <a:chExt cx="2718487" cy="104248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CD3D945-2FFE-1EA2-B875-674AFFABBFF1}"/>
                </a:ext>
              </a:extLst>
            </p:cNvPr>
            <p:cNvSpPr txBox="1"/>
            <p:nvPr/>
          </p:nvSpPr>
          <p:spPr>
            <a:xfrm>
              <a:off x="8447628" y="4321769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AD7B515-F6E5-5D31-0742-EA34E67BE059}"/>
                </a:ext>
              </a:extLst>
            </p:cNvPr>
            <p:cNvSpPr txBox="1"/>
            <p:nvPr/>
          </p:nvSpPr>
          <p:spPr>
            <a:xfrm>
              <a:off x="8447628" y="4834426"/>
              <a:ext cx="2718487" cy="5298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/>
                <a:t>单击此处输入您的正文，文字是您思想的提炼</a:t>
              </a:r>
              <a:r>
                <a:rPr lang="zh-CN" altLang="en-US" sz="1600" dirty="0">
                  <a:cs typeface="+mn-ea"/>
                  <a:sym typeface="+mn-lt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071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3CEC70C-6912-8AB8-3ECC-7B685F705A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32265E8-2A92-4306-73EA-E3C1434943A4}"/>
              </a:ext>
            </a:extLst>
          </p:cNvPr>
          <p:cNvCxnSpPr>
            <a:cxnSpLocks/>
          </p:cNvCxnSpPr>
          <p:nvPr/>
        </p:nvCxnSpPr>
        <p:spPr>
          <a:xfrm>
            <a:off x="1565275" y="2260139"/>
            <a:ext cx="8113519" cy="0"/>
          </a:xfrm>
          <a:prstGeom prst="line">
            <a:avLst/>
          </a:prstGeom>
          <a:ln w="158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弧形 3">
            <a:extLst>
              <a:ext uri="{FF2B5EF4-FFF2-40B4-BE49-F238E27FC236}">
                <a16:creationId xmlns:a16="http://schemas.microsoft.com/office/drawing/2014/main" id="{32FD90F4-8C0A-B99B-DB2C-5DFFC986DF65}"/>
              </a:ext>
            </a:extLst>
          </p:cNvPr>
          <p:cNvSpPr/>
          <p:nvPr/>
        </p:nvSpPr>
        <p:spPr>
          <a:xfrm>
            <a:off x="8294018" y="2260139"/>
            <a:ext cx="2698286" cy="2373545"/>
          </a:xfrm>
          <a:prstGeom prst="arc">
            <a:avLst/>
          </a:prstGeom>
          <a:ln w="158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AEA0F9F9-EACD-2328-C06E-96B3EACE28DB}"/>
              </a:ext>
            </a:extLst>
          </p:cNvPr>
          <p:cNvSpPr/>
          <p:nvPr/>
        </p:nvSpPr>
        <p:spPr>
          <a:xfrm rot="5400000">
            <a:off x="8456388" y="2061946"/>
            <a:ext cx="2373545" cy="2698286"/>
          </a:xfrm>
          <a:prstGeom prst="arc">
            <a:avLst/>
          </a:prstGeom>
          <a:ln w="158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4F434BE-B097-4E3A-5CBE-E28E40635227}"/>
              </a:ext>
            </a:extLst>
          </p:cNvPr>
          <p:cNvCxnSpPr>
            <a:cxnSpLocks/>
            <a:stCxn id="5" idx="2"/>
          </p:cNvCxnSpPr>
          <p:nvPr/>
        </p:nvCxnSpPr>
        <p:spPr>
          <a:xfrm flipH="1" flipV="1">
            <a:off x="1565275" y="4597861"/>
            <a:ext cx="8077886" cy="1"/>
          </a:xfrm>
          <a:prstGeom prst="line">
            <a:avLst/>
          </a:prstGeom>
          <a:ln w="158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9D7E6696-6B42-FF00-9B92-D0367B6AAB72}"/>
              </a:ext>
            </a:extLst>
          </p:cNvPr>
          <p:cNvSpPr/>
          <p:nvPr/>
        </p:nvSpPr>
        <p:spPr>
          <a:xfrm>
            <a:off x="2916918" y="2104572"/>
            <a:ext cx="312057" cy="312057"/>
          </a:xfrm>
          <a:prstGeom prst="ellipse">
            <a:avLst/>
          </a:prstGeom>
          <a:ln>
            <a:noFill/>
          </a:ln>
          <a:effectLst>
            <a:outerShdw blurRad="254000" dist="127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B344319-D5A2-1DAD-1209-F7D5DA5F2510}"/>
              </a:ext>
            </a:extLst>
          </p:cNvPr>
          <p:cNvSpPr/>
          <p:nvPr/>
        </p:nvSpPr>
        <p:spPr>
          <a:xfrm>
            <a:off x="5735753" y="2104572"/>
            <a:ext cx="312057" cy="312057"/>
          </a:xfrm>
          <a:prstGeom prst="ellipse">
            <a:avLst/>
          </a:prstGeom>
          <a:ln>
            <a:noFill/>
          </a:ln>
          <a:effectLst>
            <a:outerShdw blurRad="254000" dist="127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24899B6-8A19-F616-ABDC-AA8C978D538B}"/>
              </a:ext>
            </a:extLst>
          </p:cNvPr>
          <p:cNvSpPr/>
          <p:nvPr/>
        </p:nvSpPr>
        <p:spPr>
          <a:xfrm>
            <a:off x="8554588" y="2104572"/>
            <a:ext cx="312057" cy="312057"/>
          </a:xfrm>
          <a:prstGeom prst="ellipse">
            <a:avLst/>
          </a:prstGeom>
          <a:ln>
            <a:noFill/>
          </a:ln>
          <a:effectLst>
            <a:outerShdw blurRad="254000" dist="127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3D78B78-9B0A-1063-91C6-1E07F4CE8EE8}"/>
              </a:ext>
            </a:extLst>
          </p:cNvPr>
          <p:cNvSpPr/>
          <p:nvPr/>
        </p:nvSpPr>
        <p:spPr>
          <a:xfrm>
            <a:off x="2916918" y="4441372"/>
            <a:ext cx="312057" cy="312057"/>
          </a:xfrm>
          <a:prstGeom prst="ellipse">
            <a:avLst/>
          </a:prstGeom>
          <a:ln>
            <a:noFill/>
          </a:ln>
          <a:effectLst>
            <a:outerShdw blurRad="254000" dist="127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9378682-23D2-EAB6-1F30-4EA758A07BC6}"/>
              </a:ext>
            </a:extLst>
          </p:cNvPr>
          <p:cNvSpPr/>
          <p:nvPr/>
        </p:nvSpPr>
        <p:spPr>
          <a:xfrm>
            <a:off x="5735753" y="4441372"/>
            <a:ext cx="312057" cy="312057"/>
          </a:xfrm>
          <a:prstGeom prst="ellipse">
            <a:avLst/>
          </a:prstGeom>
          <a:ln>
            <a:noFill/>
          </a:ln>
          <a:effectLst>
            <a:outerShdw blurRad="254000" dist="127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EFA7701-52D7-276A-86C4-8E8BE50E1A48}"/>
              </a:ext>
            </a:extLst>
          </p:cNvPr>
          <p:cNvSpPr/>
          <p:nvPr/>
        </p:nvSpPr>
        <p:spPr>
          <a:xfrm>
            <a:off x="8554588" y="4441372"/>
            <a:ext cx="312057" cy="312057"/>
          </a:xfrm>
          <a:prstGeom prst="ellipse">
            <a:avLst/>
          </a:prstGeom>
          <a:ln>
            <a:noFill/>
          </a:ln>
          <a:effectLst>
            <a:outerShdw blurRad="254000" dist="127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D5CE861-2C86-6FCF-DB08-4A8A523D46B7}"/>
              </a:ext>
            </a:extLst>
          </p:cNvPr>
          <p:cNvSpPr/>
          <p:nvPr/>
        </p:nvSpPr>
        <p:spPr>
          <a:xfrm rot="8026933">
            <a:off x="10908510" y="3131223"/>
            <a:ext cx="153854" cy="114638"/>
          </a:xfrm>
          <a:custGeom>
            <a:avLst/>
            <a:gdLst>
              <a:gd name="connsiteX0" fmla="*/ 64294 w 64293"/>
              <a:gd name="connsiteY0" fmla="*/ 64293 h 64293"/>
              <a:gd name="connsiteX1" fmla="*/ 64294 w 64293"/>
              <a:gd name="connsiteY1" fmla="*/ 0 h 64293"/>
              <a:gd name="connsiteX2" fmla="*/ 0 w 64293"/>
              <a:gd name="connsiteY2" fmla="*/ 0 h 64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93" h="64293">
                <a:moveTo>
                  <a:pt x="64294" y="64293"/>
                </a:moveTo>
                <a:lnTo>
                  <a:pt x="64294" y="0"/>
                </a:lnTo>
                <a:lnTo>
                  <a:pt x="0" y="0"/>
                </a:lnTo>
              </a:path>
            </a:pathLst>
          </a:custGeom>
          <a:noFill/>
          <a:ln w="50800" cap="sq">
            <a:solidFill>
              <a:schemeClr val="accent1"/>
            </a:solidFill>
            <a:prstDash val="solid"/>
            <a:bevel/>
          </a:ln>
          <a:effectLst>
            <a:outerShdw blurRad="254000" dist="127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ED4CAA7-1727-B5F9-8FE4-AEE683CACE58}"/>
              </a:ext>
            </a:extLst>
          </p:cNvPr>
          <p:cNvSpPr/>
          <p:nvPr/>
        </p:nvSpPr>
        <p:spPr>
          <a:xfrm rot="8113287">
            <a:off x="10913273" y="3341288"/>
            <a:ext cx="153854" cy="114638"/>
          </a:xfrm>
          <a:custGeom>
            <a:avLst/>
            <a:gdLst>
              <a:gd name="connsiteX0" fmla="*/ 64294 w 64293"/>
              <a:gd name="connsiteY0" fmla="*/ 64293 h 64293"/>
              <a:gd name="connsiteX1" fmla="*/ 64294 w 64293"/>
              <a:gd name="connsiteY1" fmla="*/ 0 h 64293"/>
              <a:gd name="connsiteX2" fmla="*/ 0 w 64293"/>
              <a:gd name="connsiteY2" fmla="*/ 0 h 64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93" h="64293">
                <a:moveTo>
                  <a:pt x="64294" y="64293"/>
                </a:moveTo>
                <a:lnTo>
                  <a:pt x="64294" y="0"/>
                </a:lnTo>
                <a:lnTo>
                  <a:pt x="0" y="0"/>
                </a:lnTo>
              </a:path>
            </a:pathLst>
          </a:custGeom>
          <a:noFill/>
          <a:ln w="50800" cap="sq">
            <a:solidFill>
              <a:schemeClr val="accent1"/>
            </a:solidFill>
            <a:prstDash val="solid"/>
            <a:bevel/>
          </a:ln>
          <a:effectLst>
            <a:outerShdw blurRad="254000" dist="127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A974E9E-FD93-ADE7-F1AC-0272A237D7F7}"/>
              </a:ext>
            </a:extLst>
          </p:cNvPr>
          <p:cNvSpPr/>
          <p:nvPr/>
        </p:nvSpPr>
        <p:spPr>
          <a:xfrm rot="8667218">
            <a:off x="10913274" y="3501603"/>
            <a:ext cx="153854" cy="138712"/>
          </a:xfrm>
          <a:custGeom>
            <a:avLst/>
            <a:gdLst>
              <a:gd name="connsiteX0" fmla="*/ 64294 w 64293"/>
              <a:gd name="connsiteY0" fmla="*/ 64293 h 64293"/>
              <a:gd name="connsiteX1" fmla="*/ 64294 w 64293"/>
              <a:gd name="connsiteY1" fmla="*/ 0 h 64293"/>
              <a:gd name="connsiteX2" fmla="*/ 0 w 64293"/>
              <a:gd name="connsiteY2" fmla="*/ 0 h 64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93" h="64293">
                <a:moveTo>
                  <a:pt x="64294" y="64293"/>
                </a:moveTo>
                <a:lnTo>
                  <a:pt x="64294" y="0"/>
                </a:lnTo>
                <a:lnTo>
                  <a:pt x="0" y="0"/>
                </a:lnTo>
              </a:path>
            </a:pathLst>
          </a:custGeom>
          <a:noFill/>
          <a:ln w="50800" cap="sq">
            <a:solidFill>
              <a:schemeClr val="accent1"/>
            </a:solidFill>
            <a:prstDash val="solid"/>
            <a:bevel/>
          </a:ln>
          <a:effectLst>
            <a:outerShdw blurRad="254000" dist="127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C49FC12-EB92-4A45-0A27-0C061BABCF03}"/>
              </a:ext>
            </a:extLst>
          </p:cNvPr>
          <p:cNvSpPr txBox="1"/>
          <p:nvPr/>
        </p:nvSpPr>
        <p:spPr>
          <a:xfrm>
            <a:off x="2662577" y="2695575"/>
            <a:ext cx="8207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600" b="1" dirty="0">
                <a:cs typeface="+mn-ea"/>
                <a:sym typeface="+mn-lt"/>
              </a:rPr>
              <a:t>Step 01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ADC2B8-1E31-C80C-B356-01B1C1919BA5}"/>
              </a:ext>
            </a:extLst>
          </p:cNvPr>
          <p:cNvSpPr txBox="1"/>
          <p:nvPr/>
        </p:nvSpPr>
        <p:spPr>
          <a:xfrm>
            <a:off x="5481412" y="2695575"/>
            <a:ext cx="8207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600" b="1" dirty="0">
                <a:cs typeface="+mn-ea"/>
                <a:sym typeface="+mn-lt"/>
              </a:rPr>
              <a:t>Step 02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3DA004C-AF75-C90C-3B99-BC42B5267726}"/>
              </a:ext>
            </a:extLst>
          </p:cNvPr>
          <p:cNvSpPr txBox="1"/>
          <p:nvPr/>
        </p:nvSpPr>
        <p:spPr>
          <a:xfrm>
            <a:off x="8300247" y="2695575"/>
            <a:ext cx="8207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600" b="1" dirty="0">
                <a:cs typeface="+mn-ea"/>
                <a:sym typeface="+mn-lt"/>
              </a:rPr>
              <a:t>Step 03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3389762-AA0F-A050-97E2-DE1B0B27DD3E}"/>
              </a:ext>
            </a:extLst>
          </p:cNvPr>
          <p:cNvSpPr txBox="1"/>
          <p:nvPr/>
        </p:nvSpPr>
        <p:spPr>
          <a:xfrm>
            <a:off x="2662577" y="3885427"/>
            <a:ext cx="8207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600" b="1" dirty="0">
                <a:cs typeface="+mn-ea"/>
                <a:sym typeface="+mn-lt"/>
              </a:rPr>
              <a:t>Step 06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4B02378-2016-FACF-D7F9-A547AE294474}"/>
              </a:ext>
            </a:extLst>
          </p:cNvPr>
          <p:cNvSpPr txBox="1"/>
          <p:nvPr/>
        </p:nvSpPr>
        <p:spPr>
          <a:xfrm>
            <a:off x="5481412" y="3885427"/>
            <a:ext cx="8207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600" b="1" dirty="0">
                <a:cs typeface="+mn-ea"/>
                <a:sym typeface="+mn-lt"/>
              </a:rPr>
              <a:t>Step 05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EDC964E-BD6E-AE6F-46B2-A96AC1E08A92}"/>
              </a:ext>
            </a:extLst>
          </p:cNvPr>
          <p:cNvSpPr txBox="1"/>
          <p:nvPr/>
        </p:nvSpPr>
        <p:spPr>
          <a:xfrm>
            <a:off x="8300247" y="3885427"/>
            <a:ext cx="8207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1600" b="1" dirty="0">
                <a:cs typeface="+mn-ea"/>
                <a:sym typeface="+mn-lt"/>
              </a:rPr>
              <a:t>Step 04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30AE612-1256-2E3A-A0C1-D5EB27BE2E7F}"/>
              </a:ext>
            </a:extLst>
          </p:cNvPr>
          <p:cNvSpPr txBox="1"/>
          <p:nvPr/>
        </p:nvSpPr>
        <p:spPr>
          <a:xfrm>
            <a:off x="2572636" y="1547706"/>
            <a:ext cx="10624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E5DF448-258D-83DF-AB0D-3B7DC57E2471}"/>
              </a:ext>
            </a:extLst>
          </p:cNvPr>
          <p:cNvSpPr txBox="1"/>
          <p:nvPr/>
        </p:nvSpPr>
        <p:spPr>
          <a:xfrm>
            <a:off x="5397054" y="1547706"/>
            <a:ext cx="10624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C661018-6667-6B70-0172-5298B211D989}"/>
              </a:ext>
            </a:extLst>
          </p:cNvPr>
          <p:cNvSpPr txBox="1"/>
          <p:nvPr/>
        </p:nvSpPr>
        <p:spPr>
          <a:xfrm>
            <a:off x="8221472" y="1547706"/>
            <a:ext cx="10624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D1C4053-C088-77AB-2906-A4F73A73A51D}"/>
              </a:ext>
            </a:extLst>
          </p:cNvPr>
          <p:cNvSpPr txBox="1"/>
          <p:nvPr/>
        </p:nvSpPr>
        <p:spPr>
          <a:xfrm>
            <a:off x="2572636" y="5069120"/>
            <a:ext cx="10624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B09EC93-0588-6AEA-FDF3-F60D53EE3827}"/>
              </a:ext>
            </a:extLst>
          </p:cNvPr>
          <p:cNvSpPr txBox="1"/>
          <p:nvPr/>
        </p:nvSpPr>
        <p:spPr>
          <a:xfrm>
            <a:off x="5397054" y="5069120"/>
            <a:ext cx="10624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D30D65B-D656-2652-BCFB-6A04F12AE168}"/>
              </a:ext>
            </a:extLst>
          </p:cNvPr>
          <p:cNvSpPr txBox="1"/>
          <p:nvPr/>
        </p:nvSpPr>
        <p:spPr>
          <a:xfrm>
            <a:off x="8221472" y="5069120"/>
            <a:ext cx="10624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dirty="0"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709829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EBE5DBF-535C-94EE-8CD8-8FCC2DC0E8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4E047D8E-51D3-2A0E-265E-7DE07E3454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3188324"/>
              </p:ext>
            </p:extLst>
          </p:nvPr>
        </p:nvGraphicFramePr>
        <p:xfrm>
          <a:off x="658811" y="1130299"/>
          <a:ext cx="10872791" cy="2797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12DD2EF0-3AB6-04EE-9F58-590406CE779E}"/>
              </a:ext>
            </a:extLst>
          </p:cNvPr>
          <p:cNvGrpSpPr/>
          <p:nvPr/>
        </p:nvGrpSpPr>
        <p:grpSpPr>
          <a:xfrm>
            <a:off x="660399" y="4527029"/>
            <a:ext cx="5355771" cy="1708669"/>
            <a:chOff x="660399" y="4527029"/>
            <a:chExt cx="5355771" cy="1708669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152C5EF-4CEA-AB87-8F7E-89EE1B9A6FD1}"/>
                </a:ext>
              </a:extLst>
            </p:cNvPr>
            <p:cNvSpPr/>
            <p:nvPr/>
          </p:nvSpPr>
          <p:spPr>
            <a:xfrm>
              <a:off x="660399" y="4527029"/>
              <a:ext cx="5355771" cy="1708669"/>
            </a:xfrm>
            <a:prstGeom prst="roundRect">
              <a:avLst>
                <a:gd name="adj" fmla="val 13131"/>
              </a:avLst>
            </a:prstGeom>
            <a:noFill/>
            <a:ln w="22225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254000" dist="127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1225B9C-2C43-7B67-E4D6-55CFA58161B2}"/>
                </a:ext>
              </a:extLst>
            </p:cNvPr>
            <p:cNvGrpSpPr/>
            <p:nvPr/>
          </p:nvGrpSpPr>
          <p:grpSpPr>
            <a:xfrm>
              <a:off x="943698" y="4891737"/>
              <a:ext cx="4789173" cy="979252"/>
              <a:chOff x="943698" y="4891737"/>
              <a:chExt cx="4789173" cy="979252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0A974B-6CDB-DE14-51D9-6F3F3DA5F703}"/>
                  </a:ext>
                </a:extLst>
              </p:cNvPr>
              <p:cNvSpPr txBox="1"/>
              <p:nvPr/>
            </p:nvSpPr>
            <p:spPr>
              <a:xfrm>
                <a:off x="943698" y="4891737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latin typeface="+mj-ea"/>
                    <a:ea typeface="+mj-ea"/>
                    <a:cs typeface="+mn-ea"/>
                    <a:sym typeface="+mn-lt"/>
                  </a:rPr>
                  <a:t>单击输入标题内容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C6D305-9064-1A3B-D2D4-11A08456842B}"/>
                  </a:ext>
                </a:extLst>
              </p:cNvPr>
              <p:cNvSpPr txBox="1"/>
              <p:nvPr/>
            </p:nvSpPr>
            <p:spPr>
              <a:xfrm>
                <a:off x="943698" y="5375084"/>
                <a:ext cx="4789173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单击此处输入您的正文，文字是您思想的提炼，为了最终演示发布的良好效果，请尽量言简意赅的阐述观点。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C684F42-666A-7971-6EE5-5252A170E031}"/>
              </a:ext>
            </a:extLst>
          </p:cNvPr>
          <p:cNvGrpSpPr/>
          <p:nvPr/>
        </p:nvGrpSpPr>
        <p:grpSpPr>
          <a:xfrm>
            <a:off x="6175832" y="4527029"/>
            <a:ext cx="5355771" cy="1708670"/>
            <a:chOff x="6175832" y="4527029"/>
            <a:chExt cx="5355771" cy="170867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18D0817-CB07-8F11-F838-82A01D049171}"/>
                </a:ext>
              </a:extLst>
            </p:cNvPr>
            <p:cNvSpPr/>
            <p:nvPr/>
          </p:nvSpPr>
          <p:spPr>
            <a:xfrm>
              <a:off x="6175832" y="4527029"/>
              <a:ext cx="5355771" cy="1708670"/>
            </a:xfrm>
            <a:prstGeom prst="roundRect">
              <a:avLst>
                <a:gd name="adj" fmla="val 13131"/>
              </a:avLst>
            </a:prstGeom>
            <a:noFill/>
            <a:ln w="22225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254000" dist="127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6BAD7E1-C369-F407-A253-35F746B7D6C4}"/>
                </a:ext>
              </a:extLst>
            </p:cNvPr>
            <p:cNvGrpSpPr/>
            <p:nvPr/>
          </p:nvGrpSpPr>
          <p:grpSpPr>
            <a:xfrm>
              <a:off x="6459131" y="4891738"/>
              <a:ext cx="4789173" cy="979252"/>
              <a:chOff x="6459131" y="4891738"/>
              <a:chExt cx="4789173" cy="979252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F769DED-5801-E8CF-B2EA-2208C36E36F9}"/>
                  </a:ext>
                </a:extLst>
              </p:cNvPr>
              <p:cNvSpPr txBox="1"/>
              <p:nvPr/>
            </p:nvSpPr>
            <p:spPr>
              <a:xfrm>
                <a:off x="6459131" y="4891738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latin typeface="+mj-ea"/>
                    <a:ea typeface="+mj-ea"/>
                    <a:cs typeface="+mn-ea"/>
                    <a:sym typeface="+mn-lt"/>
                  </a:rPr>
                  <a:t>单击输入标题内容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EC36598-D4AB-6CF9-72E8-56C2DD6BB4E7}"/>
                  </a:ext>
                </a:extLst>
              </p:cNvPr>
              <p:cNvSpPr txBox="1"/>
              <p:nvPr/>
            </p:nvSpPr>
            <p:spPr>
              <a:xfrm>
                <a:off x="6459131" y="5375085"/>
                <a:ext cx="4789173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单击此处输入您的正文，文字是您思想的提炼，为了最终演示发布的良好效果，请尽量言简意赅的阐述观点。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83619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自定义主题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04BE8"/>
      </a:accent1>
      <a:accent2>
        <a:srgbClr val="70AFCD"/>
      </a:accent2>
      <a:accent3>
        <a:srgbClr val="A4DFEF"/>
      </a:accent3>
      <a:accent4>
        <a:srgbClr val="88DDF1"/>
      </a:accent4>
      <a:accent5>
        <a:srgbClr val="8DC7ED"/>
      </a:accent5>
      <a:accent6>
        <a:srgbClr val="204BE8"/>
      </a:accent6>
      <a:hlink>
        <a:srgbClr val="0563C1"/>
      </a:hlink>
      <a:folHlink>
        <a:srgbClr val="954F71"/>
      </a:folHlink>
    </a:clrScheme>
    <a:fontScheme name="自定义 1">
      <a:majorFont>
        <a:latin typeface="思源黑体 CN Heavy"/>
        <a:ea typeface="思源黑体 CN Heavy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1080</TotalTime>
  <Words>632</Words>
  <Application>Microsoft Office PowerPoint</Application>
  <PresentationFormat>宽屏</PresentationFormat>
  <Paragraphs>109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OPPOSans H</vt:lpstr>
      <vt:lpstr>阿里巴巴普惠体 B</vt:lpstr>
      <vt:lpstr>等线</vt:lpstr>
      <vt:lpstr>汉仪雅酷黑 45W</vt:lpstr>
      <vt:lpstr>思源黑体 CN Bold</vt:lpstr>
      <vt:lpstr>思源黑体 CN Heavy</vt:lpstr>
      <vt:lpstr>思源黑体 CN Light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极简几何蓝色渐变风年终总结ppt模板</dc:title>
  <dc:creator>照镜子</dc:creator>
  <cp:keywords>P界达人</cp:keywords>
  <dc:description>www.51pptmoban.com</dc:description>
  <cp:lastModifiedBy>Power user</cp:lastModifiedBy>
  <cp:revision>56</cp:revision>
  <dcterms:created xsi:type="dcterms:W3CDTF">2022-09-02T07:40:40Z</dcterms:created>
  <dcterms:modified xsi:type="dcterms:W3CDTF">2022-12-20T13:21:58Z</dcterms:modified>
</cp:coreProperties>
</file>