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  <p:sldMasterId id="2147483659" r:id="rId2"/>
  </p:sldMasterIdLst>
  <p:notesMasterIdLst>
    <p:notesMasterId r:id="rId27"/>
  </p:notesMasterIdLst>
  <p:sldIdLst>
    <p:sldId id="293" r:id="rId3"/>
    <p:sldId id="294" r:id="rId4"/>
    <p:sldId id="295" r:id="rId5"/>
    <p:sldId id="297" r:id="rId6"/>
    <p:sldId id="298" r:id="rId7"/>
    <p:sldId id="299" r:id="rId8"/>
    <p:sldId id="300" r:id="rId9"/>
    <p:sldId id="302" r:id="rId10"/>
    <p:sldId id="301" r:id="rId11"/>
    <p:sldId id="303" r:id="rId12"/>
    <p:sldId id="304" r:id="rId13"/>
    <p:sldId id="305" r:id="rId14"/>
    <p:sldId id="307" r:id="rId15"/>
    <p:sldId id="306" r:id="rId16"/>
    <p:sldId id="308" r:id="rId17"/>
    <p:sldId id="309" r:id="rId18"/>
    <p:sldId id="310" r:id="rId19"/>
    <p:sldId id="312" r:id="rId20"/>
    <p:sldId id="311" r:id="rId21"/>
    <p:sldId id="313" r:id="rId22"/>
    <p:sldId id="314" r:id="rId23"/>
    <p:sldId id="315" r:id="rId24"/>
    <p:sldId id="316" r:id="rId25"/>
    <p:sldId id="317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56" userDrawn="1">
          <p15:clr>
            <a:srgbClr val="A4A3A4"/>
          </p15:clr>
        </p15:guide>
        <p15:guide id="4" pos="6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258"/>
    <a:srgbClr val="181818"/>
    <a:srgbClr val="0064D2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2" autoAdjust="0"/>
    <p:restoredTop sz="94507" autoAdjust="0"/>
  </p:normalViewPr>
  <p:slideViewPr>
    <p:cSldViewPr snapToGrid="0">
      <p:cViewPr>
        <p:scale>
          <a:sx n="33" d="100"/>
          <a:sy n="33" d="100"/>
        </p:scale>
        <p:origin x="1902" y="1158"/>
      </p:cViewPr>
      <p:guideLst>
        <p:guide orient="horz" pos="2160"/>
        <p:guide pos="3840"/>
        <p:guide pos="756"/>
        <p:guide pos="692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2022/12/20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9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688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102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203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65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179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406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rgbClr val="1818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6DA8E9E-14F1-06E4-3303-654128DAA2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grayscl/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5523165-BC62-D964-0A01-D4B00BAD1F32}"/>
              </a:ext>
            </a:extLst>
          </p:cNvPr>
          <p:cNvSpPr/>
          <p:nvPr userDrawn="1"/>
        </p:nvSpPr>
        <p:spPr>
          <a:xfrm>
            <a:off x="0" y="0"/>
            <a:ext cx="1322571" cy="863264"/>
          </a:xfrm>
          <a:custGeom>
            <a:avLst/>
            <a:gdLst>
              <a:gd name="connsiteX0" fmla="*/ 0 w 2983762"/>
              <a:gd name="connsiteY0" fmla="*/ 0 h 1947551"/>
              <a:gd name="connsiteX1" fmla="*/ 2983762 w 2983762"/>
              <a:gd name="connsiteY1" fmla="*/ 0 h 1947551"/>
              <a:gd name="connsiteX2" fmla="*/ 2901800 w 2983762"/>
              <a:gd name="connsiteY2" fmla="*/ 223937 h 1947551"/>
              <a:gd name="connsiteX3" fmla="*/ 301471 w 2983762"/>
              <a:gd name="connsiteY3" fmla="*/ 1947551 h 1947551"/>
              <a:gd name="connsiteX4" fmla="*/ 12927 w 2983762"/>
              <a:gd name="connsiteY4" fmla="*/ 1932981 h 1947551"/>
              <a:gd name="connsiteX5" fmla="*/ 0 w 2983762"/>
              <a:gd name="connsiteY5" fmla="*/ 1931008 h 194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762" h="1947551">
                <a:moveTo>
                  <a:pt x="0" y="0"/>
                </a:moveTo>
                <a:lnTo>
                  <a:pt x="2983762" y="0"/>
                </a:lnTo>
                <a:lnTo>
                  <a:pt x="2901800" y="223937"/>
                </a:lnTo>
                <a:cubicBezTo>
                  <a:pt x="2473382" y="1236833"/>
                  <a:pt x="1470425" y="1947551"/>
                  <a:pt x="301471" y="1947551"/>
                </a:cubicBezTo>
                <a:cubicBezTo>
                  <a:pt x="204058" y="1947551"/>
                  <a:pt x="107798" y="1942616"/>
                  <a:pt x="12927" y="1932981"/>
                </a:cubicBezTo>
                <a:lnTo>
                  <a:pt x="0" y="1931008"/>
                </a:ln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B63432F-8DCD-D158-BF91-83C5AA00596E}"/>
              </a:ext>
            </a:extLst>
          </p:cNvPr>
          <p:cNvGrpSpPr/>
          <p:nvPr userDrawn="1"/>
        </p:nvGrpSpPr>
        <p:grpSpPr>
          <a:xfrm>
            <a:off x="9601200" y="5445961"/>
            <a:ext cx="2590800" cy="1412039"/>
            <a:chOff x="6167437" y="3574491"/>
            <a:chExt cx="6024563" cy="3283509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BA8B037-773E-C12B-01D2-3086FEE5EA4F}"/>
                </a:ext>
              </a:extLst>
            </p:cNvPr>
            <p:cNvSpPr/>
            <p:nvPr/>
          </p:nvSpPr>
          <p:spPr>
            <a:xfrm>
              <a:off x="6167437" y="4753471"/>
              <a:ext cx="6024562" cy="2104528"/>
            </a:xfrm>
            <a:custGeom>
              <a:avLst/>
              <a:gdLst>
                <a:gd name="connsiteX0" fmla="*/ 4328868 w 6024562"/>
                <a:gd name="connsiteY0" fmla="*/ 0 h 2104528"/>
                <a:gd name="connsiteX1" fmla="*/ 5966744 w 6024562"/>
                <a:gd name="connsiteY1" fmla="*/ 247624 h 2104528"/>
                <a:gd name="connsiteX2" fmla="*/ 6024562 w 6024562"/>
                <a:gd name="connsiteY2" fmla="*/ 267187 h 2104528"/>
                <a:gd name="connsiteX3" fmla="*/ 6024562 w 6024562"/>
                <a:gd name="connsiteY3" fmla="*/ 2104528 h 2104528"/>
                <a:gd name="connsiteX4" fmla="*/ 0 w 6024562"/>
                <a:gd name="connsiteY4" fmla="*/ 2104528 h 2104528"/>
                <a:gd name="connsiteX5" fmla="*/ 78717 w 6024562"/>
                <a:gd name="connsiteY5" fmla="*/ 2004359 h 2104528"/>
                <a:gd name="connsiteX6" fmla="*/ 4328868 w 6024562"/>
                <a:gd name="connsiteY6" fmla="*/ 0 h 210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24562" h="2104528">
                  <a:moveTo>
                    <a:pt x="4328868" y="0"/>
                  </a:moveTo>
                  <a:cubicBezTo>
                    <a:pt x="4899228" y="0"/>
                    <a:pt x="5449340" y="86694"/>
                    <a:pt x="5966744" y="247624"/>
                  </a:cubicBezTo>
                  <a:lnTo>
                    <a:pt x="6024562" y="267187"/>
                  </a:lnTo>
                  <a:lnTo>
                    <a:pt x="6024562" y="2104528"/>
                  </a:lnTo>
                  <a:lnTo>
                    <a:pt x="0" y="2104528"/>
                  </a:lnTo>
                  <a:lnTo>
                    <a:pt x="78717" y="2004359"/>
                  </a:lnTo>
                  <a:cubicBezTo>
                    <a:pt x="1088945" y="780247"/>
                    <a:pt x="2617788" y="0"/>
                    <a:pt x="4328868" y="0"/>
                  </a:cubicBezTo>
                  <a:close/>
                </a:path>
              </a:pathLst>
            </a:custGeom>
            <a:solidFill>
              <a:srgbClr val="0064D2">
                <a:alpha val="34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7F5D1EB-1B4E-ADF1-1DC8-9A3D57E3BA33}"/>
                </a:ext>
              </a:extLst>
            </p:cNvPr>
            <p:cNvSpPr/>
            <p:nvPr/>
          </p:nvSpPr>
          <p:spPr>
            <a:xfrm>
              <a:off x="9463947" y="3574491"/>
              <a:ext cx="2728053" cy="3283509"/>
            </a:xfrm>
            <a:custGeom>
              <a:avLst/>
              <a:gdLst>
                <a:gd name="connsiteX0" fmla="*/ 2489623 w 2728053"/>
                <a:gd name="connsiteY0" fmla="*/ 0 h 3283509"/>
                <a:gd name="connsiteX1" fmla="*/ 2728053 w 2728053"/>
                <a:gd name="connsiteY1" fmla="*/ 12040 h 3283509"/>
                <a:gd name="connsiteX2" fmla="*/ 2728053 w 2728053"/>
                <a:gd name="connsiteY2" fmla="*/ 3283509 h 3283509"/>
                <a:gd name="connsiteX3" fmla="*/ 131527 w 2728053"/>
                <a:gd name="connsiteY3" fmla="*/ 3283509 h 3283509"/>
                <a:gd name="connsiteX4" fmla="*/ 111929 w 2728053"/>
                <a:gd name="connsiteY4" fmla="*/ 3229961 h 3283509"/>
                <a:gd name="connsiteX5" fmla="*/ 0 w 2728053"/>
                <a:gd name="connsiteY5" fmla="*/ 2489623 h 3283509"/>
                <a:gd name="connsiteX6" fmla="*/ 2489623 w 2728053"/>
                <a:gd name="connsiteY6" fmla="*/ 0 h 3283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8053" h="3283509">
                  <a:moveTo>
                    <a:pt x="2489623" y="0"/>
                  </a:moveTo>
                  <a:lnTo>
                    <a:pt x="2728053" y="12040"/>
                  </a:lnTo>
                  <a:lnTo>
                    <a:pt x="2728053" y="3283509"/>
                  </a:lnTo>
                  <a:lnTo>
                    <a:pt x="131527" y="3283509"/>
                  </a:lnTo>
                  <a:lnTo>
                    <a:pt x="111929" y="3229961"/>
                  </a:lnTo>
                  <a:cubicBezTo>
                    <a:pt x="39187" y="2996089"/>
                    <a:pt x="0" y="2747432"/>
                    <a:pt x="0" y="2489623"/>
                  </a:cubicBezTo>
                  <a:cubicBezTo>
                    <a:pt x="0" y="1114642"/>
                    <a:pt x="1114642" y="0"/>
                    <a:pt x="2489623" y="0"/>
                  </a:cubicBezTo>
                  <a:close/>
                </a:path>
              </a:pathLst>
            </a:custGeom>
            <a:solidFill>
              <a:srgbClr val="0064D2">
                <a:alpha val="34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8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979092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8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064EB12-2C89-B4C8-03AB-5C6198AE530E}"/>
              </a:ext>
            </a:extLst>
          </p:cNvPr>
          <p:cNvSpPr/>
          <p:nvPr/>
        </p:nvSpPr>
        <p:spPr>
          <a:xfrm>
            <a:off x="-285750" y="-266699"/>
            <a:ext cx="2983762" cy="1947551"/>
          </a:xfrm>
          <a:custGeom>
            <a:avLst/>
            <a:gdLst>
              <a:gd name="connsiteX0" fmla="*/ 0 w 2983762"/>
              <a:gd name="connsiteY0" fmla="*/ 0 h 1947551"/>
              <a:gd name="connsiteX1" fmla="*/ 2983762 w 2983762"/>
              <a:gd name="connsiteY1" fmla="*/ 0 h 1947551"/>
              <a:gd name="connsiteX2" fmla="*/ 2901800 w 2983762"/>
              <a:gd name="connsiteY2" fmla="*/ 223937 h 1947551"/>
              <a:gd name="connsiteX3" fmla="*/ 301471 w 2983762"/>
              <a:gd name="connsiteY3" fmla="*/ 1947551 h 1947551"/>
              <a:gd name="connsiteX4" fmla="*/ 12927 w 2983762"/>
              <a:gd name="connsiteY4" fmla="*/ 1932981 h 1947551"/>
              <a:gd name="connsiteX5" fmla="*/ 0 w 2983762"/>
              <a:gd name="connsiteY5" fmla="*/ 1931008 h 194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762" h="1947551">
                <a:moveTo>
                  <a:pt x="0" y="0"/>
                </a:moveTo>
                <a:lnTo>
                  <a:pt x="2983762" y="0"/>
                </a:lnTo>
                <a:lnTo>
                  <a:pt x="2901800" y="223937"/>
                </a:lnTo>
                <a:cubicBezTo>
                  <a:pt x="2473382" y="1236833"/>
                  <a:pt x="1470425" y="1947551"/>
                  <a:pt x="301471" y="1947551"/>
                </a:cubicBezTo>
                <a:cubicBezTo>
                  <a:pt x="204058" y="1947551"/>
                  <a:pt x="107798" y="1942616"/>
                  <a:pt x="12927" y="1932981"/>
                </a:cubicBezTo>
                <a:lnTo>
                  <a:pt x="0" y="1931008"/>
                </a:ln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5E81680-927A-53C4-C8ED-4D8EA712BB37}"/>
              </a:ext>
            </a:extLst>
          </p:cNvPr>
          <p:cNvSpPr/>
          <p:nvPr/>
        </p:nvSpPr>
        <p:spPr>
          <a:xfrm>
            <a:off x="808251" y="-266700"/>
            <a:ext cx="3518907" cy="1382782"/>
          </a:xfrm>
          <a:custGeom>
            <a:avLst/>
            <a:gdLst>
              <a:gd name="connsiteX0" fmla="*/ 0 w 3518907"/>
              <a:gd name="connsiteY0" fmla="*/ 0 h 1382782"/>
              <a:gd name="connsiteX1" fmla="*/ 3518907 w 3518907"/>
              <a:gd name="connsiteY1" fmla="*/ 0 h 1382782"/>
              <a:gd name="connsiteX2" fmla="*/ 3490893 w 3518907"/>
              <a:gd name="connsiteY2" fmla="*/ 108951 h 1382782"/>
              <a:gd name="connsiteX3" fmla="*/ 1759453 w 3518907"/>
              <a:gd name="connsiteY3" fmla="*/ 1382782 h 1382782"/>
              <a:gd name="connsiteX4" fmla="*/ 28014 w 3518907"/>
              <a:gd name="connsiteY4" fmla="*/ 108951 h 138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8907" h="1382782">
                <a:moveTo>
                  <a:pt x="0" y="0"/>
                </a:moveTo>
                <a:lnTo>
                  <a:pt x="3518907" y="0"/>
                </a:lnTo>
                <a:lnTo>
                  <a:pt x="3490893" y="108951"/>
                </a:lnTo>
                <a:cubicBezTo>
                  <a:pt x="3261353" y="846944"/>
                  <a:pt x="2572978" y="1382782"/>
                  <a:pt x="1759453" y="1382782"/>
                </a:cubicBezTo>
                <a:cubicBezTo>
                  <a:pt x="945928" y="1382782"/>
                  <a:pt x="257553" y="846944"/>
                  <a:pt x="28014" y="108951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2E9B933-7729-28F0-8FDA-8D1FCB0A5BB1}"/>
              </a:ext>
            </a:extLst>
          </p:cNvPr>
          <p:cNvSpPr txBox="1"/>
          <p:nvPr/>
        </p:nvSpPr>
        <p:spPr>
          <a:xfrm>
            <a:off x="3440835" y="2260091"/>
            <a:ext cx="53076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蓝黑工作总结汇报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064945C-A2C4-0AA5-7C05-B80209CE36E8}"/>
              </a:ext>
            </a:extLst>
          </p:cNvPr>
          <p:cNvSpPr txBox="1"/>
          <p:nvPr/>
        </p:nvSpPr>
        <p:spPr>
          <a:xfrm>
            <a:off x="4627142" y="1086063"/>
            <a:ext cx="286328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gradFill>
                  <a:gsLst>
                    <a:gs pos="0">
                      <a:srgbClr val="0064D2"/>
                    </a:gs>
                    <a:gs pos="82000">
                      <a:srgbClr val="0064D2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2023</a:t>
            </a:r>
            <a:endParaRPr lang="zh-CN" altLang="en-US" sz="8000" b="1" dirty="0">
              <a:gradFill>
                <a:gsLst>
                  <a:gs pos="0">
                    <a:srgbClr val="0064D2"/>
                  </a:gs>
                  <a:gs pos="82000">
                    <a:srgbClr val="0064D2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CB609-548B-E1E5-8E63-B1B62C69059F}"/>
              </a:ext>
            </a:extLst>
          </p:cNvPr>
          <p:cNvGrpSpPr/>
          <p:nvPr/>
        </p:nvGrpSpPr>
        <p:grpSpPr>
          <a:xfrm>
            <a:off x="4572041" y="4985717"/>
            <a:ext cx="3264794" cy="250211"/>
            <a:chOff x="4150541" y="5868701"/>
            <a:chExt cx="3264794" cy="25021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68322B9-3FA2-06C5-D969-5DCB16016A15}"/>
                </a:ext>
              </a:extLst>
            </p:cNvPr>
            <p:cNvSpPr txBox="1"/>
            <p:nvPr/>
          </p:nvSpPr>
          <p:spPr>
            <a:xfrm>
              <a:off x="4289813" y="5868701"/>
              <a:ext cx="14513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0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0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3" name="specialist-user_80886">
              <a:extLst>
                <a:ext uri="{FF2B5EF4-FFF2-40B4-BE49-F238E27FC236}">
                  <a16:creationId xmlns:a16="http://schemas.microsoft.com/office/drawing/2014/main" id="{C9D3BC51-1F84-C421-32A0-58995C14B2F7}"/>
                </a:ext>
              </a:extLst>
            </p:cNvPr>
            <p:cNvSpPr/>
            <p:nvPr/>
          </p:nvSpPr>
          <p:spPr>
            <a:xfrm>
              <a:off x="4150541" y="5894605"/>
              <a:ext cx="159124" cy="184995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022BFD2-538B-016B-580C-4E4003A81A70}"/>
                </a:ext>
              </a:extLst>
            </p:cNvPr>
            <p:cNvSpPr txBox="1"/>
            <p:nvPr/>
          </p:nvSpPr>
          <p:spPr>
            <a:xfrm>
              <a:off x="6150893" y="5872691"/>
              <a:ext cx="1264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bg1"/>
                  </a:solidFill>
                  <a:sym typeface="+mn-lt"/>
                </a:rPr>
                <a:t>时间：</a:t>
              </a:r>
              <a:r>
                <a:rPr lang="en-US" altLang="zh-CN" sz="1000" dirty="0">
                  <a:solidFill>
                    <a:schemeClr val="bg1"/>
                  </a:solidFill>
                  <a:sym typeface="+mn-lt"/>
                </a:rPr>
                <a:t>2023.01.10</a:t>
              </a:r>
              <a:endParaRPr lang="zh-CN" altLang="en-US" sz="1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5" name="iconfont-10774-5184468">
              <a:extLst>
                <a:ext uri="{FF2B5EF4-FFF2-40B4-BE49-F238E27FC236}">
                  <a16:creationId xmlns:a16="http://schemas.microsoft.com/office/drawing/2014/main" id="{B19D573A-93BB-2F87-C4CE-E2BD4BCB12CA}"/>
                </a:ext>
              </a:extLst>
            </p:cNvPr>
            <p:cNvSpPr/>
            <p:nvPr/>
          </p:nvSpPr>
          <p:spPr>
            <a:xfrm>
              <a:off x="5901888" y="5895135"/>
              <a:ext cx="184466" cy="184466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9947 w 12800"/>
                <a:gd name="T11" fmla="*/ 6827 h 12800"/>
                <a:gd name="T12" fmla="*/ 6213 w 12800"/>
                <a:gd name="T13" fmla="*/ 6827 h 12800"/>
                <a:gd name="T14" fmla="*/ 5947 w 12800"/>
                <a:gd name="T15" fmla="*/ 6560 h 12800"/>
                <a:gd name="T16" fmla="*/ 5947 w 12800"/>
                <a:gd name="T17" fmla="*/ 2827 h 12800"/>
                <a:gd name="T18" fmla="*/ 6213 w 12800"/>
                <a:gd name="T19" fmla="*/ 2560 h 12800"/>
                <a:gd name="T20" fmla="*/ 6480 w 12800"/>
                <a:gd name="T21" fmla="*/ 2827 h 12800"/>
                <a:gd name="T22" fmla="*/ 6480 w 12800"/>
                <a:gd name="T23" fmla="*/ 6293 h 12800"/>
                <a:gd name="T24" fmla="*/ 9947 w 12800"/>
                <a:gd name="T25" fmla="*/ 6293 h 12800"/>
                <a:gd name="T26" fmla="*/ 10213 w 12800"/>
                <a:gd name="T27" fmla="*/ 6560 h 12800"/>
                <a:gd name="T28" fmla="*/ 9947 w 12800"/>
                <a:gd name="T29" fmla="*/ 682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53" y="0"/>
                    <a:pt x="0" y="2853"/>
                    <a:pt x="0" y="6400"/>
                  </a:cubicBez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lose/>
                  <a:moveTo>
                    <a:pt x="9947" y="6827"/>
                  </a:moveTo>
                  <a:lnTo>
                    <a:pt x="6213" y="6827"/>
                  </a:lnTo>
                  <a:cubicBezTo>
                    <a:pt x="6080" y="6827"/>
                    <a:pt x="5947" y="6693"/>
                    <a:pt x="5947" y="6560"/>
                  </a:cubicBezTo>
                  <a:lnTo>
                    <a:pt x="5947" y="2827"/>
                  </a:lnTo>
                  <a:cubicBezTo>
                    <a:pt x="5947" y="2693"/>
                    <a:pt x="6080" y="2560"/>
                    <a:pt x="6213" y="2560"/>
                  </a:cubicBezTo>
                  <a:cubicBezTo>
                    <a:pt x="6347" y="2560"/>
                    <a:pt x="6480" y="2693"/>
                    <a:pt x="6480" y="2827"/>
                  </a:cubicBezTo>
                  <a:lnTo>
                    <a:pt x="6480" y="6293"/>
                  </a:lnTo>
                  <a:lnTo>
                    <a:pt x="9947" y="6293"/>
                  </a:lnTo>
                  <a:cubicBezTo>
                    <a:pt x="10080" y="6293"/>
                    <a:pt x="10213" y="6427"/>
                    <a:pt x="10213" y="6560"/>
                  </a:cubicBezTo>
                  <a:cubicBezTo>
                    <a:pt x="10213" y="6693"/>
                    <a:pt x="10080" y="6827"/>
                    <a:pt x="9947" y="68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FD39723B-1A3E-AE44-16CD-4AF8237EAE4B}"/>
              </a:ext>
            </a:extLst>
          </p:cNvPr>
          <p:cNvSpPr txBox="1"/>
          <p:nvPr/>
        </p:nvSpPr>
        <p:spPr>
          <a:xfrm>
            <a:off x="3829810" y="3587354"/>
            <a:ext cx="45323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0064D2"/>
                </a:solidFill>
                <a:latin typeface="+mj-ea"/>
                <a:ea typeface="+mj-ea"/>
              </a:rPr>
              <a:t>工作汇报  </a:t>
            </a:r>
            <a:r>
              <a:rPr lang="en-US" altLang="zh-CN" sz="1200" b="1" dirty="0">
                <a:solidFill>
                  <a:srgbClr val="0064D2"/>
                </a:solidFill>
                <a:latin typeface="+mj-ea"/>
                <a:ea typeface="+mj-ea"/>
              </a:rPr>
              <a:t>/  </a:t>
            </a:r>
            <a:r>
              <a:rPr lang="zh-CN" altLang="en-US" sz="1200" b="1" dirty="0">
                <a:solidFill>
                  <a:srgbClr val="0064D2"/>
                </a:solidFill>
                <a:latin typeface="+mj-ea"/>
                <a:ea typeface="+mj-ea"/>
              </a:rPr>
              <a:t>年终总结  </a:t>
            </a:r>
            <a:r>
              <a:rPr lang="en-US" altLang="zh-CN" sz="1200" b="1" dirty="0">
                <a:solidFill>
                  <a:srgbClr val="0064D2"/>
                </a:solidFill>
                <a:latin typeface="+mj-ea"/>
                <a:ea typeface="+mj-ea"/>
              </a:rPr>
              <a:t>/  </a:t>
            </a:r>
            <a:r>
              <a:rPr lang="zh-CN" altLang="en-US" sz="1200" b="1" dirty="0">
                <a:solidFill>
                  <a:srgbClr val="0064D2"/>
                </a:solidFill>
                <a:latin typeface="+mj-ea"/>
                <a:ea typeface="+mj-ea"/>
              </a:rPr>
              <a:t>新年计划  </a:t>
            </a:r>
            <a:r>
              <a:rPr lang="en-US" altLang="zh-CN" sz="1200" b="1" dirty="0">
                <a:solidFill>
                  <a:srgbClr val="0064D2"/>
                </a:solidFill>
                <a:latin typeface="+mj-ea"/>
                <a:ea typeface="+mj-ea"/>
              </a:rPr>
              <a:t>/  </a:t>
            </a:r>
            <a:r>
              <a:rPr lang="zh-CN" altLang="en-US" sz="1200" b="1" dirty="0">
                <a:solidFill>
                  <a:srgbClr val="0064D2"/>
                </a:solidFill>
                <a:latin typeface="+mj-ea"/>
                <a:ea typeface="+mj-ea"/>
              </a:rPr>
              <a:t>商务通用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9349419-8F03-9BB7-1A07-7A071979F2EE}"/>
              </a:ext>
            </a:extLst>
          </p:cNvPr>
          <p:cNvSpPr/>
          <p:nvPr/>
        </p:nvSpPr>
        <p:spPr>
          <a:xfrm>
            <a:off x="6545140" y="4971662"/>
            <a:ext cx="6024562" cy="2104528"/>
          </a:xfrm>
          <a:custGeom>
            <a:avLst/>
            <a:gdLst>
              <a:gd name="connsiteX0" fmla="*/ 4328868 w 6024562"/>
              <a:gd name="connsiteY0" fmla="*/ 0 h 2104528"/>
              <a:gd name="connsiteX1" fmla="*/ 5966744 w 6024562"/>
              <a:gd name="connsiteY1" fmla="*/ 247624 h 2104528"/>
              <a:gd name="connsiteX2" fmla="*/ 6024562 w 6024562"/>
              <a:gd name="connsiteY2" fmla="*/ 267187 h 2104528"/>
              <a:gd name="connsiteX3" fmla="*/ 6024562 w 6024562"/>
              <a:gd name="connsiteY3" fmla="*/ 2104528 h 2104528"/>
              <a:gd name="connsiteX4" fmla="*/ 0 w 6024562"/>
              <a:gd name="connsiteY4" fmla="*/ 2104528 h 2104528"/>
              <a:gd name="connsiteX5" fmla="*/ 78717 w 6024562"/>
              <a:gd name="connsiteY5" fmla="*/ 2004359 h 2104528"/>
              <a:gd name="connsiteX6" fmla="*/ 4328868 w 6024562"/>
              <a:gd name="connsiteY6" fmla="*/ 0 h 2104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562" h="2104528">
                <a:moveTo>
                  <a:pt x="4328868" y="0"/>
                </a:moveTo>
                <a:cubicBezTo>
                  <a:pt x="4899228" y="0"/>
                  <a:pt x="5449340" y="86694"/>
                  <a:pt x="5966744" y="247624"/>
                </a:cubicBezTo>
                <a:lnTo>
                  <a:pt x="6024562" y="267187"/>
                </a:lnTo>
                <a:lnTo>
                  <a:pt x="6024562" y="2104528"/>
                </a:lnTo>
                <a:lnTo>
                  <a:pt x="0" y="2104528"/>
                </a:lnTo>
                <a:lnTo>
                  <a:pt x="78717" y="2004359"/>
                </a:lnTo>
                <a:cubicBezTo>
                  <a:pt x="1088945" y="780247"/>
                  <a:pt x="2617788" y="0"/>
                  <a:pt x="4328868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3101B4B-B3DA-6DD6-FEB3-7BECACEC6705}"/>
              </a:ext>
            </a:extLst>
          </p:cNvPr>
          <p:cNvSpPr/>
          <p:nvPr/>
        </p:nvSpPr>
        <p:spPr>
          <a:xfrm>
            <a:off x="9841650" y="3792682"/>
            <a:ext cx="2728053" cy="3283509"/>
          </a:xfrm>
          <a:custGeom>
            <a:avLst/>
            <a:gdLst>
              <a:gd name="connsiteX0" fmla="*/ 2489623 w 2728053"/>
              <a:gd name="connsiteY0" fmla="*/ 0 h 3283509"/>
              <a:gd name="connsiteX1" fmla="*/ 2728053 w 2728053"/>
              <a:gd name="connsiteY1" fmla="*/ 12040 h 3283509"/>
              <a:gd name="connsiteX2" fmla="*/ 2728053 w 2728053"/>
              <a:gd name="connsiteY2" fmla="*/ 3283509 h 3283509"/>
              <a:gd name="connsiteX3" fmla="*/ 131527 w 2728053"/>
              <a:gd name="connsiteY3" fmla="*/ 3283509 h 3283509"/>
              <a:gd name="connsiteX4" fmla="*/ 111929 w 2728053"/>
              <a:gd name="connsiteY4" fmla="*/ 3229961 h 3283509"/>
              <a:gd name="connsiteX5" fmla="*/ 0 w 2728053"/>
              <a:gd name="connsiteY5" fmla="*/ 2489623 h 3283509"/>
              <a:gd name="connsiteX6" fmla="*/ 2489623 w 2728053"/>
              <a:gd name="connsiteY6" fmla="*/ 0 h 328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8053" h="3283509">
                <a:moveTo>
                  <a:pt x="2489623" y="0"/>
                </a:moveTo>
                <a:lnTo>
                  <a:pt x="2728053" y="12040"/>
                </a:lnTo>
                <a:lnTo>
                  <a:pt x="2728053" y="3283509"/>
                </a:lnTo>
                <a:lnTo>
                  <a:pt x="131527" y="3283509"/>
                </a:lnTo>
                <a:lnTo>
                  <a:pt x="111929" y="3229961"/>
                </a:lnTo>
                <a:cubicBezTo>
                  <a:pt x="39187" y="2996089"/>
                  <a:pt x="0" y="2747432"/>
                  <a:pt x="0" y="2489623"/>
                </a:cubicBezTo>
                <a:cubicBezTo>
                  <a:pt x="0" y="1114642"/>
                  <a:pt x="1114642" y="0"/>
                  <a:pt x="2489623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98C5724-C006-F699-4827-B0A40E466B51}"/>
              </a:ext>
            </a:extLst>
          </p:cNvPr>
          <p:cNvGrpSpPr/>
          <p:nvPr/>
        </p:nvGrpSpPr>
        <p:grpSpPr>
          <a:xfrm>
            <a:off x="5768553" y="728663"/>
            <a:ext cx="652210" cy="139210"/>
            <a:chOff x="5106634" y="635001"/>
            <a:chExt cx="1529822" cy="32653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0536BE1-BBA2-39DD-8F23-7B1CC8DD0629}"/>
                </a:ext>
              </a:extLst>
            </p:cNvPr>
            <p:cNvSpPr/>
            <p:nvPr/>
          </p:nvSpPr>
          <p:spPr>
            <a:xfrm>
              <a:off x="51066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EF6549D-3EBE-1D67-BC96-C1BE458CCBFB}"/>
                </a:ext>
              </a:extLst>
            </p:cNvPr>
            <p:cNvSpPr/>
            <p:nvPr/>
          </p:nvSpPr>
          <p:spPr>
            <a:xfrm>
              <a:off x="5708278" y="635001"/>
              <a:ext cx="326534" cy="326534"/>
            </a:xfrm>
            <a:prstGeom prst="ellipse">
              <a:avLst/>
            </a:prstGeom>
            <a:solidFill>
              <a:srgbClr val="0064D2"/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6DFA0F9-ABFB-228D-1563-21A085607AB3}"/>
                </a:ext>
              </a:extLst>
            </p:cNvPr>
            <p:cNvSpPr/>
            <p:nvPr/>
          </p:nvSpPr>
          <p:spPr>
            <a:xfrm>
              <a:off x="64274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32C181C-C505-72A0-B69A-0DB7B95BEBF2}"/>
              </a:ext>
            </a:extLst>
          </p:cNvPr>
          <p:cNvGrpSpPr/>
          <p:nvPr/>
        </p:nvGrpSpPr>
        <p:grpSpPr>
          <a:xfrm>
            <a:off x="2497753" y="3591940"/>
            <a:ext cx="7196494" cy="206124"/>
            <a:chOff x="1976051" y="3511922"/>
            <a:chExt cx="7196494" cy="206124"/>
          </a:xfrm>
        </p:grpSpPr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E13C2250-6F9A-DBC4-F88D-45EC10FDDA04}"/>
                </a:ext>
              </a:extLst>
            </p:cNvPr>
            <p:cNvSpPr/>
            <p:nvPr/>
          </p:nvSpPr>
          <p:spPr>
            <a:xfrm rot="10800000" flipH="1">
              <a:off x="1976051" y="3511923"/>
              <a:ext cx="1723548" cy="206123"/>
            </a:xfrm>
            <a:prstGeom prst="parallelogram">
              <a:avLst>
                <a:gd name="adj" fmla="val 78029"/>
              </a:avLst>
            </a:prstGeom>
            <a:gradFill flip="none" rotWithShape="1">
              <a:gsLst>
                <a:gs pos="0">
                  <a:srgbClr val="0C3E76">
                    <a:alpha val="0"/>
                  </a:srgbClr>
                </a:gs>
                <a:gs pos="53000">
                  <a:srgbClr val="0064D2">
                    <a:alpha val="34000"/>
                  </a:srgbClr>
                </a:gs>
                <a:gs pos="100000">
                  <a:srgbClr val="0064D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F80DA6BD-0407-1206-1E2A-06CFCC3B4B2E}"/>
                </a:ext>
              </a:extLst>
            </p:cNvPr>
            <p:cNvSpPr/>
            <p:nvPr/>
          </p:nvSpPr>
          <p:spPr>
            <a:xfrm rot="10800000">
              <a:off x="7448997" y="3511922"/>
              <a:ext cx="1723548" cy="206123"/>
            </a:xfrm>
            <a:prstGeom prst="parallelogram">
              <a:avLst>
                <a:gd name="adj" fmla="val 78029"/>
              </a:avLst>
            </a:prstGeom>
            <a:gradFill flip="none" rotWithShape="1">
              <a:gsLst>
                <a:gs pos="0">
                  <a:srgbClr val="0C3E76">
                    <a:alpha val="0"/>
                  </a:srgbClr>
                </a:gs>
                <a:gs pos="53000">
                  <a:srgbClr val="0064D2">
                    <a:alpha val="34000"/>
                  </a:srgbClr>
                </a:gs>
                <a:gs pos="100000">
                  <a:srgbClr val="0064D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818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>
            <a:extLst>
              <a:ext uri="{FF2B5EF4-FFF2-40B4-BE49-F238E27FC236}">
                <a16:creationId xmlns:a16="http://schemas.microsoft.com/office/drawing/2014/main" id="{260AB4CB-5A4C-F291-691E-3C4F35CC7CC2}"/>
              </a:ext>
            </a:extLst>
          </p:cNvPr>
          <p:cNvSpPr/>
          <p:nvPr/>
        </p:nvSpPr>
        <p:spPr>
          <a:xfrm>
            <a:off x="3741623" y="4546628"/>
            <a:ext cx="1296074" cy="12960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工作完成情况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61CA820-8B83-71B3-BC3F-4A78B6A3153E}"/>
              </a:ext>
            </a:extLst>
          </p:cNvPr>
          <p:cNvGrpSpPr/>
          <p:nvPr/>
        </p:nvGrpSpPr>
        <p:grpSpPr>
          <a:xfrm>
            <a:off x="822491" y="302707"/>
            <a:ext cx="248037" cy="320048"/>
            <a:chOff x="5205061" y="5203453"/>
            <a:chExt cx="590550" cy="762000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6982931-C377-C3AC-3DDA-FA20FFB49820}"/>
                </a:ext>
              </a:extLst>
            </p:cNvPr>
            <p:cNvSpPr/>
            <p:nvPr/>
          </p:nvSpPr>
          <p:spPr>
            <a:xfrm>
              <a:off x="5205061" y="5203453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4212CE6-3586-3C02-8C15-C27FE8A21C38}"/>
                </a:ext>
              </a:extLst>
            </p:cNvPr>
            <p:cNvSpPr/>
            <p:nvPr/>
          </p:nvSpPr>
          <p:spPr>
            <a:xfrm>
              <a:off x="5319361" y="55558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3437212-8EBB-16F5-395B-3F86D79E3AAF}"/>
                </a:ext>
              </a:extLst>
            </p:cNvPr>
            <p:cNvSpPr/>
            <p:nvPr/>
          </p:nvSpPr>
          <p:spPr>
            <a:xfrm>
              <a:off x="5319361" y="5479678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AC7B9EE-0082-326A-01BC-F355A8B96D55}"/>
                </a:ext>
              </a:extLst>
            </p:cNvPr>
            <p:cNvSpPr/>
            <p:nvPr/>
          </p:nvSpPr>
          <p:spPr>
            <a:xfrm>
              <a:off x="5319361" y="56320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FD85FF6-2A47-A177-C22E-2CAEF7F0AC43}"/>
                </a:ext>
              </a:extLst>
            </p:cNvPr>
            <p:cNvSpPr/>
            <p:nvPr/>
          </p:nvSpPr>
          <p:spPr>
            <a:xfrm>
              <a:off x="5319361" y="57082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3A5465C-D944-F491-3EE4-1E56A2552070}"/>
                </a:ext>
              </a:extLst>
            </p:cNvPr>
            <p:cNvSpPr/>
            <p:nvPr/>
          </p:nvSpPr>
          <p:spPr>
            <a:xfrm>
              <a:off x="5319361" y="57844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58E5C508-F008-E371-0081-5004A060DA48}"/>
              </a:ext>
            </a:extLst>
          </p:cNvPr>
          <p:cNvSpPr/>
          <p:nvPr/>
        </p:nvSpPr>
        <p:spPr>
          <a:xfrm>
            <a:off x="1200150" y="1625600"/>
            <a:ext cx="3873500" cy="3873500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3F556A4-D793-4489-3191-9EA7F5157355}"/>
              </a:ext>
            </a:extLst>
          </p:cNvPr>
          <p:cNvGrpSpPr/>
          <p:nvPr/>
        </p:nvGrpSpPr>
        <p:grpSpPr>
          <a:xfrm>
            <a:off x="6488315" y="3555026"/>
            <a:ext cx="851874" cy="851874"/>
            <a:chOff x="5731058" y="2070100"/>
            <a:chExt cx="851874" cy="851874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89E147BC-8446-AF02-8946-C190FC658289}"/>
                </a:ext>
              </a:extLst>
            </p:cNvPr>
            <p:cNvSpPr/>
            <p:nvPr/>
          </p:nvSpPr>
          <p:spPr>
            <a:xfrm>
              <a:off x="5731058" y="2070100"/>
              <a:ext cx="851874" cy="8518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3">
              <a:extLst>
                <a:ext uri="{FF2B5EF4-FFF2-40B4-BE49-F238E27FC236}">
                  <a16:creationId xmlns:a16="http://schemas.microsoft.com/office/drawing/2014/main" id="{3D3DF51D-B404-BB3A-0CE2-0EA678DECC54}"/>
                </a:ext>
              </a:extLst>
            </p:cNvPr>
            <p:cNvSpPr/>
            <p:nvPr/>
          </p:nvSpPr>
          <p:spPr>
            <a:xfrm>
              <a:off x="5976921" y="2303294"/>
              <a:ext cx="360149" cy="385486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7849FBB-DBAB-0D27-2BB0-224993EC0A10}"/>
              </a:ext>
            </a:extLst>
          </p:cNvPr>
          <p:cNvGrpSpPr/>
          <p:nvPr/>
        </p:nvGrpSpPr>
        <p:grpSpPr>
          <a:xfrm>
            <a:off x="8117988" y="3555026"/>
            <a:ext cx="851874" cy="851874"/>
            <a:chOff x="8148329" y="2070100"/>
            <a:chExt cx="851874" cy="85187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09C569-B8BA-5231-2873-39D48B862B8D}"/>
                </a:ext>
              </a:extLst>
            </p:cNvPr>
            <p:cNvSpPr/>
            <p:nvPr/>
          </p:nvSpPr>
          <p:spPr>
            <a:xfrm>
              <a:off x="8148329" y="2070100"/>
              <a:ext cx="851874" cy="85187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15" name="椭圆 15">
              <a:extLst>
                <a:ext uri="{FF2B5EF4-FFF2-40B4-BE49-F238E27FC236}">
                  <a16:creationId xmlns:a16="http://schemas.microsoft.com/office/drawing/2014/main" id="{F1C44510-F8B0-E02C-8C38-F92B45520E6B}"/>
                </a:ext>
              </a:extLst>
            </p:cNvPr>
            <p:cNvSpPr/>
            <p:nvPr/>
          </p:nvSpPr>
          <p:spPr>
            <a:xfrm>
              <a:off x="8381524" y="2303294"/>
              <a:ext cx="385486" cy="385486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7434313-CF3B-E4BA-1304-DE3A23662C33}"/>
              </a:ext>
            </a:extLst>
          </p:cNvPr>
          <p:cNvGrpSpPr/>
          <p:nvPr/>
        </p:nvGrpSpPr>
        <p:grpSpPr>
          <a:xfrm>
            <a:off x="9747661" y="3555026"/>
            <a:ext cx="851874" cy="851874"/>
            <a:chOff x="10565600" y="2070100"/>
            <a:chExt cx="851874" cy="851874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789D1DA-98D2-140B-5881-A34BCB08BE14}"/>
                </a:ext>
              </a:extLst>
            </p:cNvPr>
            <p:cNvSpPr/>
            <p:nvPr/>
          </p:nvSpPr>
          <p:spPr>
            <a:xfrm>
              <a:off x="10565600" y="2070100"/>
              <a:ext cx="851874" cy="8518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927EEF1-848D-5774-866C-E21A78B2EB58}"/>
                </a:ext>
              </a:extLst>
            </p:cNvPr>
            <p:cNvSpPr/>
            <p:nvPr/>
          </p:nvSpPr>
          <p:spPr>
            <a:xfrm>
              <a:off x="10798795" y="2319098"/>
              <a:ext cx="385486" cy="353878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D2A6C24-CC6A-DF67-08D9-67EEABFC24C8}"/>
              </a:ext>
            </a:extLst>
          </p:cNvPr>
          <p:cNvGrpSpPr/>
          <p:nvPr/>
        </p:nvGrpSpPr>
        <p:grpSpPr>
          <a:xfrm>
            <a:off x="6027721" y="1771428"/>
            <a:ext cx="4707273" cy="1305316"/>
            <a:chOff x="1353005" y="1739095"/>
            <a:chExt cx="4707273" cy="130531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2599A23-A8F8-EF27-1070-EDFA97C656EA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F655F09-53F8-342C-43B7-31E57875EC72}"/>
                </a:ext>
              </a:extLst>
            </p:cNvPr>
            <p:cNvSpPr txBox="1"/>
            <p:nvPr/>
          </p:nvSpPr>
          <p:spPr>
            <a:xfrm>
              <a:off x="1362529" y="2049074"/>
              <a:ext cx="4697749" cy="9953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+mn-lt"/>
                </a:rPr>
                <a:t>200</a:t>
              </a:r>
              <a:r>
                <a:rPr lang="zh-CN" altLang="en-US" dirty="0">
                  <a:sym typeface="+mn-lt"/>
                </a:rPr>
                <a:t>字以内，据统计每页幻灯片的最好控制在</a:t>
              </a:r>
              <a:r>
                <a:rPr lang="en-US" altLang="zh-CN" dirty="0">
                  <a:sym typeface="+mn-lt"/>
                </a:rPr>
                <a:t>5</a:t>
              </a:r>
              <a:r>
                <a:rPr lang="zh-CN" altLang="en-US" dirty="0"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DD700E3A-2EDB-5E0E-82A9-8F16D8BBCE47}"/>
              </a:ext>
            </a:extLst>
          </p:cNvPr>
          <p:cNvSpPr txBox="1"/>
          <p:nvPr/>
        </p:nvSpPr>
        <p:spPr>
          <a:xfrm>
            <a:off x="6317352" y="4546628"/>
            <a:ext cx="119380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rgbClr val="0064D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D7BF322-0369-B959-1533-A861A1209D81}"/>
              </a:ext>
            </a:extLst>
          </p:cNvPr>
          <p:cNvSpPr txBox="1"/>
          <p:nvPr/>
        </p:nvSpPr>
        <p:spPr>
          <a:xfrm>
            <a:off x="7959725" y="4546628"/>
            <a:ext cx="119380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rgbClr val="0064D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879760B-0ED3-1728-4BD6-8993A17F7143}"/>
              </a:ext>
            </a:extLst>
          </p:cNvPr>
          <p:cNvSpPr txBox="1"/>
          <p:nvPr/>
        </p:nvSpPr>
        <p:spPr>
          <a:xfrm>
            <a:off x="9602098" y="4546628"/>
            <a:ext cx="119380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rgbClr val="0064D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A5FF2E92-5F1B-0EDB-E447-053DA97D510A}"/>
              </a:ext>
            </a:extLst>
          </p:cNvPr>
          <p:cNvSpPr/>
          <p:nvPr/>
        </p:nvSpPr>
        <p:spPr>
          <a:xfrm>
            <a:off x="1200150" y="1609877"/>
            <a:ext cx="556788" cy="5567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2832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工作完成情况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61CA820-8B83-71B3-BC3F-4A78B6A3153E}"/>
              </a:ext>
            </a:extLst>
          </p:cNvPr>
          <p:cNvGrpSpPr/>
          <p:nvPr/>
        </p:nvGrpSpPr>
        <p:grpSpPr>
          <a:xfrm>
            <a:off x="822491" y="302707"/>
            <a:ext cx="248037" cy="320048"/>
            <a:chOff x="5205061" y="5203453"/>
            <a:chExt cx="590550" cy="762000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6982931-C377-C3AC-3DDA-FA20FFB49820}"/>
                </a:ext>
              </a:extLst>
            </p:cNvPr>
            <p:cNvSpPr/>
            <p:nvPr/>
          </p:nvSpPr>
          <p:spPr>
            <a:xfrm>
              <a:off x="5205061" y="5203453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4212CE6-3586-3C02-8C15-C27FE8A21C38}"/>
                </a:ext>
              </a:extLst>
            </p:cNvPr>
            <p:cNvSpPr/>
            <p:nvPr/>
          </p:nvSpPr>
          <p:spPr>
            <a:xfrm>
              <a:off x="5319361" y="55558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3437212-8EBB-16F5-395B-3F86D79E3AAF}"/>
                </a:ext>
              </a:extLst>
            </p:cNvPr>
            <p:cNvSpPr/>
            <p:nvPr/>
          </p:nvSpPr>
          <p:spPr>
            <a:xfrm>
              <a:off x="5319361" y="5479678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AC7B9EE-0082-326A-01BC-F355A8B96D55}"/>
                </a:ext>
              </a:extLst>
            </p:cNvPr>
            <p:cNvSpPr/>
            <p:nvPr/>
          </p:nvSpPr>
          <p:spPr>
            <a:xfrm>
              <a:off x="5319361" y="56320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FD85FF6-2A47-A177-C22E-2CAEF7F0AC43}"/>
                </a:ext>
              </a:extLst>
            </p:cNvPr>
            <p:cNvSpPr/>
            <p:nvPr/>
          </p:nvSpPr>
          <p:spPr>
            <a:xfrm>
              <a:off x="5319361" y="57082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3A5465C-D944-F491-3EE4-1E56A2552070}"/>
                </a:ext>
              </a:extLst>
            </p:cNvPr>
            <p:cNvSpPr/>
            <p:nvPr/>
          </p:nvSpPr>
          <p:spPr>
            <a:xfrm>
              <a:off x="5319361" y="57844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6D8CAB0-9ADE-D302-1DB5-A322E4FB7DF4}"/>
              </a:ext>
            </a:extLst>
          </p:cNvPr>
          <p:cNvGrpSpPr/>
          <p:nvPr/>
        </p:nvGrpSpPr>
        <p:grpSpPr>
          <a:xfrm>
            <a:off x="4226410" y="1770813"/>
            <a:ext cx="3737593" cy="508130"/>
            <a:chOff x="4237136" y="2829446"/>
            <a:chExt cx="3738080" cy="508196"/>
          </a:xfrm>
          <a:solidFill>
            <a:srgbClr val="103258"/>
          </a:solidFill>
        </p:grpSpPr>
        <p:sp>
          <p:nvSpPr>
            <p:cNvPr id="32" name="íślíḋè-矩形: 圆顶角 55">
              <a:extLst>
                <a:ext uri="{FF2B5EF4-FFF2-40B4-BE49-F238E27FC236}">
                  <a16:creationId xmlns:a16="http://schemas.microsoft.com/office/drawing/2014/main" id="{8DFC63D5-F7E4-8EAB-685A-B7D80F13700A}"/>
                </a:ext>
              </a:extLst>
            </p:cNvPr>
            <p:cNvSpPr/>
            <p:nvPr/>
          </p:nvSpPr>
          <p:spPr>
            <a:xfrm rot="10800000" flipH="1">
              <a:off x="4237136" y="2829446"/>
              <a:ext cx="61020" cy="508196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12700">
              <a:noFill/>
              <a:miter lim="400000"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íślíḋè-矩形: 圆顶角 57">
              <a:extLst>
                <a:ext uri="{FF2B5EF4-FFF2-40B4-BE49-F238E27FC236}">
                  <a16:creationId xmlns:a16="http://schemas.microsoft.com/office/drawing/2014/main" id="{404C43E5-99F0-31CB-29FC-CF1D84BAF048}"/>
                </a:ext>
              </a:extLst>
            </p:cNvPr>
            <p:cNvSpPr/>
            <p:nvPr/>
          </p:nvSpPr>
          <p:spPr>
            <a:xfrm rot="10800000" flipH="1">
              <a:off x="7914196" y="2829446"/>
              <a:ext cx="61020" cy="508196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12700">
              <a:noFill/>
              <a:miter lim="400000"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6D2526C-1EF1-53D0-BB9F-2F18F3DE2B48}"/>
              </a:ext>
            </a:extLst>
          </p:cNvPr>
          <p:cNvGrpSpPr/>
          <p:nvPr/>
        </p:nvGrpSpPr>
        <p:grpSpPr>
          <a:xfrm>
            <a:off x="4226410" y="3174934"/>
            <a:ext cx="3737593" cy="508130"/>
            <a:chOff x="4237136" y="3576792"/>
            <a:chExt cx="3738080" cy="508196"/>
          </a:xfrm>
          <a:solidFill>
            <a:srgbClr val="0064D2"/>
          </a:solidFill>
        </p:grpSpPr>
        <p:sp>
          <p:nvSpPr>
            <p:cNvPr id="30" name="íślíḋè-矩形: 圆顶角 56">
              <a:extLst>
                <a:ext uri="{FF2B5EF4-FFF2-40B4-BE49-F238E27FC236}">
                  <a16:creationId xmlns:a16="http://schemas.microsoft.com/office/drawing/2014/main" id="{EFBCEBC2-99E0-00C9-216A-377BE900AE54}"/>
                </a:ext>
              </a:extLst>
            </p:cNvPr>
            <p:cNvSpPr/>
            <p:nvPr/>
          </p:nvSpPr>
          <p:spPr>
            <a:xfrm rot="10800000" flipH="1">
              <a:off x="4237136" y="3576792"/>
              <a:ext cx="61020" cy="508196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12700">
              <a:noFill/>
              <a:miter lim="400000"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ślíḋè-矩形: 圆顶角 58">
              <a:extLst>
                <a:ext uri="{FF2B5EF4-FFF2-40B4-BE49-F238E27FC236}">
                  <a16:creationId xmlns:a16="http://schemas.microsoft.com/office/drawing/2014/main" id="{93AC9040-D0F3-3BB6-6474-8F5B98A0827C}"/>
                </a:ext>
              </a:extLst>
            </p:cNvPr>
            <p:cNvSpPr/>
            <p:nvPr/>
          </p:nvSpPr>
          <p:spPr>
            <a:xfrm rot="10800000" flipH="1">
              <a:off x="7914196" y="3576792"/>
              <a:ext cx="61020" cy="508196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12700">
              <a:noFill/>
              <a:miter lim="400000"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E36B1E2-99CA-DC75-43BD-03307AE26DB7}"/>
              </a:ext>
            </a:extLst>
          </p:cNvPr>
          <p:cNvGrpSpPr/>
          <p:nvPr/>
        </p:nvGrpSpPr>
        <p:grpSpPr>
          <a:xfrm>
            <a:off x="4226410" y="4579056"/>
            <a:ext cx="3737593" cy="508130"/>
            <a:chOff x="4237136" y="4362991"/>
            <a:chExt cx="3738080" cy="508196"/>
          </a:xfrm>
          <a:solidFill>
            <a:schemeClr val="bg1">
              <a:lumMod val="50000"/>
            </a:schemeClr>
          </a:solidFill>
        </p:grpSpPr>
        <p:sp>
          <p:nvSpPr>
            <p:cNvPr id="28" name="íślíḋè-矩形: 圆顶角 62">
              <a:extLst>
                <a:ext uri="{FF2B5EF4-FFF2-40B4-BE49-F238E27FC236}">
                  <a16:creationId xmlns:a16="http://schemas.microsoft.com/office/drawing/2014/main" id="{F0D88584-E09B-DDAD-1BFF-0A9A4980888C}"/>
                </a:ext>
              </a:extLst>
            </p:cNvPr>
            <p:cNvSpPr/>
            <p:nvPr/>
          </p:nvSpPr>
          <p:spPr>
            <a:xfrm rot="10800000" flipH="1">
              <a:off x="4237136" y="4362991"/>
              <a:ext cx="61020" cy="508196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12700">
              <a:noFill/>
              <a:miter lim="400000"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íślíḋè-矩形: 圆顶角 66">
              <a:extLst>
                <a:ext uri="{FF2B5EF4-FFF2-40B4-BE49-F238E27FC236}">
                  <a16:creationId xmlns:a16="http://schemas.microsoft.com/office/drawing/2014/main" id="{F5B57412-FA5B-4405-E64C-610326467764}"/>
                </a:ext>
              </a:extLst>
            </p:cNvPr>
            <p:cNvSpPr/>
            <p:nvPr/>
          </p:nvSpPr>
          <p:spPr>
            <a:xfrm rot="10800000" flipH="1">
              <a:off x="7914196" y="4362991"/>
              <a:ext cx="61020" cy="508196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12700">
              <a:noFill/>
              <a:miter lim="400000"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3" name="íślíḋè-任意多边形: 形状 89">
            <a:extLst>
              <a:ext uri="{FF2B5EF4-FFF2-40B4-BE49-F238E27FC236}">
                <a16:creationId xmlns:a16="http://schemas.microsoft.com/office/drawing/2014/main" id="{CA2F2543-307B-8FCC-CFBB-26840CE3349A}"/>
              </a:ext>
            </a:extLst>
          </p:cNvPr>
          <p:cNvSpPr>
            <a:spLocks/>
          </p:cNvSpPr>
          <p:nvPr/>
        </p:nvSpPr>
        <p:spPr bwMode="auto">
          <a:xfrm>
            <a:off x="6602646" y="2794896"/>
            <a:ext cx="779279" cy="1221555"/>
          </a:xfrm>
          <a:custGeom>
            <a:avLst/>
            <a:gdLst>
              <a:gd name="T0" fmla="*/ 111 w 731"/>
              <a:gd name="T1" fmla="*/ 870 h 1146"/>
              <a:gd name="T2" fmla="*/ 507 w 731"/>
              <a:gd name="T3" fmla="*/ 1086 h 1146"/>
              <a:gd name="T4" fmla="*/ 649 w 731"/>
              <a:gd name="T5" fmla="*/ 917 h 1146"/>
              <a:gd name="T6" fmla="*/ 617 w 731"/>
              <a:gd name="T7" fmla="*/ 140 h 1146"/>
              <a:gd name="T8" fmla="*/ 484 w 731"/>
              <a:gd name="T9" fmla="*/ 52 h 1146"/>
              <a:gd name="T10" fmla="*/ 75 w 731"/>
              <a:gd name="T11" fmla="*/ 302 h 1146"/>
              <a:gd name="T12" fmla="*/ 23 w 731"/>
              <a:gd name="T13" fmla="*/ 401 h 1146"/>
              <a:gd name="T14" fmla="*/ 41 w 731"/>
              <a:gd name="T15" fmla="*/ 692 h 1146"/>
              <a:gd name="T16" fmla="*/ 111 w 731"/>
              <a:gd name="T17" fmla="*/ 87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1" h="1146">
                <a:moveTo>
                  <a:pt x="111" y="870"/>
                </a:moveTo>
                <a:cubicBezTo>
                  <a:pt x="176" y="904"/>
                  <a:pt x="507" y="1086"/>
                  <a:pt x="507" y="1086"/>
                </a:cubicBezTo>
                <a:cubicBezTo>
                  <a:pt x="507" y="1086"/>
                  <a:pt x="584" y="1146"/>
                  <a:pt x="649" y="917"/>
                </a:cubicBezTo>
                <a:cubicBezTo>
                  <a:pt x="714" y="689"/>
                  <a:pt x="731" y="416"/>
                  <a:pt x="617" y="140"/>
                </a:cubicBezTo>
                <a:cubicBezTo>
                  <a:pt x="602" y="104"/>
                  <a:pt x="565" y="0"/>
                  <a:pt x="484" y="52"/>
                </a:cubicBezTo>
                <a:cubicBezTo>
                  <a:pt x="403" y="103"/>
                  <a:pt x="75" y="302"/>
                  <a:pt x="75" y="302"/>
                </a:cubicBezTo>
                <a:cubicBezTo>
                  <a:pt x="75" y="302"/>
                  <a:pt x="11" y="338"/>
                  <a:pt x="23" y="401"/>
                </a:cubicBezTo>
                <a:cubicBezTo>
                  <a:pt x="36" y="463"/>
                  <a:pt x="60" y="594"/>
                  <a:pt x="41" y="692"/>
                </a:cubicBezTo>
                <a:cubicBezTo>
                  <a:pt x="23" y="782"/>
                  <a:pt x="0" y="813"/>
                  <a:pt x="111" y="8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íślíḋè-任意多边形: 形状 90">
            <a:extLst>
              <a:ext uri="{FF2B5EF4-FFF2-40B4-BE49-F238E27FC236}">
                <a16:creationId xmlns:a16="http://schemas.microsoft.com/office/drawing/2014/main" id="{953A6171-10BC-8AB2-A7FC-10A380B4E43F}"/>
              </a:ext>
            </a:extLst>
          </p:cNvPr>
          <p:cNvSpPr>
            <a:spLocks/>
          </p:cNvSpPr>
          <p:nvPr/>
        </p:nvSpPr>
        <p:spPr bwMode="auto">
          <a:xfrm>
            <a:off x="6135643" y="2135016"/>
            <a:ext cx="1061178" cy="959440"/>
          </a:xfrm>
          <a:custGeom>
            <a:avLst/>
            <a:gdLst>
              <a:gd name="T0" fmla="*/ 517 w 995"/>
              <a:gd name="T1" fmla="*/ 834 h 900"/>
              <a:gd name="T2" fmla="*/ 905 w 995"/>
              <a:gd name="T3" fmla="*/ 604 h 900"/>
              <a:gd name="T4" fmla="*/ 831 w 995"/>
              <a:gd name="T5" fmla="*/ 395 h 900"/>
              <a:gd name="T6" fmla="*/ 147 w 995"/>
              <a:gd name="T7" fmla="*/ 26 h 900"/>
              <a:gd name="T8" fmla="*/ 3 w 995"/>
              <a:gd name="T9" fmla="*/ 96 h 900"/>
              <a:gd name="T10" fmla="*/ 9 w 995"/>
              <a:gd name="T11" fmla="*/ 576 h 900"/>
              <a:gd name="T12" fmla="*/ 68 w 995"/>
              <a:gd name="T13" fmla="*/ 670 h 900"/>
              <a:gd name="T14" fmla="*/ 328 w 995"/>
              <a:gd name="T15" fmla="*/ 804 h 900"/>
              <a:gd name="T16" fmla="*/ 517 w 995"/>
              <a:gd name="T17" fmla="*/ 834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5" h="900">
                <a:moveTo>
                  <a:pt x="517" y="834"/>
                </a:moveTo>
                <a:cubicBezTo>
                  <a:pt x="579" y="796"/>
                  <a:pt x="905" y="604"/>
                  <a:pt x="905" y="604"/>
                </a:cubicBezTo>
                <a:cubicBezTo>
                  <a:pt x="905" y="604"/>
                  <a:pt x="995" y="568"/>
                  <a:pt x="831" y="395"/>
                </a:cubicBezTo>
                <a:cubicBezTo>
                  <a:pt x="669" y="223"/>
                  <a:pt x="442" y="70"/>
                  <a:pt x="147" y="26"/>
                </a:cubicBezTo>
                <a:cubicBezTo>
                  <a:pt x="108" y="21"/>
                  <a:pt x="0" y="0"/>
                  <a:pt x="3" y="96"/>
                </a:cubicBezTo>
                <a:cubicBezTo>
                  <a:pt x="6" y="192"/>
                  <a:pt x="9" y="576"/>
                  <a:pt x="9" y="576"/>
                </a:cubicBezTo>
                <a:cubicBezTo>
                  <a:pt x="9" y="576"/>
                  <a:pt x="8" y="649"/>
                  <a:pt x="68" y="670"/>
                </a:cubicBezTo>
                <a:cubicBezTo>
                  <a:pt x="128" y="692"/>
                  <a:pt x="253" y="737"/>
                  <a:pt x="328" y="804"/>
                </a:cubicBezTo>
                <a:cubicBezTo>
                  <a:pt x="396" y="865"/>
                  <a:pt x="411" y="900"/>
                  <a:pt x="517" y="834"/>
                </a:cubicBezTo>
                <a:close/>
              </a:path>
            </a:pathLst>
          </a:custGeom>
          <a:solidFill>
            <a:srgbClr val="103258"/>
          </a:solidFill>
          <a:ln w="12700">
            <a:noFill/>
            <a:miter lim="400000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îṣļîḑé-任意多边形: 形状 91">
            <a:extLst>
              <a:ext uri="{FF2B5EF4-FFF2-40B4-BE49-F238E27FC236}">
                <a16:creationId xmlns:a16="http://schemas.microsoft.com/office/drawing/2014/main" id="{FFB96CE4-7492-6247-5372-5CB064A05E9A}"/>
              </a:ext>
            </a:extLst>
          </p:cNvPr>
          <p:cNvSpPr>
            <a:spLocks/>
          </p:cNvSpPr>
          <p:nvPr/>
        </p:nvSpPr>
        <p:spPr bwMode="auto">
          <a:xfrm>
            <a:off x="6128578" y="3742325"/>
            <a:ext cx="1051993" cy="965092"/>
          </a:xfrm>
          <a:custGeom>
            <a:avLst/>
            <a:gdLst>
              <a:gd name="T0" fmla="*/ 7 w 987"/>
              <a:gd name="T1" fmla="*/ 357 h 905"/>
              <a:gd name="T2" fmla="*/ 23 w 987"/>
              <a:gd name="T3" fmla="*/ 808 h 905"/>
              <a:gd name="T4" fmla="*/ 242 w 987"/>
              <a:gd name="T5" fmla="*/ 844 h 905"/>
              <a:gd name="T6" fmla="*/ 894 w 987"/>
              <a:gd name="T7" fmla="*/ 420 h 905"/>
              <a:gd name="T8" fmla="*/ 901 w 987"/>
              <a:gd name="T9" fmla="*/ 261 h 905"/>
              <a:gd name="T10" fmla="*/ 477 w 987"/>
              <a:gd name="T11" fmla="*/ 36 h 905"/>
              <a:gd name="T12" fmla="*/ 366 w 987"/>
              <a:gd name="T13" fmla="*/ 43 h 905"/>
              <a:gd name="T14" fmla="*/ 124 w 987"/>
              <a:gd name="T15" fmla="*/ 206 h 905"/>
              <a:gd name="T16" fmla="*/ 7 w 987"/>
              <a:gd name="T17" fmla="*/ 357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7" h="905">
                <a:moveTo>
                  <a:pt x="7" y="357"/>
                </a:moveTo>
                <a:cubicBezTo>
                  <a:pt x="11" y="430"/>
                  <a:pt x="23" y="808"/>
                  <a:pt x="23" y="808"/>
                </a:cubicBezTo>
                <a:cubicBezTo>
                  <a:pt x="23" y="808"/>
                  <a:pt x="11" y="905"/>
                  <a:pt x="242" y="844"/>
                </a:cubicBezTo>
                <a:cubicBezTo>
                  <a:pt x="470" y="783"/>
                  <a:pt x="714" y="658"/>
                  <a:pt x="894" y="420"/>
                </a:cubicBezTo>
                <a:cubicBezTo>
                  <a:pt x="917" y="389"/>
                  <a:pt x="987" y="304"/>
                  <a:pt x="901" y="261"/>
                </a:cubicBezTo>
                <a:cubicBezTo>
                  <a:pt x="815" y="217"/>
                  <a:pt x="477" y="36"/>
                  <a:pt x="477" y="36"/>
                </a:cubicBezTo>
                <a:cubicBezTo>
                  <a:pt x="477" y="36"/>
                  <a:pt x="413" y="0"/>
                  <a:pt x="366" y="43"/>
                </a:cubicBezTo>
                <a:cubicBezTo>
                  <a:pt x="318" y="85"/>
                  <a:pt x="219" y="173"/>
                  <a:pt x="124" y="206"/>
                </a:cubicBezTo>
                <a:cubicBezTo>
                  <a:pt x="38" y="237"/>
                  <a:pt x="0" y="232"/>
                  <a:pt x="7" y="3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îṣļîḑé-任意多边形: 形状 92">
            <a:extLst>
              <a:ext uri="{FF2B5EF4-FFF2-40B4-BE49-F238E27FC236}">
                <a16:creationId xmlns:a16="http://schemas.microsoft.com/office/drawing/2014/main" id="{2DE9CAA2-DD63-09F1-95EA-2E9C1A04A181}"/>
              </a:ext>
            </a:extLst>
          </p:cNvPr>
          <p:cNvSpPr>
            <a:spLocks/>
          </p:cNvSpPr>
          <p:nvPr/>
        </p:nvSpPr>
        <p:spPr bwMode="auto">
          <a:xfrm>
            <a:off x="4996044" y="3728902"/>
            <a:ext cx="1064003" cy="957320"/>
          </a:xfrm>
          <a:custGeom>
            <a:avLst/>
            <a:gdLst>
              <a:gd name="T0" fmla="*/ 477 w 998"/>
              <a:gd name="T1" fmla="*/ 67 h 898"/>
              <a:gd name="T2" fmla="*/ 90 w 998"/>
              <a:gd name="T3" fmla="*/ 299 h 898"/>
              <a:gd name="T4" fmla="*/ 165 w 998"/>
              <a:gd name="T5" fmla="*/ 508 h 898"/>
              <a:gd name="T6" fmla="*/ 851 w 998"/>
              <a:gd name="T7" fmla="*/ 873 h 898"/>
              <a:gd name="T8" fmla="*/ 995 w 998"/>
              <a:gd name="T9" fmla="*/ 802 h 898"/>
              <a:gd name="T10" fmla="*/ 986 w 998"/>
              <a:gd name="T11" fmla="*/ 323 h 898"/>
              <a:gd name="T12" fmla="*/ 926 w 998"/>
              <a:gd name="T13" fmla="*/ 229 h 898"/>
              <a:gd name="T14" fmla="*/ 666 w 998"/>
              <a:gd name="T15" fmla="*/ 96 h 898"/>
              <a:gd name="T16" fmla="*/ 477 w 998"/>
              <a:gd name="T17" fmla="*/ 67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8" h="898">
                <a:moveTo>
                  <a:pt x="477" y="67"/>
                </a:moveTo>
                <a:cubicBezTo>
                  <a:pt x="415" y="106"/>
                  <a:pt x="90" y="299"/>
                  <a:pt x="90" y="299"/>
                </a:cubicBezTo>
                <a:cubicBezTo>
                  <a:pt x="90" y="299"/>
                  <a:pt x="0" y="336"/>
                  <a:pt x="165" y="508"/>
                </a:cubicBezTo>
                <a:cubicBezTo>
                  <a:pt x="328" y="679"/>
                  <a:pt x="556" y="831"/>
                  <a:pt x="851" y="873"/>
                </a:cubicBezTo>
                <a:cubicBezTo>
                  <a:pt x="890" y="878"/>
                  <a:pt x="998" y="898"/>
                  <a:pt x="995" y="802"/>
                </a:cubicBezTo>
                <a:cubicBezTo>
                  <a:pt x="991" y="706"/>
                  <a:pt x="986" y="323"/>
                  <a:pt x="986" y="323"/>
                </a:cubicBezTo>
                <a:cubicBezTo>
                  <a:pt x="986" y="323"/>
                  <a:pt x="986" y="250"/>
                  <a:pt x="926" y="229"/>
                </a:cubicBezTo>
                <a:cubicBezTo>
                  <a:pt x="866" y="208"/>
                  <a:pt x="741" y="163"/>
                  <a:pt x="666" y="96"/>
                </a:cubicBezTo>
                <a:cubicBezTo>
                  <a:pt x="597" y="36"/>
                  <a:pt x="582" y="0"/>
                  <a:pt x="477" y="67"/>
                </a:cubicBezTo>
                <a:close/>
              </a:path>
            </a:pathLst>
          </a:custGeom>
          <a:solidFill>
            <a:srgbClr val="103258"/>
          </a:solidFill>
          <a:ln w="12700">
            <a:noFill/>
            <a:miter lim="400000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îṣļîḑé-任意多边形: 形状 93">
            <a:extLst>
              <a:ext uri="{FF2B5EF4-FFF2-40B4-BE49-F238E27FC236}">
                <a16:creationId xmlns:a16="http://schemas.microsoft.com/office/drawing/2014/main" id="{742FD6C2-A588-E808-A462-1C4B9CC36B7A}"/>
              </a:ext>
            </a:extLst>
          </p:cNvPr>
          <p:cNvSpPr>
            <a:spLocks/>
          </p:cNvSpPr>
          <p:nvPr/>
        </p:nvSpPr>
        <p:spPr bwMode="auto">
          <a:xfrm>
            <a:off x="4808818" y="2797721"/>
            <a:ext cx="779279" cy="1222262"/>
          </a:xfrm>
          <a:custGeom>
            <a:avLst/>
            <a:gdLst>
              <a:gd name="T0" fmla="*/ 620 w 731"/>
              <a:gd name="T1" fmla="*/ 276 h 1146"/>
              <a:gd name="T2" fmla="*/ 224 w 731"/>
              <a:gd name="T3" fmla="*/ 59 h 1146"/>
              <a:gd name="T4" fmla="*/ 81 w 731"/>
              <a:gd name="T5" fmla="*/ 229 h 1146"/>
              <a:gd name="T6" fmla="*/ 113 w 731"/>
              <a:gd name="T7" fmla="*/ 1006 h 1146"/>
              <a:gd name="T8" fmla="*/ 246 w 731"/>
              <a:gd name="T9" fmla="*/ 1094 h 1146"/>
              <a:gd name="T10" fmla="*/ 656 w 731"/>
              <a:gd name="T11" fmla="*/ 844 h 1146"/>
              <a:gd name="T12" fmla="*/ 707 w 731"/>
              <a:gd name="T13" fmla="*/ 745 h 1146"/>
              <a:gd name="T14" fmla="*/ 690 w 731"/>
              <a:gd name="T15" fmla="*/ 453 h 1146"/>
              <a:gd name="T16" fmla="*/ 620 w 731"/>
              <a:gd name="T17" fmla="*/ 276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1" h="1146">
                <a:moveTo>
                  <a:pt x="620" y="276"/>
                </a:moveTo>
                <a:cubicBezTo>
                  <a:pt x="555" y="242"/>
                  <a:pt x="224" y="59"/>
                  <a:pt x="224" y="59"/>
                </a:cubicBezTo>
                <a:cubicBezTo>
                  <a:pt x="224" y="59"/>
                  <a:pt x="147" y="0"/>
                  <a:pt x="81" y="229"/>
                </a:cubicBezTo>
                <a:cubicBezTo>
                  <a:pt x="17" y="456"/>
                  <a:pt x="0" y="730"/>
                  <a:pt x="113" y="1006"/>
                </a:cubicBezTo>
                <a:cubicBezTo>
                  <a:pt x="128" y="1042"/>
                  <a:pt x="166" y="1146"/>
                  <a:pt x="246" y="1094"/>
                </a:cubicBezTo>
                <a:cubicBezTo>
                  <a:pt x="327" y="1042"/>
                  <a:pt x="656" y="844"/>
                  <a:pt x="656" y="844"/>
                </a:cubicBezTo>
                <a:cubicBezTo>
                  <a:pt x="656" y="844"/>
                  <a:pt x="719" y="807"/>
                  <a:pt x="707" y="745"/>
                </a:cubicBezTo>
                <a:cubicBezTo>
                  <a:pt x="695" y="682"/>
                  <a:pt x="670" y="552"/>
                  <a:pt x="690" y="453"/>
                </a:cubicBezTo>
                <a:cubicBezTo>
                  <a:pt x="708" y="363"/>
                  <a:pt x="731" y="333"/>
                  <a:pt x="620" y="27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îṣļîḑé-任意多边形: 形状 95">
            <a:extLst>
              <a:ext uri="{FF2B5EF4-FFF2-40B4-BE49-F238E27FC236}">
                <a16:creationId xmlns:a16="http://schemas.microsoft.com/office/drawing/2014/main" id="{737DCA73-E208-3E68-DEAE-9447840D605B}"/>
              </a:ext>
            </a:extLst>
          </p:cNvPr>
          <p:cNvSpPr>
            <a:spLocks/>
          </p:cNvSpPr>
          <p:nvPr/>
        </p:nvSpPr>
        <p:spPr bwMode="auto">
          <a:xfrm>
            <a:off x="5004522" y="2129363"/>
            <a:ext cx="1061884" cy="948843"/>
          </a:xfrm>
          <a:custGeom>
            <a:avLst/>
            <a:gdLst>
              <a:gd name="T0" fmla="*/ 982 w 996"/>
              <a:gd name="T1" fmla="*/ 547 h 890"/>
              <a:gd name="T2" fmla="*/ 982 w 996"/>
              <a:gd name="T3" fmla="*/ 96 h 890"/>
              <a:gd name="T4" fmla="*/ 764 w 996"/>
              <a:gd name="T5" fmla="*/ 53 h 890"/>
              <a:gd name="T6" fmla="*/ 98 w 996"/>
              <a:gd name="T7" fmla="*/ 453 h 890"/>
              <a:gd name="T8" fmla="*/ 85 w 996"/>
              <a:gd name="T9" fmla="*/ 613 h 890"/>
              <a:gd name="T10" fmla="*/ 501 w 996"/>
              <a:gd name="T11" fmla="*/ 852 h 890"/>
              <a:gd name="T12" fmla="*/ 612 w 996"/>
              <a:gd name="T13" fmla="*/ 849 h 890"/>
              <a:gd name="T14" fmla="*/ 859 w 996"/>
              <a:gd name="T15" fmla="*/ 694 h 890"/>
              <a:gd name="T16" fmla="*/ 982 w 996"/>
              <a:gd name="T17" fmla="*/ 547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6" h="890">
                <a:moveTo>
                  <a:pt x="982" y="547"/>
                </a:moveTo>
                <a:cubicBezTo>
                  <a:pt x="980" y="474"/>
                  <a:pt x="982" y="96"/>
                  <a:pt x="982" y="96"/>
                </a:cubicBezTo>
                <a:cubicBezTo>
                  <a:pt x="982" y="96"/>
                  <a:pt x="996" y="0"/>
                  <a:pt x="764" y="53"/>
                </a:cubicBezTo>
                <a:cubicBezTo>
                  <a:pt x="534" y="105"/>
                  <a:pt x="286" y="222"/>
                  <a:pt x="98" y="453"/>
                </a:cubicBezTo>
                <a:cubicBezTo>
                  <a:pt x="73" y="484"/>
                  <a:pt x="0" y="567"/>
                  <a:pt x="85" y="613"/>
                </a:cubicBezTo>
                <a:cubicBezTo>
                  <a:pt x="169" y="659"/>
                  <a:pt x="501" y="852"/>
                  <a:pt x="501" y="852"/>
                </a:cubicBezTo>
                <a:cubicBezTo>
                  <a:pt x="501" y="852"/>
                  <a:pt x="563" y="890"/>
                  <a:pt x="612" y="849"/>
                </a:cubicBezTo>
                <a:cubicBezTo>
                  <a:pt x="661" y="808"/>
                  <a:pt x="764" y="724"/>
                  <a:pt x="859" y="694"/>
                </a:cubicBezTo>
                <a:cubicBezTo>
                  <a:pt x="947" y="667"/>
                  <a:pt x="984" y="672"/>
                  <a:pt x="982" y="5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îṣļîḑé-任意多边形: 形状 96">
            <a:extLst>
              <a:ext uri="{FF2B5EF4-FFF2-40B4-BE49-F238E27FC236}">
                <a16:creationId xmlns:a16="http://schemas.microsoft.com/office/drawing/2014/main" id="{D79E11F5-1946-3D55-9552-1850D10DB324}"/>
              </a:ext>
            </a:extLst>
          </p:cNvPr>
          <p:cNvSpPr>
            <a:spLocks/>
          </p:cNvSpPr>
          <p:nvPr/>
        </p:nvSpPr>
        <p:spPr bwMode="auto">
          <a:xfrm>
            <a:off x="6845821" y="3264598"/>
            <a:ext cx="292933" cy="282147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îṣļîḑé-任意多边形: 形状 97">
            <a:extLst>
              <a:ext uri="{FF2B5EF4-FFF2-40B4-BE49-F238E27FC236}">
                <a16:creationId xmlns:a16="http://schemas.microsoft.com/office/drawing/2014/main" id="{0DA21320-405D-9A07-BB8C-C74B17B3F239}"/>
              </a:ext>
            </a:extLst>
          </p:cNvPr>
          <p:cNvSpPr>
            <a:spLocks/>
          </p:cNvSpPr>
          <p:nvPr/>
        </p:nvSpPr>
        <p:spPr bwMode="auto">
          <a:xfrm>
            <a:off x="6412149" y="4088233"/>
            <a:ext cx="292933" cy="282147"/>
          </a:xfrm>
          <a:custGeom>
            <a:avLst/>
            <a:gdLst>
              <a:gd name="connsiteX0" fmla="*/ 304701 w 609473"/>
              <a:gd name="connsiteY0" fmla="*/ 381618 h 587034"/>
              <a:gd name="connsiteX1" fmla="*/ 325879 w 609473"/>
              <a:gd name="connsiteY1" fmla="*/ 394101 h 587034"/>
              <a:gd name="connsiteX2" fmla="*/ 309542 w 609473"/>
              <a:gd name="connsiteY2" fmla="*/ 410914 h 587034"/>
              <a:gd name="connsiteX3" fmla="*/ 331022 w 609473"/>
              <a:gd name="connsiteY3" fmla="*/ 433867 h 587034"/>
              <a:gd name="connsiteX4" fmla="*/ 312466 w 609473"/>
              <a:gd name="connsiteY4" fmla="*/ 468800 h 587034"/>
              <a:gd name="connsiteX5" fmla="*/ 294112 w 609473"/>
              <a:gd name="connsiteY5" fmla="*/ 468096 h 587034"/>
              <a:gd name="connsiteX6" fmla="*/ 278380 w 609473"/>
              <a:gd name="connsiteY6" fmla="*/ 432055 h 587034"/>
              <a:gd name="connsiteX7" fmla="*/ 299861 w 609473"/>
              <a:gd name="connsiteY7" fmla="*/ 410612 h 587034"/>
              <a:gd name="connsiteX8" fmla="*/ 284028 w 609473"/>
              <a:gd name="connsiteY8" fmla="*/ 393397 h 587034"/>
              <a:gd name="connsiteX9" fmla="*/ 224835 w 609473"/>
              <a:gd name="connsiteY9" fmla="*/ 380559 h 587034"/>
              <a:gd name="connsiteX10" fmla="*/ 283211 w 609473"/>
              <a:gd name="connsiteY10" fmla="*/ 483344 h 587034"/>
              <a:gd name="connsiteX11" fmla="*/ 305190 w 609473"/>
              <a:gd name="connsiteY11" fmla="*/ 499753 h 587034"/>
              <a:gd name="connsiteX12" fmla="*/ 327069 w 609473"/>
              <a:gd name="connsiteY12" fmla="*/ 483646 h 587034"/>
              <a:gd name="connsiteX13" fmla="*/ 387865 w 609473"/>
              <a:gd name="connsiteY13" fmla="*/ 380861 h 587034"/>
              <a:gd name="connsiteX14" fmla="*/ 498972 w 609473"/>
              <a:gd name="connsiteY14" fmla="*/ 386700 h 587034"/>
              <a:gd name="connsiteX15" fmla="*/ 581344 w 609473"/>
              <a:gd name="connsiteY15" fmla="*/ 414485 h 587034"/>
              <a:gd name="connsiteX16" fmla="*/ 609473 w 609473"/>
              <a:gd name="connsiteY16" fmla="*/ 494820 h 587034"/>
              <a:gd name="connsiteX17" fmla="*/ 609473 w 609473"/>
              <a:gd name="connsiteY17" fmla="*/ 529048 h 587034"/>
              <a:gd name="connsiteX18" fmla="*/ 551399 w 609473"/>
              <a:gd name="connsiteY18" fmla="*/ 587034 h 587034"/>
              <a:gd name="connsiteX19" fmla="*/ 58074 w 609473"/>
              <a:gd name="connsiteY19" fmla="*/ 587034 h 587034"/>
              <a:gd name="connsiteX20" fmla="*/ 0 w 609473"/>
              <a:gd name="connsiteY20" fmla="*/ 529048 h 587034"/>
              <a:gd name="connsiteX21" fmla="*/ 0 w 609473"/>
              <a:gd name="connsiteY21" fmla="*/ 494820 h 587034"/>
              <a:gd name="connsiteX22" fmla="*/ 28129 w 609473"/>
              <a:gd name="connsiteY22" fmla="*/ 414485 h 587034"/>
              <a:gd name="connsiteX23" fmla="*/ 110501 w 609473"/>
              <a:gd name="connsiteY23" fmla="*/ 386700 h 587034"/>
              <a:gd name="connsiteX24" fmla="*/ 316407 w 609473"/>
              <a:gd name="connsiteY24" fmla="*/ 206077 h 587034"/>
              <a:gd name="connsiteX25" fmla="*/ 316407 w 609473"/>
              <a:gd name="connsiteY25" fmla="*/ 272924 h 587034"/>
              <a:gd name="connsiteX26" fmla="*/ 335965 w 609473"/>
              <a:gd name="connsiteY26" fmla="*/ 266783 h 587034"/>
              <a:gd name="connsiteX27" fmla="*/ 346551 w 609473"/>
              <a:gd name="connsiteY27" fmla="*/ 239602 h 587034"/>
              <a:gd name="connsiteX28" fmla="*/ 336570 w 609473"/>
              <a:gd name="connsiteY28" fmla="*/ 216346 h 587034"/>
              <a:gd name="connsiteX29" fmla="*/ 316407 w 609473"/>
              <a:gd name="connsiteY29" fmla="*/ 206077 h 587034"/>
              <a:gd name="connsiteX30" fmla="*/ 299872 w 609473"/>
              <a:gd name="connsiteY30" fmla="*/ 94230 h 587034"/>
              <a:gd name="connsiteX31" fmla="*/ 277793 w 609473"/>
              <a:gd name="connsiteY31" fmla="*/ 102183 h 587034"/>
              <a:gd name="connsiteX32" fmla="*/ 270534 w 609473"/>
              <a:gd name="connsiteY32" fmla="*/ 122922 h 587034"/>
              <a:gd name="connsiteX33" fmla="*/ 281322 w 609473"/>
              <a:gd name="connsiteY33" fmla="*/ 145674 h 587034"/>
              <a:gd name="connsiteX34" fmla="*/ 299872 w 609473"/>
              <a:gd name="connsiteY34" fmla="*/ 154231 h 587034"/>
              <a:gd name="connsiteX35" fmla="*/ 316407 w 609473"/>
              <a:gd name="connsiteY35" fmla="*/ 42585 h 587034"/>
              <a:gd name="connsiteX36" fmla="*/ 316407 w 609473"/>
              <a:gd name="connsiteY36" fmla="*/ 56478 h 587034"/>
              <a:gd name="connsiteX37" fmla="*/ 360061 w 609473"/>
              <a:gd name="connsiteY37" fmla="*/ 70169 h 587034"/>
              <a:gd name="connsiteX38" fmla="*/ 389904 w 609473"/>
              <a:gd name="connsiteY38" fmla="*/ 129465 h 587034"/>
              <a:gd name="connsiteX39" fmla="*/ 344837 w 609473"/>
              <a:gd name="connsiteY39" fmla="*/ 129465 h 587034"/>
              <a:gd name="connsiteX40" fmla="*/ 339797 w 609473"/>
              <a:gd name="connsiteY40" fmla="*/ 107217 h 587034"/>
              <a:gd name="connsiteX41" fmla="*/ 316407 w 609473"/>
              <a:gd name="connsiteY41" fmla="*/ 93928 h 587034"/>
              <a:gd name="connsiteX42" fmla="*/ 316407 w 609473"/>
              <a:gd name="connsiteY42" fmla="*/ 159063 h 587034"/>
              <a:gd name="connsiteX43" fmla="*/ 371050 w 609473"/>
              <a:gd name="connsiteY43" fmla="*/ 183829 h 587034"/>
              <a:gd name="connsiteX44" fmla="*/ 394037 w 609473"/>
              <a:gd name="connsiteY44" fmla="*/ 234467 h 587034"/>
              <a:gd name="connsiteX45" fmla="*/ 362380 w 609473"/>
              <a:gd name="connsiteY45" fmla="*/ 297086 h 587034"/>
              <a:gd name="connsiteX46" fmla="*/ 316407 w 609473"/>
              <a:gd name="connsiteY46" fmla="*/ 311079 h 587034"/>
              <a:gd name="connsiteX47" fmla="*/ 316407 w 609473"/>
              <a:gd name="connsiteY47" fmla="*/ 318328 h 587034"/>
              <a:gd name="connsiteX48" fmla="*/ 445959 w 609473"/>
              <a:gd name="connsiteY48" fmla="*/ 180507 h 587034"/>
              <a:gd name="connsiteX49" fmla="*/ 316407 w 609473"/>
              <a:gd name="connsiteY49" fmla="*/ 42585 h 587034"/>
              <a:gd name="connsiteX50" fmla="*/ 299872 w 609473"/>
              <a:gd name="connsiteY50" fmla="*/ 42484 h 587034"/>
              <a:gd name="connsiteX51" fmla="*/ 168808 w 609473"/>
              <a:gd name="connsiteY51" fmla="*/ 180507 h 587034"/>
              <a:gd name="connsiteX52" fmla="*/ 299872 w 609473"/>
              <a:gd name="connsiteY52" fmla="*/ 318428 h 587034"/>
              <a:gd name="connsiteX53" fmla="*/ 299872 w 609473"/>
              <a:gd name="connsiteY53" fmla="*/ 311381 h 587034"/>
              <a:gd name="connsiteX54" fmla="*/ 249564 w 609473"/>
              <a:gd name="connsiteY54" fmla="*/ 296683 h 587034"/>
              <a:gd name="connsiteX55" fmla="*/ 220729 w 609473"/>
              <a:gd name="connsiteY55" fmla="*/ 229635 h 587034"/>
              <a:gd name="connsiteX56" fmla="*/ 266904 w 609473"/>
              <a:gd name="connsiteY56" fmla="*/ 229635 h 587034"/>
              <a:gd name="connsiteX57" fmla="*/ 273659 w 609473"/>
              <a:gd name="connsiteY57" fmla="*/ 258528 h 587034"/>
              <a:gd name="connsiteX58" fmla="*/ 299872 w 609473"/>
              <a:gd name="connsiteY58" fmla="*/ 273428 h 587034"/>
              <a:gd name="connsiteX59" fmla="*/ 299872 w 609473"/>
              <a:gd name="connsiteY59" fmla="*/ 200440 h 587034"/>
              <a:gd name="connsiteX60" fmla="*/ 285959 w 609473"/>
              <a:gd name="connsiteY60" fmla="*/ 196312 h 587034"/>
              <a:gd name="connsiteX61" fmla="*/ 239784 w 609473"/>
              <a:gd name="connsiteY61" fmla="*/ 169634 h 587034"/>
              <a:gd name="connsiteX62" fmla="*/ 226375 w 609473"/>
              <a:gd name="connsiteY62" fmla="*/ 128459 h 587034"/>
              <a:gd name="connsiteX63" fmla="*/ 231618 w 609473"/>
              <a:gd name="connsiteY63" fmla="*/ 99566 h 587034"/>
              <a:gd name="connsiteX64" fmla="*/ 246237 w 609473"/>
              <a:gd name="connsiteY64" fmla="*/ 77115 h 587034"/>
              <a:gd name="connsiteX65" fmla="*/ 273256 w 609473"/>
              <a:gd name="connsiteY65" fmla="*/ 60404 h 587034"/>
              <a:gd name="connsiteX66" fmla="*/ 299872 w 609473"/>
              <a:gd name="connsiteY66" fmla="*/ 56075 h 587034"/>
              <a:gd name="connsiteX67" fmla="*/ 307333 w 609473"/>
              <a:gd name="connsiteY67" fmla="*/ 0 h 587034"/>
              <a:gd name="connsiteX68" fmla="*/ 488101 w 609473"/>
              <a:gd name="connsiteY68" fmla="*/ 180507 h 587034"/>
              <a:gd name="connsiteX69" fmla="*/ 307333 w 609473"/>
              <a:gd name="connsiteY69" fmla="*/ 361013 h 587034"/>
              <a:gd name="connsiteX70" fmla="*/ 126665 w 609473"/>
              <a:gd name="connsiteY70" fmla="*/ 180507 h 587034"/>
              <a:gd name="connsiteX71" fmla="*/ 307333 w 609473"/>
              <a:gd name="connsiteY71" fmla="*/ 0 h 58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473" h="587034">
                <a:moveTo>
                  <a:pt x="304701" y="381618"/>
                </a:moveTo>
                <a:lnTo>
                  <a:pt x="325879" y="394101"/>
                </a:lnTo>
                <a:lnTo>
                  <a:pt x="309542" y="410914"/>
                </a:lnTo>
                <a:lnTo>
                  <a:pt x="331022" y="433867"/>
                </a:lnTo>
                <a:lnTo>
                  <a:pt x="312466" y="468800"/>
                </a:lnTo>
                <a:cubicBezTo>
                  <a:pt x="307021" y="479069"/>
                  <a:pt x="298751" y="478767"/>
                  <a:pt x="294112" y="468096"/>
                </a:cubicBezTo>
                <a:lnTo>
                  <a:pt x="278380" y="432055"/>
                </a:lnTo>
                <a:lnTo>
                  <a:pt x="299861" y="410612"/>
                </a:lnTo>
                <a:lnTo>
                  <a:pt x="284028" y="393397"/>
                </a:lnTo>
                <a:close/>
                <a:moveTo>
                  <a:pt x="224835" y="380559"/>
                </a:moveTo>
                <a:lnTo>
                  <a:pt x="283211" y="483344"/>
                </a:lnTo>
                <a:cubicBezTo>
                  <a:pt x="289260" y="493914"/>
                  <a:pt x="297024" y="499753"/>
                  <a:pt x="305190" y="499753"/>
                </a:cubicBezTo>
                <a:cubicBezTo>
                  <a:pt x="313155" y="499753"/>
                  <a:pt x="320919" y="494015"/>
                  <a:pt x="327069" y="483646"/>
                </a:cubicBezTo>
                <a:lnTo>
                  <a:pt x="387865" y="380861"/>
                </a:lnTo>
                <a:lnTo>
                  <a:pt x="498972" y="386700"/>
                </a:lnTo>
                <a:cubicBezTo>
                  <a:pt x="529521" y="388311"/>
                  <a:pt x="565716" y="400492"/>
                  <a:pt x="581344" y="414485"/>
                </a:cubicBezTo>
                <a:cubicBezTo>
                  <a:pt x="597072" y="428679"/>
                  <a:pt x="609473" y="464015"/>
                  <a:pt x="609473" y="494820"/>
                </a:cubicBezTo>
                <a:lnTo>
                  <a:pt x="609473" y="529048"/>
                </a:lnTo>
                <a:cubicBezTo>
                  <a:pt x="609473" y="561061"/>
                  <a:pt x="583360" y="587034"/>
                  <a:pt x="551399" y="587034"/>
                </a:cubicBezTo>
                <a:lnTo>
                  <a:pt x="58074" y="587034"/>
                </a:lnTo>
                <a:cubicBezTo>
                  <a:pt x="26012" y="587034"/>
                  <a:pt x="0" y="561061"/>
                  <a:pt x="0" y="529048"/>
                </a:cubicBezTo>
                <a:lnTo>
                  <a:pt x="0" y="494820"/>
                </a:lnTo>
                <a:cubicBezTo>
                  <a:pt x="0" y="464015"/>
                  <a:pt x="12401" y="428679"/>
                  <a:pt x="28129" y="414485"/>
                </a:cubicBezTo>
                <a:cubicBezTo>
                  <a:pt x="43757" y="400492"/>
                  <a:pt x="79851" y="388311"/>
                  <a:pt x="110501" y="386700"/>
                </a:cubicBezTo>
                <a:close/>
                <a:moveTo>
                  <a:pt x="316407" y="206077"/>
                </a:moveTo>
                <a:lnTo>
                  <a:pt x="316407" y="272924"/>
                </a:lnTo>
                <a:cubicBezTo>
                  <a:pt x="325379" y="271817"/>
                  <a:pt x="331832" y="269703"/>
                  <a:pt x="335965" y="266783"/>
                </a:cubicBezTo>
                <a:cubicBezTo>
                  <a:pt x="343023" y="261548"/>
                  <a:pt x="346551" y="252488"/>
                  <a:pt x="346551" y="239602"/>
                </a:cubicBezTo>
                <a:cubicBezTo>
                  <a:pt x="346551" y="229736"/>
                  <a:pt x="343224" y="222084"/>
                  <a:pt x="336570" y="216346"/>
                </a:cubicBezTo>
                <a:cubicBezTo>
                  <a:pt x="332638" y="213024"/>
                  <a:pt x="325884" y="209601"/>
                  <a:pt x="316407" y="206077"/>
                </a:cubicBezTo>
                <a:close/>
                <a:moveTo>
                  <a:pt x="299872" y="94230"/>
                </a:moveTo>
                <a:cubicBezTo>
                  <a:pt x="289891" y="94431"/>
                  <a:pt x="282531" y="97149"/>
                  <a:pt x="277793" y="102183"/>
                </a:cubicBezTo>
                <a:cubicBezTo>
                  <a:pt x="272954" y="107317"/>
                  <a:pt x="270534" y="114163"/>
                  <a:pt x="270534" y="122922"/>
                </a:cubicBezTo>
                <a:cubicBezTo>
                  <a:pt x="270534" y="132586"/>
                  <a:pt x="274163" y="140137"/>
                  <a:pt x="281322" y="145674"/>
                </a:cubicBezTo>
                <a:cubicBezTo>
                  <a:pt x="285354" y="148795"/>
                  <a:pt x="291504" y="151613"/>
                  <a:pt x="299872" y="154231"/>
                </a:cubicBezTo>
                <a:close/>
                <a:moveTo>
                  <a:pt x="316407" y="42585"/>
                </a:moveTo>
                <a:lnTo>
                  <a:pt x="316407" y="56478"/>
                </a:lnTo>
                <a:cubicBezTo>
                  <a:pt x="334957" y="57887"/>
                  <a:pt x="349576" y="62518"/>
                  <a:pt x="360061" y="70169"/>
                </a:cubicBezTo>
                <a:cubicBezTo>
                  <a:pt x="379318" y="82350"/>
                  <a:pt x="389198" y="102082"/>
                  <a:pt x="389904" y="129465"/>
                </a:cubicBezTo>
                <a:lnTo>
                  <a:pt x="344837" y="129465"/>
                </a:lnTo>
                <a:cubicBezTo>
                  <a:pt x="344031" y="119297"/>
                  <a:pt x="342317" y="111948"/>
                  <a:pt x="339797" y="107217"/>
                </a:cubicBezTo>
                <a:cubicBezTo>
                  <a:pt x="335562" y="99163"/>
                  <a:pt x="327698" y="94733"/>
                  <a:pt x="316407" y="93928"/>
                </a:cubicBezTo>
                <a:lnTo>
                  <a:pt x="316407" y="159063"/>
                </a:lnTo>
                <a:cubicBezTo>
                  <a:pt x="343527" y="168426"/>
                  <a:pt x="361674" y="176681"/>
                  <a:pt x="371050" y="183829"/>
                </a:cubicBezTo>
                <a:cubicBezTo>
                  <a:pt x="386375" y="195809"/>
                  <a:pt x="394037" y="212722"/>
                  <a:pt x="394037" y="234467"/>
                </a:cubicBezTo>
                <a:cubicBezTo>
                  <a:pt x="394037" y="263159"/>
                  <a:pt x="383451" y="284099"/>
                  <a:pt x="362380" y="297086"/>
                </a:cubicBezTo>
                <a:cubicBezTo>
                  <a:pt x="349475" y="305039"/>
                  <a:pt x="334151" y="309670"/>
                  <a:pt x="316407" y="311079"/>
                </a:cubicBezTo>
                <a:lnTo>
                  <a:pt x="316407" y="318328"/>
                </a:lnTo>
                <a:cubicBezTo>
                  <a:pt x="388593" y="313697"/>
                  <a:pt x="445959" y="253696"/>
                  <a:pt x="445959" y="180507"/>
                </a:cubicBezTo>
                <a:cubicBezTo>
                  <a:pt x="445959" y="107217"/>
                  <a:pt x="388593" y="47316"/>
                  <a:pt x="316407" y="42585"/>
                </a:cubicBezTo>
                <a:close/>
                <a:moveTo>
                  <a:pt x="299872" y="42484"/>
                </a:moveTo>
                <a:cubicBezTo>
                  <a:pt x="226980" y="46410"/>
                  <a:pt x="168808" y="106713"/>
                  <a:pt x="168808" y="180507"/>
                </a:cubicBezTo>
                <a:cubicBezTo>
                  <a:pt x="168808" y="254199"/>
                  <a:pt x="226980" y="314502"/>
                  <a:pt x="299872" y="318428"/>
                </a:cubicBezTo>
                <a:lnTo>
                  <a:pt x="299872" y="311381"/>
                </a:lnTo>
                <a:cubicBezTo>
                  <a:pt x="277390" y="308864"/>
                  <a:pt x="260553" y="303931"/>
                  <a:pt x="249564" y="296683"/>
                </a:cubicBezTo>
                <a:cubicBezTo>
                  <a:pt x="230005" y="283596"/>
                  <a:pt x="220427" y="261246"/>
                  <a:pt x="220729" y="229635"/>
                </a:cubicBezTo>
                <a:lnTo>
                  <a:pt x="266904" y="229635"/>
                </a:lnTo>
                <a:cubicBezTo>
                  <a:pt x="268518" y="244031"/>
                  <a:pt x="270736" y="253696"/>
                  <a:pt x="273659" y="258528"/>
                </a:cubicBezTo>
                <a:cubicBezTo>
                  <a:pt x="278095" y="266179"/>
                  <a:pt x="286867" y="271112"/>
                  <a:pt x="299872" y="273428"/>
                </a:cubicBezTo>
                <a:lnTo>
                  <a:pt x="299872" y="200440"/>
                </a:lnTo>
                <a:lnTo>
                  <a:pt x="285959" y="196312"/>
                </a:lnTo>
                <a:cubicBezTo>
                  <a:pt x="264182" y="189970"/>
                  <a:pt x="248757" y="181010"/>
                  <a:pt x="239784" y="169634"/>
                </a:cubicBezTo>
                <a:cubicBezTo>
                  <a:pt x="230811" y="158258"/>
                  <a:pt x="226375" y="144466"/>
                  <a:pt x="226375" y="128459"/>
                </a:cubicBezTo>
                <a:cubicBezTo>
                  <a:pt x="226375" y="117787"/>
                  <a:pt x="228089" y="108223"/>
                  <a:pt x="231618" y="99566"/>
                </a:cubicBezTo>
                <a:cubicBezTo>
                  <a:pt x="235046" y="90908"/>
                  <a:pt x="239986" y="83357"/>
                  <a:pt x="246237" y="77115"/>
                </a:cubicBezTo>
                <a:cubicBezTo>
                  <a:pt x="254302" y="69062"/>
                  <a:pt x="263376" y="63424"/>
                  <a:pt x="273256" y="60404"/>
                </a:cubicBezTo>
                <a:cubicBezTo>
                  <a:pt x="279406" y="58390"/>
                  <a:pt x="288177" y="56981"/>
                  <a:pt x="299872" y="56075"/>
                </a:cubicBezTo>
                <a:close/>
                <a:moveTo>
                  <a:pt x="307333" y="0"/>
                </a:moveTo>
                <a:cubicBezTo>
                  <a:pt x="407043" y="0"/>
                  <a:pt x="488101" y="80941"/>
                  <a:pt x="488101" y="180507"/>
                </a:cubicBezTo>
                <a:cubicBezTo>
                  <a:pt x="488101" y="279971"/>
                  <a:pt x="407043" y="361013"/>
                  <a:pt x="307333" y="361013"/>
                </a:cubicBezTo>
                <a:cubicBezTo>
                  <a:pt x="207724" y="361013"/>
                  <a:pt x="126665" y="279971"/>
                  <a:pt x="126665" y="180507"/>
                </a:cubicBezTo>
                <a:cubicBezTo>
                  <a:pt x="126665" y="80941"/>
                  <a:pt x="207724" y="0"/>
                  <a:pt x="3073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îṣļîḑé-任意多边形: 形状 98">
            <a:extLst>
              <a:ext uri="{FF2B5EF4-FFF2-40B4-BE49-F238E27FC236}">
                <a16:creationId xmlns:a16="http://schemas.microsoft.com/office/drawing/2014/main" id="{4B57C72A-CE48-01BE-CB8C-69B0A25A3E1A}"/>
              </a:ext>
            </a:extLst>
          </p:cNvPr>
          <p:cNvSpPr>
            <a:spLocks/>
          </p:cNvSpPr>
          <p:nvPr/>
        </p:nvSpPr>
        <p:spPr bwMode="auto">
          <a:xfrm>
            <a:off x="5051992" y="3273120"/>
            <a:ext cx="292933" cy="282147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îṣļîḑé-任意多边形: 形状 99">
            <a:extLst>
              <a:ext uri="{FF2B5EF4-FFF2-40B4-BE49-F238E27FC236}">
                <a16:creationId xmlns:a16="http://schemas.microsoft.com/office/drawing/2014/main" id="{F2FD3330-6D5A-6AEF-1957-3A6E3BE061F2}"/>
              </a:ext>
            </a:extLst>
          </p:cNvPr>
          <p:cNvSpPr>
            <a:spLocks/>
          </p:cNvSpPr>
          <p:nvPr/>
        </p:nvSpPr>
        <p:spPr bwMode="auto">
          <a:xfrm>
            <a:off x="5510441" y="2464563"/>
            <a:ext cx="292933" cy="282147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îṣļîḑé-任意多边形: 形状 100">
            <a:extLst>
              <a:ext uri="{FF2B5EF4-FFF2-40B4-BE49-F238E27FC236}">
                <a16:creationId xmlns:a16="http://schemas.microsoft.com/office/drawing/2014/main" id="{5EF472A5-1FE9-BD2A-F914-08DF8644DE24}"/>
              </a:ext>
            </a:extLst>
          </p:cNvPr>
          <p:cNvSpPr>
            <a:spLocks/>
          </p:cNvSpPr>
          <p:nvPr/>
        </p:nvSpPr>
        <p:spPr bwMode="auto">
          <a:xfrm>
            <a:off x="6412149" y="2458113"/>
            <a:ext cx="292933" cy="282147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îṣļîḑé-任意多边形: 形状 101">
            <a:extLst>
              <a:ext uri="{FF2B5EF4-FFF2-40B4-BE49-F238E27FC236}">
                <a16:creationId xmlns:a16="http://schemas.microsoft.com/office/drawing/2014/main" id="{919F7E1C-A6E0-62B9-A439-231AB3E772B7}"/>
              </a:ext>
            </a:extLst>
          </p:cNvPr>
          <p:cNvSpPr>
            <a:spLocks/>
          </p:cNvSpPr>
          <p:nvPr/>
        </p:nvSpPr>
        <p:spPr bwMode="auto">
          <a:xfrm>
            <a:off x="5506622" y="4088233"/>
            <a:ext cx="292933" cy="282147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1459" h="580542">
                <a:moveTo>
                  <a:pt x="213875" y="146706"/>
                </a:moveTo>
                <a:cubicBezTo>
                  <a:pt x="227226" y="146706"/>
                  <a:pt x="238084" y="157547"/>
                  <a:pt x="238084" y="171055"/>
                </a:cubicBezTo>
                <a:cubicBezTo>
                  <a:pt x="238084" y="184562"/>
                  <a:pt x="227226" y="195493"/>
                  <a:pt x="213875" y="195493"/>
                </a:cubicBezTo>
                <a:cubicBezTo>
                  <a:pt x="161630" y="195493"/>
                  <a:pt x="118998" y="238236"/>
                  <a:pt x="118998" y="290755"/>
                </a:cubicBezTo>
                <a:cubicBezTo>
                  <a:pt x="118998" y="300086"/>
                  <a:pt x="120422" y="309328"/>
                  <a:pt x="123092" y="318214"/>
                </a:cubicBezTo>
                <a:cubicBezTo>
                  <a:pt x="126741" y="330300"/>
                  <a:pt x="120422" y="343274"/>
                  <a:pt x="108673" y="347895"/>
                </a:cubicBezTo>
                <a:cubicBezTo>
                  <a:pt x="72182" y="362291"/>
                  <a:pt x="48507" y="397126"/>
                  <a:pt x="48507" y="436582"/>
                </a:cubicBezTo>
                <a:cubicBezTo>
                  <a:pt x="48507" y="489101"/>
                  <a:pt x="91050" y="531844"/>
                  <a:pt x="143384" y="531844"/>
                </a:cubicBezTo>
                <a:lnTo>
                  <a:pt x="438164" y="531844"/>
                </a:lnTo>
                <a:cubicBezTo>
                  <a:pt x="490320" y="531844"/>
                  <a:pt x="532952" y="489101"/>
                  <a:pt x="532952" y="436582"/>
                </a:cubicBezTo>
                <a:cubicBezTo>
                  <a:pt x="532952" y="408678"/>
                  <a:pt x="520759" y="382108"/>
                  <a:pt x="499398" y="363979"/>
                </a:cubicBezTo>
                <a:cubicBezTo>
                  <a:pt x="494147" y="359625"/>
                  <a:pt x="491032" y="353049"/>
                  <a:pt x="490854" y="346207"/>
                </a:cubicBezTo>
                <a:cubicBezTo>
                  <a:pt x="489252" y="294399"/>
                  <a:pt x="447598" y="253876"/>
                  <a:pt x="395976" y="253876"/>
                </a:cubicBezTo>
                <a:cubicBezTo>
                  <a:pt x="382625" y="253876"/>
                  <a:pt x="371767" y="243035"/>
                  <a:pt x="371767" y="229528"/>
                </a:cubicBezTo>
                <a:cubicBezTo>
                  <a:pt x="371767" y="216020"/>
                  <a:pt x="382625" y="205090"/>
                  <a:pt x="395976" y="205090"/>
                </a:cubicBezTo>
                <a:cubicBezTo>
                  <a:pt x="433535" y="205090"/>
                  <a:pt x="468959" y="219575"/>
                  <a:pt x="495927" y="245879"/>
                </a:cubicBezTo>
                <a:cubicBezTo>
                  <a:pt x="520225" y="269517"/>
                  <a:pt x="535177" y="300441"/>
                  <a:pt x="538648" y="334032"/>
                </a:cubicBezTo>
                <a:cubicBezTo>
                  <a:pt x="565972" y="361047"/>
                  <a:pt x="581459" y="397748"/>
                  <a:pt x="581459" y="436582"/>
                </a:cubicBezTo>
                <a:cubicBezTo>
                  <a:pt x="581459" y="516026"/>
                  <a:pt x="517199" y="580542"/>
                  <a:pt x="438164" y="580542"/>
                </a:cubicBezTo>
                <a:lnTo>
                  <a:pt x="143384" y="580542"/>
                </a:lnTo>
                <a:cubicBezTo>
                  <a:pt x="64349" y="580542"/>
                  <a:pt x="0" y="516026"/>
                  <a:pt x="0" y="436582"/>
                </a:cubicBezTo>
                <a:cubicBezTo>
                  <a:pt x="0" y="407079"/>
                  <a:pt x="8811" y="378820"/>
                  <a:pt x="25544" y="354471"/>
                </a:cubicBezTo>
                <a:cubicBezTo>
                  <a:pt x="37737" y="336698"/>
                  <a:pt x="53669" y="322124"/>
                  <a:pt x="72004" y="311638"/>
                </a:cubicBezTo>
                <a:cubicBezTo>
                  <a:pt x="70936" y="304618"/>
                  <a:pt x="70491" y="297598"/>
                  <a:pt x="70491" y="290666"/>
                </a:cubicBezTo>
                <a:cubicBezTo>
                  <a:pt x="70491" y="211222"/>
                  <a:pt x="134840" y="146706"/>
                  <a:pt x="213875" y="146706"/>
                </a:cubicBezTo>
                <a:close/>
                <a:moveTo>
                  <a:pt x="301555" y="0"/>
                </a:moveTo>
                <a:cubicBezTo>
                  <a:pt x="314815" y="0"/>
                  <a:pt x="325673" y="10930"/>
                  <a:pt x="325673" y="24259"/>
                </a:cubicBezTo>
                <a:lnTo>
                  <a:pt x="325673" y="369392"/>
                </a:lnTo>
                <a:lnTo>
                  <a:pt x="379960" y="313055"/>
                </a:lnTo>
                <a:cubicBezTo>
                  <a:pt x="389215" y="303458"/>
                  <a:pt x="404433" y="303191"/>
                  <a:pt x="414045" y="312522"/>
                </a:cubicBezTo>
                <a:cubicBezTo>
                  <a:pt x="423567" y="321763"/>
                  <a:pt x="423745" y="337225"/>
                  <a:pt x="414490" y="346822"/>
                </a:cubicBezTo>
                <a:lnTo>
                  <a:pt x="318642" y="446079"/>
                </a:lnTo>
                <a:cubicBezTo>
                  <a:pt x="314103" y="450788"/>
                  <a:pt x="307874" y="453454"/>
                  <a:pt x="301288" y="453454"/>
                </a:cubicBezTo>
                <a:cubicBezTo>
                  <a:pt x="294791" y="453454"/>
                  <a:pt x="288473" y="450788"/>
                  <a:pt x="284023" y="446079"/>
                </a:cubicBezTo>
                <a:lnTo>
                  <a:pt x="188086" y="346822"/>
                </a:lnTo>
                <a:cubicBezTo>
                  <a:pt x="178742" y="337225"/>
                  <a:pt x="179009" y="321941"/>
                  <a:pt x="188620" y="312522"/>
                </a:cubicBezTo>
                <a:cubicBezTo>
                  <a:pt x="198054" y="303191"/>
                  <a:pt x="213361" y="303458"/>
                  <a:pt x="222617" y="313055"/>
                </a:cubicBezTo>
                <a:lnTo>
                  <a:pt x="277437" y="369392"/>
                </a:lnTo>
                <a:lnTo>
                  <a:pt x="277437" y="24259"/>
                </a:lnTo>
                <a:cubicBezTo>
                  <a:pt x="277437" y="10930"/>
                  <a:pt x="288295" y="0"/>
                  <a:pt x="301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9AB8193-097E-6131-B278-5C83730F1656}"/>
              </a:ext>
            </a:extLst>
          </p:cNvPr>
          <p:cNvGrpSpPr/>
          <p:nvPr/>
        </p:nvGrpSpPr>
        <p:grpSpPr>
          <a:xfrm>
            <a:off x="8029271" y="1686959"/>
            <a:ext cx="2737081" cy="746702"/>
            <a:chOff x="1353005" y="1739095"/>
            <a:chExt cx="2737081" cy="74670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FC24FF8-B21A-DDA6-07CF-E699B8E36072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450E319-D1A4-CDEA-F345-7A130CBF87A8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2E32D64-0BF8-B5EF-8AC2-5774D4B7C5B8}"/>
              </a:ext>
            </a:extLst>
          </p:cNvPr>
          <p:cNvGrpSpPr/>
          <p:nvPr/>
        </p:nvGrpSpPr>
        <p:grpSpPr>
          <a:xfrm>
            <a:off x="1435174" y="1686959"/>
            <a:ext cx="2727557" cy="746702"/>
            <a:chOff x="1362529" y="1739095"/>
            <a:chExt cx="2727557" cy="74670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8EFDFF9-7F9E-35D9-0158-D62FF894A4E8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C36B0A0-C86E-115F-050E-E6848A3AC90C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6870F57-3450-7C77-09E9-923DEB7A5197}"/>
              </a:ext>
            </a:extLst>
          </p:cNvPr>
          <p:cNvGrpSpPr/>
          <p:nvPr/>
        </p:nvGrpSpPr>
        <p:grpSpPr>
          <a:xfrm>
            <a:off x="8029271" y="3082877"/>
            <a:ext cx="2737081" cy="746702"/>
            <a:chOff x="1353005" y="1739095"/>
            <a:chExt cx="2737081" cy="74670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56290D9-BEEA-FDF0-C474-9FAC81019490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9EFBEFA-725C-6989-469D-B904DACAAA93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F06E24B-922B-15AE-114D-B372D32CF418}"/>
              </a:ext>
            </a:extLst>
          </p:cNvPr>
          <p:cNvGrpSpPr/>
          <p:nvPr/>
        </p:nvGrpSpPr>
        <p:grpSpPr>
          <a:xfrm>
            <a:off x="1435174" y="3082877"/>
            <a:ext cx="2727557" cy="746702"/>
            <a:chOff x="1362529" y="1739095"/>
            <a:chExt cx="2727557" cy="74670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EC7551A-CDBB-44F9-091B-DEBC91747A23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D37164B-580B-CF11-23F1-5E157B714D7F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69625E2-BD54-69BB-BAF0-02A1193434A5}"/>
              </a:ext>
            </a:extLst>
          </p:cNvPr>
          <p:cNvGrpSpPr/>
          <p:nvPr/>
        </p:nvGrpSpPr>
        <p:grpSpPr>
          <a:xfrm>
            <a:off x="8029271" y="4488291"/>
            <a:ext cx="2737081" cy="746702"/>
            <a:chOff x="1353005" y="1739095"/>
            <a:chExt cx="2737081" cy="74670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84DC7B0-ACDA-88BB-6E6E-318468B3C57D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6E0016C-B2C6-20A3-0249-D199283B181E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C164863-B6D4-17F4-159B-97DCEFF33E9F}"/>
              </a:ext>
            </a:extLst>
          </p:cNvPr>
          <p:cNvGrpSpPr/>
          <p:nvPr/>
        </p:nvGrpSpPr>
        <p:grpSpPr>
          <a:xfrm>
            <a:off x="1435174" y="4488291"/>
            <a:ext cx="2727557" cy="746702"/>
            <a:chOff x="1362529" y="1739095"/>
            <a:chExt cx="2727557" cy="74670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9BAC879-AD0B-19CA-0488-AF79C0CCE22F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45DEA73-23C4-4E88-4473-F6D96CE79773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6916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工作完成情况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61CA820-8B83-71B3-BC3F-4A78B6A3153E}"/>
              </a:ext>
            </a:extLst>
          </p:cNvPr>
          <p:cNvGrpSpPr/>
          <p:nvPr/>
        </p:nvGrpSpPr>
        <p:grpSpPr>
          <a:xfrm>
            <a:off x="822491" y="302707"/>
            <a:ext cx="248037" cy="320048"/>
            <a:chOff x="5205061" y="5203453"/>
            <a:chExt cx="590550" cy="762000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6982931-C377-C3AC-3DDA-FA20FFB49820}"/>
                </a:ext>
              </a:extLst>
            </p:cNvPr>
            <p:cNvSpPr/>
            <p:nvPr/>
          </p:nvSpPr>
          <p:spPr>
            <a:xfrm>
              <a:off x="5205061" y="5203453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4212CE6-3586-3C02-8C15-C27FE8A21C38}"/>
                </a:ext>
              </a:extLst>
            </p:cNvPr>
            <p:cNvSpPr/>
            <p:nvPr/>
          </p:nvSpPr>
          <p:spPr>
            <a:xfrm>
              <a:off x="5319361" y="55558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3437212-8EBB-16F5-395B-3F86D79E3AAF}"/>
                </a:ext>
              </a:extLst>
            </p:cNvPr>
            <p:cNvSpPr/>
            <p:nvPr/>
          </p:nvSpPr>
          <p:spPr>
            <a:xfrm>
              <a:off x="5319361" y="5479678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AC7B9EE-0082-326A-01BC-F355A8B96D55}"/>
                </a:ext>
              </a:extLst>
            </p:cNvPr>
            <p:cNvSpPr/>
            <p:nvPr/>
          </p:nvSpPr>
          <p:spPr>
            <a:xfrm>
              <a:off x="5319361" y="56320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FD85FF6-2A47-A177-C22E-2CAEF7F0AC43}"/>
                </a:ext>
              </a:extLst>
            </p:cNvPr>
            <p:cNvSpPr/>
            <p:nvPr/>
          </p:nvSpPr>
          <p:spPr>
            <a:xfrm>
              <a:off x="5319361" y="57082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3A5465C-D944-F491-3EE4-1E56A2552070}"/>
                </a:ext>
              </a:extLst>
            </p:cNvPr>
            <p:cNvSpPr/>
            <p:nvPr/>
          </p:nvSpPr>
          <p:spPr>
            <a:xfrm>
              <a:off x="5319361" y="57844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圆角矩形 34">
            <a:extLst>
              <a:ext uri="{FF2B5EF4-FFF2-40B4-BE49-F238E27FC236}">
                <a16:creationId xmlns:a16="http://schemas.microsoft.com/office/drawing/2014/main" id="{B6912C92-118B-522F-2A90-6257BFD70FD7}"/>
              </a:ext>
            </a:extLst>
          </p:cNvPr>
          <p:cNvSpPr/>
          <p:nvPr/>
        </p:nvSpPr>
        <p:spPr>
          <a:xfrm>
            <a:off x="6260647" y="2014257"/>
            <a:ext cx="4765316" cy="141474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圆角矩形 35">
            <a:extLst>
              <a:ext uri="{FF2B5EF4-FFF2-40B4-BE49-F238E27FC236}">
                <a16:creationId xmlns:a16="http://schemas.microsoft.com/office/drawing/2014/main" id="{97BC6118-5BD6-1B6D-8B5E-1BB3997B87A0}"/>
              </a:ext>
            </a:extLst>
          </p:cNvPr>
          <p:cNvSpPr/>
          <p:nvPr/>
        </p:nvSpPr>
        <p:spPr>
          <a:xfrm>
            <a:off x="6260647" y="3740129"/>
            <a:ext cx="4765316" cy="141474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圆角矩形 36">
            <a:extLst>
              <a:ext uri="{FF2B5EF4-FFF2-40B4-BE49-F238E27FC236}">
                <a16:creationId xmlns:a16="http://schemas.microsoft.com/office/drawing/2014/main" id="{17466E22-29AF-F8F2-963A-E96EC6CF6025}"/>
              </a:ext>
            </a:extLst>
          </p:cNvPr>
          <p:cNvSpPr/>
          <p:nvPr/>
        </p:nvSpPr>
        <p:spPr>
          <a:xfrm>
            <a:off x="1166037" y="2014257"/>
            <a:ext cx="4765316" cy="141474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圆角矩形 37">
            <a:extLst>
              <a:ext uri="{FF2B5EF4-FFF2-40B4-BE49-F238E27FC236}">
                <a16:creationId xmlns:a16="http://schemas.microsoft.com/office/drawing/2014/main" id="{DAD3A474-30C6-44AD-06AB-6596E21741CC}"/>
              </a:ext>
            </a:extLst>
          </p:cNvPr>
          <p:cNvSpPr/>
          <p:nvPr/>
        </p:nvSpPr>
        <p:spPr>
          <a:xfrm>
            <a:off x="1166037" y="3740129"/>
            <a:ext cx="4765316" cy="141474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EE553FA-41E8-E26A-71BE-079A58FECFE0}"/>
              </a:ext>
            </a:extLst>
          </p:cNvPr>
          <p:cNvGrpSpPr/>
          <p:nvPr/>
        </p:nvGrpSpPr>
        <p:grpSpPr>
          <a:xfrm>
            <a:off x="4408966" y="1906614"/>
            <a:ext cx="3374068" cy="3355902"/>
            <a:chOff x="4057669" y="2007363"/>
            <a:chExt cx="3949449" cy="3928186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0B7C544-907F-DC3D-31C6-8ECA3F29B40B}"/>
                </a:ext>
              </a:extLst>
            </p:cNvPr>
            <p:cNvGrpSpPr/>
            <p:nvPr/>
          </p:nvGrpSpPr>
          <p:grpSpPr>
            <a:xfrm>
              <a:off x="4057669" y="2007363"/>
              <a:ext cx="1908000" cy="1908000"/>
              <a:chOff x="4057669" y="2007363"/>
              <a:chExt cx="1908000" cy="1908000"/>
            </a:xfrm>
          </p:grpSpPr>
          <p:sp>
            <p:nvSpPr>
              <p:cNvPr id="43" name="ïṡlidé">
                <a:extLst>
                  <a:ext uri="{FF2B5EF4-FFF2-40B4-BE49-F238E27FC236}">
                    <a16:creationId xmlns:a16="http://schemas.microsoft.com/office/drawing/2014/main" id="{5B4CC0BC-1CFB-57CF-5973-8F041ADDEE1C}"/>
                  </a:ext>
                </a:extLst>
              </p:cNvPr>
              <p:cNvSpPr/>
              <p:nvPr/>
            </p:nvSpPr>
            <p:spPr>
              <a:xfrm>
                <a:off x="4057669" y="2007363"/>
                <a:ext cx="1908000" cy="1908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ym typeface="+mn-lt"/>
                </a:endParaRPr>
              </a:p>
            </p:txBody>
          </p:sp>
          <p:sp>
            <p:nvSpPr>
              <p:cNvPr id="44" name="ïŝ1ïḋé">
                <a:extLst>
                  <a:ext uri="{FF2B5EF4-FFF2-40B4-BE49-F238E27FC236}">
                    <a16:creationId xmlns:a16="http://schemas.microsoft.com/office/drawing/2014/main" id="{8E2238BC-743C-2FF3-BE0A-CBF615BDE61D}"/>
                  </a:ext>
                </a:extLst>
              </p:cNvPr>
              <p:cNvSpPr/>
              <p:nvPr/>
            </p:nvSpPr>
            <p:spPr>
              <a:xfrm>
                <a:off x="4183669" y="2133363"/>
                <a:ext cx="1656000" cy="1656000"/>
              </a:xfrm>
              <a:prstGeom prst="ellipse">
                <a:avLst/>
              </a:prstGeom>
              <a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6418141-8691-9BF7-8DDC-96C48783D309}"/>
                </a:ext>
              </a:extLst>
            </p:cNvPr>
            <p:cNvGrpSpPr/>
            <p:nvPr/>
          </p:nvGrpSpPr>
          <p:grpSpPr>
            <a:xfrm>
              <a:off x="6099118" y="2007363"/>
              <a:ext cx="1908000" cy="1908000"/>
              <a:chOff x="4057669" y="2007363"/>
              <a:chExt cx="1908000" cy="1908000"/>
            </a:xfrm>
          </p:grpSpPr>
          <p:sp>
            <p:nvSpPr>
              <p:cNvPr id="41" name="ïṡlidé">
                <a:extLst>
                  <a:ext uri="{FF2B5EF4-FFF2-40B4-BE49-F238E27FC236}">
                    <a16:creationId xmlns:a16="http://schemas.microsoft.com/office/drawing/2014/main" id="{E5F5EB13-3250-BB2E-9F67-274C32597738}"/>
                  </a:ext>
                </a:extLst>
              </p:cNvPr>
              <p:cNvSpPr/>
              <p:nvPr/>
            </p:nvSpPr>
            <p:spPr>
              <a:xfrm>
                <a:off x="4057669" y="2007363"/>
                <a:ext cx="1908000" cy="1908000"/>
              </a:xfrm>
              <a:prstGeom prst="ellipse">
                <a:avLst/>
              </a:prstGeom>
              <a:solidFill>
                <a:srgbClr val="0064D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ïŝ1ïḋé">
                <a:extLst>
                  <a:ext uri="{FF2B5EF4-FFF2-40B4-BE49-F238E27FC236}">
                    <a16:creationId xmlns:a16="http://schemas.microsoft.com/office/drawing/2014/main" id="{58F78882-B2E6-C078-0B4F-3D586FB29E89}"/>
                  </a:ext>
                </a:extLst>
              </p:cNvPr>
              <p:cNvSpPr/>
              <p:nvPr/>
            </p:nvSpPr>
            <p:spPr>
              <a:xfrm>
                <a:off x="4183669" y="2133363"/>
                <a:ext cx="1656000" cy="1656000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C34E316-F6DA-5286-510B-EE38DC1C9D84}"/>
                </a:ext>
              </a:extLst>
            </p:cNvPr>
            <p:cNvGrpSpPr/>
            <p:nvPr/>
          </p:nvGrpSpPr>
          <p:grpSpPr>
            <a:xfrm>
              <a:off x="4057669" y="4027549"/>
              <a:ext cx="1908000" cy="1908000"/>
              <a:chOff x="4057669" y="2007363"/>
              <a:chExt cx="1908000" cy="1908000"/>
            </a:xfrm>
          </p:grpSpPr>
          <p:sp>
            <p:nvSpPr>
              <p:cNvPr id="39" name="ïṡlidé">
                <a:extLst>
                  <a:ext uri="{FF2B5EF4-FFF2-40B4-BE49-F238E27FC236}">
                    <a16:creationId xmlns:a16="http://schemas.microsoft.com/office/drawing/2014/main" id="{D1CB44F0-C9DF-8E37-5137-6237C583944C}"/>
                  </a:ext>
                </a:extLst>
              </p:cNvPr>
              <p:cNvSpPr/>
              <p:nvPr/>
            </p:nvSpPr>
            <p:spPr>
              <a:xfrm>
                <a:off x="4057669" y="2007363"/>
                <a:ext cx="1908000" cy="1908000"/>
              </a:xfrm>
              <a:prstGeom prst="ellipse">
                <a:avLst/>
              </a:prstGeom>
              <a:solidFill>
                <a:srgbClr val="0064D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ïŝ1ïḋé">
                <a:extLst>
                  <a:ext uri="{FF2B5EF4-FFF2-40B4-BE49-F238E27FC236}">
                    <a16:creationId xmlns:a16="http://schemas.microsoft.com/office/drawing/2014/main" id="{1A99A4C0-2026-850D-9096-E5FA79BD62DF}"/>
                  </a:ext>
                </a:extLst>
              </p:cNvPr>
              <p:cNvSpPr/>
              <p:nvPr/>
            </p:nvSpPr>
            <p:spPr>
              <a:xfrm>
                <a:off x="4183669" y="2133363"/>
                <a:ext cx="1656000" cy="1656000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ED556EA-C515-A797-0914-0D10D8D3E6BD}"/>
                </a:ext>
              </a:extLst>
            </p:cNvPr>
            <p:cNvGrpSpPr/>
            <p:nvPr/>
          </p:nvGrpSpPr>
          <p:grpSpPr>
            <a:xfrm>
              <a:off x="6099118" y="4027549"/>
              <a:ext cx="1908000" cy="1908000"/>
              <a:chOff x="4057669" y="2007363"/>
              <a:chExt cx="1908000" cy="1908000"/>
            </a:xfrm>
          </p:grpSpPr>
          <p:sp>
            <p:nvSpPr>
              <p:cNvPr id="37" name="ïṡlidé">
                <a:extLst>
                  <a:ext uri="{FF2B5EF4-FFF2-40B4-BE49-F238E27FC236}">
                    <a16:creationId xmlns:a16="http://schemas.microsoft.com/office/drawing/2014/main" id="{DF38F92E-FA45-EDC4-F933-F190D615B4B7}"/>
                  </a:ext>
                </a:extLst>
              </p:cNvPr>
              <p:cNvSpPr/>
              <p:nvPr/>
            </p:nvSpPr>
            <p:spPr>
              <a:xfrm>
                <a:off x="4057669" y="2007363"/>
                <a:ext cx="1908000" cy="1908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ym typeface="+mn-lt"/>
                </a:endParaRPr>
              </a:p>
            </p:txBody>
          </p:sp>
          <p:sp>
            <p:nvSpPr>
              <p:cNvPr id="38" name="ïŝ1ïḋé">
                <a:extLst>
                  <a:ext uri="{FF2B5EF4-FFF2-40B4-BE49-F238E27FC236}">
                    <a16:creationId xmlns:a16="http://schemas.microsoft.com/office/drawing/2014/main" id="{8A201B2E-312F-F99E-5981-CCFE983E3B70}"/>
                  </a:ext>
                </a:extLst>
              </p:cNvPr>
              <p:cNvSpPr/>
              <p:nvPr/>
            </p:nvSpPr>
            <p:spPr>
              <a:xfrm>
                <a:off x="4183669" y="2133363"/>
                <a:ext cx="1656000" cy="1656000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3B69BF6-01B6-3EED-8561-12DF5CEC50F3}"/>
              </a:ext>
            </a:extLst>
          </p:cNvPr>
          <p:cNvGrpSpPr/>
          <p:nvPr/>
        </p:nvGrpSpPr>
        <p:grpSpPr>
          <a:xfrm>
            <a:off x="7913384" y="2348277"/>
            <a:ext cx="2737081" cy="746702"/>
            <a:chOff x="1353005" y="1739095"/>
            <a:chExt cx="2737081" cy="74670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1FA9449-DA15-41BD-E2AF-0C3899E26991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F41014B-9A77-051B-C6FF-6E72FB500AEC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32DC976-8446-1610-1443-85BF3D627660}"/>
              </a:ext>
            </a:extLst>
          </p:cNvPr>
          <p:cNvGrpSpPr/>
          <p:nvPr/>
        </p:nvGrpSpPr>
        <p:grpSpPr>
          <a:xfrm>
            <a:off x="1551059" y="2348277"/>
            <a:ext cx="2727557" cy="746702"/>
            <a:chOff x="1362529" y="1739095"/>
            <a:chExt cx="2727557" cy="74670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CA3AD2B-1B53-DAE1-9203-C568099CE7E4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343EB4C-27DE-E735-93BA-FAEBD99D5265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F1F6B8F-827B-7380-4FED-C9E0FBD2DA46}"/>
              </a:ext>
            </a:extLst>
          </p:cNvPr>
          <p:cNvGrpSpPr/>
          <p:nvPr/>
        </p:nvGrpSpPr>
        <p:grpSpPr>
          <a:xfrm>
            <a:off x="7913384" y="4037306"/>
            <a:ext cx="2737081" cy="746702"/>
            <a:chOff x="1353005" y="1739095"/>
            <a:chExt cx="2737081" cy="74670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31BE431-3C96-69B2-94BE-596F4AFBEFDD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D24B481-36DC-496D-6F67-3E0B39A9B4AA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369532C-7F63-2883-E2FA-BFE5F322D1A4}"/>
              </a:ext>
            </a:extLst>
          </p:cNvPr>
          <p:cNvGrpSpPr/>
          <p:nvPr/>
        </p:nvGrpSpPr>
        <p:grpSpPr>
          <a:xfrm>
            <a:off x="1551059" y="4037306"/>
            <a:ext cx="2727557" cy="746702"/>
            <a:chOff x="1362529" y="1739095"/>
            <a:chExt cx="2727557" cy="74670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062E338-A6A4-9021-CFAB-0DE6195DBA48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F5A3C2F-2708-4F02-CF41-622A0C714AF9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4696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>
            <a:extLst>
              <a:ext uri="{FF2B5EF4-FFF2-40B4-BE49-F238E27FC236}">
                <a16:creationId xmlns:a16="http://schemas.microsoft.com/office/drawing/2014/main" id="{3064945C-A2C4-0AA5-7C05-B80209CE36E8}"/>
              </a:ext>
            </a:extLst>
          </p:cNvPr>
          <p:cNvSpPr txBox="1"/>
          <p:nvPr/>
        </p:nvSpPr>
        <p:spPr>
          <a:xfrm>
            <a:off x="4551804" y="836467"/>
            <a:ext cx="301396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03</a:t>
            </a:r>
            <a:endParaRPr lang="zh-CN" altLang="en-US" sz="16600" b="1" dirty="0">
              <a:gradFill>
                <a:gsLst>
                  <a:gs pos="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064EB12-2C89-B4C8-03AB-5C6198AE530E}"/>
              </a:ext>
            </a:extLst>
          </p:cNvPr>
          <p:cNvSpPr/>
          <p:nvPr/>
        </p:nvSpPr>
        <p:spPr>
          <a:xfrm>
            <a:off x="-285750" y="-266699"/>
            <a:ext cx="2983762" cy="1947551"/>
          </a:xfrm>
          <a:custGeom>
            <a:avLst/>
            <a:gdLst>
              <a:gd name="connsiteX0" fmla="*/ 0 w 2983762"/>
              <a:gd name="connsiteY0" fmla="*/ 0 h 1947551"/>
              <a:gd name="connsiteX1" fmla="*/ 2983762 w 2983762"/>
              <a:gd name="connsiteY1" fmla="*/ 0 h 1947551"/>
              <a:gd name="connsiteX2" fmla="*/ 2901800 w 2983762"/>
              <a:gd name="connsiteY2" fmla="*/ 223937 h 1947551"/>
              <a:gd name="connsiteX3" fmla="*/ 301471 w 2983762"/>
              <a:gd name="connsiteY3" fmla="*/ 1947551 h 1947551"/>
              <a:gd name="connsiteX4" fmla="*/ 12927 w 2983762"/>
              <a:gd name="connsiteY4" fmla="*/ 1932981 h 1947551"/>
              <a:gd name="connsiteX5" fmla="*/ 0 w 2983762"/>
              <a:gd name="connsiteY5" fmla="*/ 1931008 h 194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762" h="1947551">
                <a:moveTo>
                  <a:pt x="0" y="0"/>
                </a:moveTo>
                <a:lnTo>
                  <a:pt x="2983762" y="0"/>
                </a:lnTo>
                <a:lnTo>
                  <a:pt x="2901800" y="223937"/>
                </a:lnTo>
                <a:cubicBezTo>
                  <a:pt x="2473382" y="1236833"/>
                  <a:pt x="1470425" y="1947551"/>
                  <a:pt x="301471" y="1947551"/>
                </a:cubicBezTo>
                <a:cubicBezTo>
                  <a:pt x="204058" y="1947551"/>
                  <a:pt x="107798" y="1942616"/>
                  <a:pt x="12927" y="1932981"/>
                </a:cubicBezTo>
                <a:lnTo>
                  <a:pt x="0" y="1931008"/>
                </a:ln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5E81680-927A-53C4-C8ED-4D8EA712BB37}"/>
              </a:ext>
            </a:extLst>
          </p:cNvPr>
          <p:cNvSpPr/>
          <p:nvPr/>
        </p:nvSpPr>
        <p:spPr>
          <a:xfrm>
            <a:off x="808251" y="-266700"/>
            <a:ext cx="3518907" cy="1382782"/>
          </a:xfrm>
          <a:custGeom>
            <a:avLst/>
            <a:gdLst>
              <a:gd name="connsiteX0" fmla="*/ 0 w 3518907"/>
              <a:gd name="connsiteY0" fmla="*/ 0 h 1382782"/>
              <a:gd name="connsiteX1" fmla="*/ 3518907 w 3518907"/>
              <a:gd name="connsiteY1" fmla="*/ 0 h 1382782"/>
              <a:gd name="connsiteX2" fmla="*/ 3490893 w 3518907"/>
              <a:gd name="connsiteY2" fmla="*/ 108951 h 1382782"/>
              <a:gd name="connsiteX3" fmla="*/ 1759453 w 3518907"/>
              <a:gd name="connsiteY3" fmla="*/ 1382782 h 1382782"/>
              <a:gd name="connsiteX4" fmla="*/ 28014 w 3518907"/>
              <a:gd name="connsiteY4" fmla="*/ 108951 h 138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8907" h="1382782">
                <a:moveTo>
                  <a:pt x="0" y="0"/>
                </a:moveTo>
                <a:lnTo>
                  <a:pt x="3518907" y="0"/>
                </a:lnTo>
                <a:lnTo>
                  <a:pt x="3490893" y="108951"/>
                </a:lnTo>
                <a:cubicBezTo>
                  <a:pt x="3261353" y="846944"/>
                  <a:pt x="2572978" y="1382782"/>
                  <a:pt x="1759453" y="1382782"/>
                </a:cubicBezTo>
                <a:cubicBezTo>
                  <a:pt x="945928" y="1382782"/>
                  <a:pt x="257553" y="846944"/>
                  <a:pt x="28014" y="108951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9349419-8F03-9BB7-1A07-7A071979F2EE}"/>
              </a:ext>
            </a:extLst>
          </p:cNvPr>
          <p:cNvSpPr/>
          <p:nvPr/>
        </p:nvSpPr>
        <p:spPr>
          <a:xfrm>
            <a:off x="6545140" y="4971662"/>
            <a:ext cx="6024562" cy="2104528"/>
          </a:xfrm>
          <a:custGeom>
            <a:avLst/>
            <a:gdLst>
              <a:gd name="connsiteX0" fmla="*/ 4328868 w 6024562"/>
              <a:gd name="connsiteY0" fmla="*/ 0 h 2104528"/>
              <a:gd name="connsiteX1" fmla="*/ 5966744 w 6024562"/>
              <a:gd name="connsiteY1" fmla="*/ 247624 h 2104528"/>
              <a:gd name="connsiteX2" fmla="*/ 6024562 w 6024562"/>
              <a:gd name="connsiteY2" fmla="*/ 267187 h 2104528"/>
              <a:gd name="connsiteX3" fmla="*/ 6024562 w 6024562"/>
              <a:gd name="connsiteY3" fmla="*/ 2104528 h 2104528"/>
              <a:gd name="connsiteX4" fmla="*/ 0 w 6024562"/>
              <a:gd name="connsiteY4" fmla="*/ 2104528 h 2104528"/>
              <a:gd name="connsiteX5" fmla="*/ 78717 w 6024562"/>
              <a:gd name="connsiteY5" fmla="*/ 2004359 h 2104528"/>
              <a:gd name="connsiteX6" fmla="*/ 4328868 w 6024562"/>
              <a:gd name="connsiteY6" fmla="*/ 0 h 2104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562" h="2104528">
                <a:moveTo>
                  <a:pt x="4328868" y="0"/>
                </a:moveTo>
                <a:cubicBezTo>
                  <a:pt x="4899228" y="0"/>
                  <a:pt x="5449340" y="86694"/>
                  <a:pt x="5966744" y="247624"/>
                </a:cubicBezTo>
                <a:lnTo>
                  <a:pt x="6024562" y="267187"/>
                </a:lnTo>
                <a:lnTo>
                  <a:pt x="6024562" y="2104528"/>
                </a:lnTo>
                <a:lnTo>
                  <a:pt x="0" y="2104528"/>
                </a:lnTo>
                <a:lnTo>
                  <a:pt x="78717" y="2004359"/>
                </a:lnTo>
                <a:cubicBezTo>
                  <a:pt x="1088945" y="780247"/>
                  <a:pt x="2617788" y="0"/>
                  <a:pt x="4328868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3101B4B-B3DA-6DD6-FEB3-7BECACEC6705}"/>
              </a:ext>
            </a:extLst>
          </p:cNvPr>
          <p:cNvSpPr/>
          <p:nvPr/>
        </p:nvSpPr>
        <p:spPr>
          <a:xfrm>
            <a:off x="9841650" y="3792682"/>
            <a:ext cx="2728053" cy="3283509"/>
          </a:xfrm>
          <a:custGeom>
            <a:avLst/>
            <a:gdLst>
              <a:gd name="connsiteX0" fmla="*/ 2489623 w 2728053"/>
              <a:gd name="connsiteY0" fmla="*/ 0 h 3283509"/>
              <a:gd name="connsiteX1" fmla="*/ 2728053 w 2728053"/>
              <a:gd name="connsiteY1" fmla="*/ 12040 h 3283509"/>
              <a:gd name="connsiteX2" fmla="*/ 2728053 w 2728053"/>
              <a:gd name="connsiteY2" fmla="*/ 3283509 h 3283509"/>
              <a:gd name="connsiteX3" fmla="*/ 131527 w 2728053"/>
              <a:gd name="connsiteY3" fmla="*/ 3283509 h 3283509"/>
              <a:gd name="connsiteX4" fmla="*/ 111929 w 2728053"/>
              <a:gd name="connsiteY4" fmla="*/ 3229961 h 3283509"/>
              <a:gd name="connsiteX5" fmla="*/ 0 w 2728053"/>
              <a:gd name="connsiteY5" fmla="*/ 2489623 h 3283509"/>
              <a:gd name="connsiteX6" fmla="*/ 2489623 w 2728053"/>
              <a:gd name="connsiteY6" fmla="*/ 0 h 328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8053" h="3283509">
                <a:moveTo>
                  <a:pt x="2489623" y="0"/>
                </a:moveTo>
                <a:lnTo>
                  <a:pt x="2728053" y="12040"/>
                </a:lnTo>
                <a:lnTo>
                  <a:pt x="2728053" y="3283509"/>
                </a:lnTo>
                <a:lnTo>
                  <a:pt x="131527" y="3283509"/>
                </a:lnTo>
                <a:lnTo>
                  <a:pt x="111929" y="3229961"/>
                </a:lnTo>
                <a:cubicBezTo>
                  <a:pt x="39187" y="2996089"/>
                  <a:pt x="0" y="2747432"/>
                  <a:pt x="0" y="2489623"/>
                </a:cubicBezTo>
                <a:cubicBezTo>
                  <a:pt x="0" y="1114642"/>
                  <a:pt x="1114642" y="0"/>
                  <a:pt x="2489623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98C5724-C006-F699-4827-B0A40E466B51}"/>
              </a:ext>
            </a:extLst>
          </p:cNvPr>
          <p:cNvGrpSpPr/>
          <p:nvPr/>
        </p:nvGrpSpPr>
        <p:grpSpPr>
          <a:xfrm>
            <a:off x="5768553" y="2967636"/>
            <a:ext cx="652210" cy="139210"/>
            <a:chOff x="5106634" y="635001"/>
            <a:chExt cx="1529822" cy="32653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0536BE1-BBA2-39DD-8F23-7B1CC8DD0629}"/>
                </a:ext>
              </a:extLst>
            </p:cNvPr>
            <p:cNvSpPr/>
            <p:nvPr/>
          </p:nvSpPr>
          <p:spPr>
            <a:xfrm>
              <a:off x="51066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EF6549D-3EBE-1D67-BC96-C1BE458CCBFB}"/>
                </a:ext>
              </a:extLst>
            </p:cNvPr>
            <p:cNvSpPr/>
            <p:nvPr/>
          </p:nvSpPr>
          <p:spPr>
            <a:xfrm>
              <a:off x="5708278" y="635001"/>
              <a:ext cx="326534" cy="326534"/>
            </a:xfrm>
            <a:prstGeom prst="ellipse">
              <a:avLst/>
            </a:prstGeom>
            <a:solidFill>
              <a:srgbClr val="0064D2"/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6DFA0F9-ABFB-228D-1563-21A085607AB3}"/>
                </a:ext>
              </a:extLst>
            </p:cNvPr>
            <p:cNvSpPr/>
            <p:nvPr/>
          </p:nvSpPr>
          <p:spPr>
            <a:xfrm>
              <a:off x="64274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E13C2250-6F9A-DBC4-F88D-45EC10FDDA04}"/>
              </a:ext>
            </a:extLst>
          </p:cNvPr>
          <p:cNvSpPr/>
          <p:nvPr/>
        </p:nvSpPr>
        <p:spPr>
          <a:xfrm rot="10800000" flipH="1">
            <a:off x="3914745" y="3505102"/>
            <a:ext cx="4220613" cy="572909"/>
          </a:xfrm>
          <a:prstGeom prst="parallelogram">
            <a:avLst>
              <a:gd name="adj" fmla="val 0"/>
            </a:avLst>
          </a:prstGeom>
          <a:solidFill>
            <a:srgbClr val="0064D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5" name="平行四边形 84">
            <a:extLst>
              <a:ext uri="{FF2B5EF4-FFF2-40B4-BE49-F238E27FC236}">
                <a16:creationId xmlns:a16="http://schemas.microsoft.com/office/drawing/2014/main" id="{BB1BC29A-A1C3-4B5C-78EC-0E07FFB6A72E}"/>
              </a:ext>
            </a:extLst>
          </p:cNvPr>
          <p:cNvSpPr/>
          <p:nvPr/>
        </p:nvSpPr>
        <p:spPr>
          <a:xfrm rot="10800000" flipH="1">
            <a:off x="4200153" y="3424296"/>
            <a:ext cx="3618590" cy="581821"/>
          </a:xfrm>
          <a:prstGeom prst="parallelogram">
            <a:avLst>
              <a:gd name="adj" fmla="val 0"/>
            </a:avLst>
          </a:prstGeom>
          <a:solidFill>
            <a:srgbClr val="0064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AA6249-3C05-BA70-3856-435E0D51D072}"/>
              </a:ext>
            </a:extLst>
          </p:cNvPr>
          <p:cNvSpPr txBox="1"/>
          <p:nvPr/>
        </p:nvSpPr>
        <p:spPr>
          <a:xfrm>
            <a:off x="5241513" y="3511880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工作存在不足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0ACABE9-1450-35A1-BB8A-C606FC9F3986}"/>
              </a:ext>
            </a:extLst>
          </p:cNvPr>
          <p:cNvSpPr/>
          <p:nvPr/>
        </p:nvSpPr>
        <p:spPr>
          <a:xfrm>
            <a:off x="4591319" y="2354730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D45624-8FF2-1494-AF04-BE2DAF58E1F4}"/>
              </a:ext>
            </a:extLst>
          </p:cNvPr>
          <p:cNvSpPr/>
          <p:nvPr/>
        </p:nvSpPr>
        <p:spPr>
          <a:xfrm>
            <a:off x="7211532" y="1283301"/>
            <a:ext cx="278801" cy="278799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DC97C32-4868-FC41-A8BE-3EC92E2D0B09}"/>
              </a:ext>
            </a:extLst>
          </p:cNvPr>
          <p:cNvSpPr txBox="1"/>
          <p:nvPr/>
        </p:nvSpPr>
        <p:spPr>
          <a:xfrm>
            <a:off x="2627321" y="4376996"/>
            <a:ext cx="692308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CAA4326-679F-DAB1-4AC8-B7A922249E0D}"/>
              </a:ext>
            </a:extLst>
          </p:cNvPr>
          <p:cNvGrpSpPr/>
          <p:nvPr/>
        </p:nvGrpSpPr>
        <p:grpSpPr>
          <a:xfrm>
            <a:off x="4826128" y="2572140"/>
            <a:ext cx="281368" cy="317296"/>
            <a:chOff x="2615904" y="4816537"/>
            <a:chExt cx="675717" cy="762000"/>
          </a:xfrm>
          <a:solidFill>
            <a:schemeClr val="bg1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3D82653-FC5F-786B-3859-83F025DDA233}"/>
                </a:ext>
              </a:extLst>
            </p:cNvPr>
            <p:cNvSpPr/>
            <p:nvPr/>
          </p:nvSpPr>
          <p:spPr>
            <a:xfrm>
              <a:off x="2701643" y="5079427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EC0ACE7-CC66-FEA3-39E0-EB94ADFC13CA}"/>
                </a:ext>
              </a:extLst>
            </p:cNvPr>
            <p:cNvSpPr/>
            <p:nvPr/>
          </p:nvSpPr>
          <p:spPr>
            <a:xfrm>
              <a:off x="2844518" y="5407087"/>
              <a:ext cx="342913" cy="171450"/>
            </a:xfrm>
            <a:custGeom>
              <a:avLst/>
              <a:gdLst>
                <a:gd name="connsiteX0" fmla="*/ 342900 w 342913"/>
                <a:gd name="connsiteY0" fmla="*/ 171450 h 171450"/>
                <a:gd name="connsiteX1" fmla="*/ 342900 w 342913"/>
                <a:gd name="connsiteY1" fmla="*/ 85725 h 171450"/>
                <a:gd name="connsiteX2" fmla="*/ 325755 w 342913"/>
                <a:gd name="connsiteY2" fmla="*/ 51435 h 171450"/>
                <a:gd name="connsiteX3" fmla="*/ 241935 w 342913"/>
                <a:gd name="connsiteY3" fmla="*/ 11430 h 171450"/>
                <a:gd name="connsiteX4" fmla="*/ 171450 w 342913"/>
                <a:gd name="connsiteY4" fmla="*/ 0 h 171450"/>
                <a:gd name="connsiteX5" fmla="*/ 100965 w 342913"/>
                <a:gd name="connsiteY5" fmla="*/ 11430 h 171450"/>
                <a:gd name="connsiteX6" fmla="*/ 17145 w 342913"/>
                <a:gd name="connsiteY6" fmla="*/ 51435 h 171450"/>
                <a:gd name="connsiteX7" fmla="*/ 0 w 342913"/>
                <a:gd name="connsiteY7" fmla="*/ 85725 h 171450"/>
                <a:gd name="connsiteX8" fmla="*/ 0 w 342913"/>
                <a:gd name="connsiteY8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13" h="171450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3252" y="72153"/>
                    <a:pt x="336823" y="59297"/>
                    <a:pt x="325755" y="51435"/>
                  </a:cubicBezTo>
                  <a:cubicBezTo>
                    <a:pt x="301081" y="32123"/>
                    <a:pt x="272467" y="18466"/>
                    <a:pt x="241935" y="11430"/>
                  </a:cubicBezTo>
                  <a:cubicBezTo>
                    <a:pt x="219043" y="4548"/>
                    <a:pt x="195344" y="706"/>
                    <a:pt x="171450" y="0"/>
                  </a:cubicBezTo>
                  <a:cubicBezTo>
                    <a:pt x="147499" y="74"/>
                    <a:pt x="123712" y="3931"/>
                    <a:pt x="100965" y="11430"/>
                  </a:cubicBezTo>
                  <a:cubicBezTo>
                    <a:pt x="70866" y="19669"/>
                    <a:pt x="42481" y="33217"/>
                    <a:pt x="17145" y="51435"/>
                  </a:cubicBezTo>
                  <a:cubicBezTo>
                    <a:pt x="6399" y="59568"/>
                    <a:pt x="59" y="72248"/>
                    <a:pt x="0" y="85725"/>
                  </a:cubicBez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9C01865-9112-75EA-0AB0-89FD00AE1F38}"/>
                </a:ext>
              </a:extLst>
            </p:cNvPr>
            <p:cNvSpPr/>
            <p:nvPr/>
          </p:nvSpPr>
          <p:spPr>
            <a:xfrm>
              <a:off x="2930243" y="5212777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7DBC0FB-B017-ED5E-D381-68B786B5FDC8}"/>
                </a:ext>
              </a:extLst>
            </p:cNvPr>
            <p:cNvSpPr/>
            <p:nvPr/>
          </p:nvSpPr>
          <p:spPr>
            <a:xfrm>
              <a:off x="2615904" y="5273737"/>
              <a:ext cx="310528" cy="171450"/>
            </a:xfrm>
            <a:custGeom>
              <a:avLst/>
              <a:gdLst>
                <a:gd name="connsiteX0" fmla="*/ 222899 w 310528"/>
                <a:gd name="connsiteY0" fmla="*/ 154305 h 171450"/>
                <a:gd name="connsiteX1" fmla="*/ 222899 w 310528"/>
                <a:gd name="connsiteY1" fmla="*/ 154305 h 171450"/>
                <a:gd name="connsiteX2" fmla="*/ 310529 w 310528"/>
                <a:gd name="connsiteY2" fmla="*/ 110490 h 171450"/>
                <a:gd name="connsiteX3" fmla="*/ 276239 w 310528"/>
                <a:gd name="connsiteY3" fmla="*/ 26670 h 171450"/>
                <a:gd name="connsiteX4" fmla="*/ 276239 w 310528"/>
                <a:gd name="connsiteY4" fmla="*/ 22860 h 171450"/>
                <a:gd name="connsiteX5" fmla="*/ 241949 w 310528"/>
                <a:gd name="connsiteY5" fmla="*/ 11430 h 171450"/>
                <a:gd name="connsiteX6" fmla="*/ 171464 w 310528"/>
                <a:gd name="connsiteY6" fmla="*/ 0 h 171450"/>
                <a:gd name="connsiteX7" fmla="*/ 100979 w 310528"/>
                <a:gd name="connsiteY7" fmla="*/ 11430 h 171450"/>
                <a:gd name="connsiteX8" fmla="*/ 17159 w 310528"/>
                <a:gd name="connsiteY8" fmla="*/ 51435 h 171450"/>
                <a:gd name="connsiteX9" fmla="*/ 14 w 310528"/>
                <a:gd name="connsiteY9" fmla="*/ 85725 h 171450"/>
                <a:gd name="connsiteX10" fmla="*/ 14 w 310528"/>
                <a:gd name="connsiteY10" fmla="*/ 171450 h 171450"/>
                <a:gd name="connsiteX11" fmla="*/ 205754 w 310528"/>
                <a:gd name="connsiteY11" fmla="*/ 171450 h 171450"/>
                <a:gd name="connsiteX12" fmla="*/ 222899 w 310528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28" h="171450">
                  <a:moveTo>
                    <a:pt x="222899" y="154305"/>
                  </a:moveTo>
                  <a:lnTo>
                    <a:pt x="222899" y="154305"/>
                  </a:lnTo>
                  <a:cubicBezTo>
                    <a:pt x="249644" y="135218"/>
                    <a:pt x="279211" y="120434"/>
                    <a:pt x="310529" y="110490"/>
                  </a:cubicBezTo>
                  <a:cubicBezTo>
                    <a:pt x="288868" y="87919"/>
                    <a:pt x="276608" y="57951"/>
                    <a:pt x="276239" y="26670"/>
                  </a:cubicBezTo>
                  <a:lnTo>
                    <a:pt x="276239" y="22860"/>
                  </a:lnTo>
                  <a:cubicBezTo>
                    <a:pt x="265111" y="18198"/>
                    <a:pt x="253648" y="14377"/>
                    <a:pt x="241949" y="11430"/>
                  </a:cubicBezTo>
                  <a:cubicBezTo>
                    <a:pt x="219056" y="4548"/>
                    <a:pt x="195358" y="705"/>
                    <a:pt x="171464" y="0"/>
                  </a:cubicBezTo>
                  <a:cubicBezTo>
                    <a:pt x="147513" y="73"/>
                    <a:pt x="123725" y="3931"/>
                    <a:pt x="100979" y="11430"/>
                  </a:cubicBezTo>
                  <a:cubicBezTo>
                    <a:pt x="71185" y="20474"/>
                    <a:pt x="42928" y="33960"/>
                    <a:pt x="17159" y="51435"/>
                  </a:cubicBezTo>
                  <a:cubicBezTo>
                    <a:pt x="6091" y="59297"/>
                    <a:pt x="-338" y="72153"/>
                    <a:pt x="14" y="85725"/>
                  </a:cubicBezTo>
                  <a:lnTo>
                    <a:pt x="14" y="171450"/>
                  </a:lnTo>
                  <a:lnTo>
                    <a:pt x="205754" y="171450"/>
                  </a:lnTo>
                  <a:cubicBezTo>
                    <a:pt x="210476" y="164823"/>
                    <a:pt x="216271" y="159028"/>
                    <a:pt x="222899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2FEA295-BC3E-CF87-9D6C-BEF9EF69CCDE}"/>
                </a:ext>
              </a:extLst>
            </p:cNvPr>
            <p:cNvSpPr/>
            <p:nvPr/>
          </p:nvSpPr>
          <p:spPr>
            <a:xfrm>
              <a:off x="2892139" y="4816537"/>
              <a:ext cx="399482" cy="366140"/>
            </a:xfrm>
            <a:custGeom>
              <a:avLst/>
              <a:gdLst>
                <a:gd name="connsiteX0" fmla="*/ 379575 w 399482"/>
                <a:gd name="connsiteY0" fmla="*/ 0 h 366140"/>
                <a:gd name="connsiteX1" fmla="*/ 19816 w 399482"/>
                <a:gd name="connsiteY1" fmla="*/ 0 h 366140"/>
                <a:gd name="connsiteX2" fmla="*/ 4 w 399482"/>
                <a:gd name="connsiteY2" fmla="*/ 20098 h 366140"/>
                <a:gd name="connsiteX3" fmla="*/ 4 w 399482"/>
                <a:gd name="connsiteY3" fmla="*/ 265367 h 366140"/>
                <a:gd name="connsiteX4" fmla="*/ 19620 w 399482"/>
                <a:gd name="connsiteY4" fmla="*/ 285747 h 366140"/>
                <a:gd name="connsiteX5" fmla="*/ 19816 w 399482"/>
                <a:gd name="connsiteY5" fmla="*/ 285750 h 366140"/>
                <a:gd name="connsiteX6" fmla="*/ 76966 w 399482"/>
                <a:gd name="connsiteY6" fmla="*/ 285750 h 366140"/>
                <a:gd name="connsiteX7" fmla="*/ 76966 w 399482"/>
                <a:gd name="connsiteY7" fmla="*/ 366141 h 366140"/>
                <a:gd name="connsiteX8" fmla="*/ 155928 w 399482"/>
                <a:gd name="connsiteY8" fmla="*/ 285750 h 366140"/>
                <a:gd name="connsiteX9" fmla="*/ 379575 w 399482"/>
                <a:gd name="connsiteY9" fmla="*/ 285750 h 366140"/>
                <a:gd name="connsiteX10" fmla="*/ 399482 w 399482"/>
                <a:gd name="connsiteY10" fmla="*/ 265652 h 366140"/>
                <a:gd name="connsiteX11" fmla="*/ 399482 w 399482"/>
                <a:gd name="connsiteY11" fmla="*/ 20098 h 366140"/>
                <a:gd name="connsiteX12" fmla="*/ 379575 w 399482"/>
                <a:gd name="connsiteY12" fmla="*/ 0 h 366140"/>
                <a:gd name="connsiteX13" fmla="*/ 198028 w 399482"/>
                <a:gd name="connsiteY13" fmla="*/ 250031 h 366140"/>
                <a:gd name="connsiteX14" fmla="*/ 176885 w 399482"/>
                <a:gd name="connsiteY14" fmla="*/ 228884 h 366140"/>
                <a:gd name="connsiteX15" fmla="*/ 198032 w 399482"/>
                <a:gd name="connsiteY15" fmla="*/ 207740 h 366140"/>
                <a:gd name="connsiteX16" fmla="*/ 219174 w 399482"/>
                <a:gd name="connsiteY16" fmla="*/ 228600 h 366140"/>
                <a:gd name="connsiteX17" fmla="*/ 198509 w 399482"/>
                <a:gd name="connsiteY17" fmla="*/ 250028 h 366140"/>
                <a:gd name="connsiteX18" fmla="*/ 198028 w 399482"/>
                <a:gd name="connsiteY18" fmla="*/ 250031 h 366140"/>
                <a:gd name="connsiteX19" fmla="*/ 211649 w 399482"/>
                <a:gd name="connsiteY19" fmla="*/ 162878 h 366140"/>
                <a:gd name="connsiteX20" fmla="*/ 211649 w 399482"/>
                <a:gd name="connsiteY20" fmla="*/ 192881 h 366140"/>
                <a:gd name="connsiteX21" fmla="*/ 184503 w 399482"/>
                <a:gd name="connsiteY21" fmla="*/ 192881 h 366140"/>
                <a:gd name="connsiteX22" fmla="*/ 184503 w 399482"/>
                <a:gd name="connsiteY22" fmla="*/ 136779 h 366140"/>
                <a:gd name="connsiteX23" fmla="*/ 198028 w 399482"/>
                <a:gd name="connsiteY23" fmla="*/ 136779 h 366140"/>
                <a:gd name="connsiteX24" fmla="*/ 236890 w 399482"/>
                <a:gd name="connsiteY24" fmla="*/ 101727 h 366140"/>
                <a:gd name="connsiteX25" fmla="*/ 199471 w 399482"/>
                <a:gd name="connsiteY25" fmla="*/ 62958 h 366140"/>
                <a:gd name="connsiteX26" fmla="*/ 198028 w 399482"/>
                <a:gd name="connsiteY26" fmla="*/ 62960 h 366140"/>
                <a:gd name="connsiteX27" fmla="*/ 159262 w 399482"/>
                <a:gd name="connsiteY27" fmla="*/ 95135 h 366140"/>
                <a:gd name="connsiteX28" fmla="*/ 159262 w 399482"/>
                <a:gd name="connsiteY28" fmla="*/ 101727 h 366140"/>
                <a:gd name="connsiteX29" fmla="*/ 159262 w 399482"/>
                <a:gd name="connsiteY29" fmla="*/ 104108 h 366140"/>
                <a:gd name="connsiteX30" fmla="*/ 132115 w 399482"/>
                <a:gd name="connsiteY30" fmla="*/ 104108 h 366140"/>
                <a:gd name="connsiteX31" fmla="*/ 132115 w 399482"/>
                <a:gd name="connsiteY31" fmla="*/ 101727 h 366140"/>
                <a:gd name="connsiteX32" fmla="*/ 190668 w 399482"/>
                <a:gd name="connsiteY32" fmla="*/ 35724 h 366140"/>
                <a:gd name="connsiteX33" fmla="*/ 198028 w 399482"/>
                <a:gd name="connsiteY33" fmla="*/ 35719 h 366140"/>
                <a:gd name="connsiteX34" fmla="*/ 264037 w 399482"/>
                <a:gd name="connsiteY34" fmla="*/ 100194 h 366140"/>
                <a:gd name="connsiteX35" fmla="*/ 264037 w 399482"/>
                <a:gd name="connsiteY35" fmla="*/ 101727 h 366140"/>
                <a:gd name="connsiteX36" fmla="*/ 211649 w 399482"/>
                <a:gd name="connsiteY36" fmla="*/ 162878 h 36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99482" h="366140">
                  <a:moveTo>
                    <a:pt x="379575" y="0"/>
                  </a:moveTo>
                  <a:lnTo>
                    <a:pt x="19816" y="0"/>
                  </a:lnTo>
                  <a:cubicBezTo>
                    <a:pt x="8806" y="105"/>
                    <a:pt x="-50" y="9088"/>
                    <a:pt x="4" y="20098"/>
                  </a:cubicBezTo>
                  <a:lnTo>
                    <a:pt x="4" y="265367"/>
                  </a:lnTo>
                  <a:cubicBezTo>
                    <a:pt x="-207" y="276412"/>
                    <a:pt x="8575" y="285537"/>
                    <a:pt x="19620" y="285747"/>
                  </a:cubicBezTo>
                  <a:cubicBezTo>
                    <a:pt x="19685" y="285748"/>
                    <a:pt x="19751" y="285749"/>
                    <a:pt x="19816" y="285750"/>
                  </a:cubicBezTo>
                  <a:lnTo>
                    <a:pt x="76966" y="285750"/>
                  </a:lnTo>
                  <a:lnTo>
                    <a:pt x="76966" y="366141"/>
                  </a:lnTo>
                  <a:lnTo>
                    <a:pt x="155928" y="285750"/>
                  </a:lnTo>
                  <a:lnTo>
                    <a:pt x="379575" y="285750"/>
                  </a:lnTo>
                  <a:cubicBezTo>
                    <a:pt x="390600" y="285645"/>
                    <a:pt x="399482" y="276678"/>
                    <a:pt x="399482" y="265652"/>
                  </a:cubicBezTo>
                  <a:lnTo>
                    <a:pt x="399482" y="20098"/>
                  </a:lnTo>
                  <a:cubicBezTo>
                    <a:pt x="399483" y="9072"/>
                    <a:pt x="390600" y="104"/>
                    <a:pt x="379575" y="0"/>
                  </a:cubicBezTo>
                  <a:close/>
                  <a:moveTo>
                    <a:pt x="198028" y="250031"/>
                  </a:moveTo>
                  <a:cubicBezTo>
                    <a:pt x="186350" y="250030"/>
                    <a:pt x="176884" y="240562"/>
                    <a:pt x="176885" y="228884"/>
                  </a:cubicBezTo>
                  <a:cubicBezTo>
                    <a:pt x="176886" y="217205"/>
                    <a:pt x="186354" y="207739"/>
                    <a:pt x="198032" y="207740"/>
                  </a:cubicBezTo>
                  <a:cubicBezTo>
                    <a:pt x="209598" y="207741"/>
                    <a:pt x="219018" y="217035"/>
                    <a:pt x="219174" y="228600"/>
                  </a:cubicBezTo>
                  <a:cubicBezTo>
                    <a:pt x="219384" y="240223"/>
                    <a:pt x="210132" y="249818"/>
                    <a:pt x="198509" y="250028"/>
                  </a:cubicBezTo>
                  <a:cubicBezTo>
                    <a:pt x="198349" y="250031"/>
                    <a:pt x="198188" y="250032"/>
                    <a:pt x="198028" y="250031"/>
                  </a:cubicBezTo>
                  <a:close/>
                  <a:moveTo>
                    <a:pt x="211649" y="162878"/>
                  </a:moveTo>
                  <a:lnTo>
                    <a:pt x="211649" y="192881"/>
                  </a:lnTo>
                  <a:lnTo>
                    <a:pt x="184503" y="192881"/>
                  </a:lnTo>
                  <a:lnTo>
                    <a:pt x="184503" y="136779"/>
                  </a:lnTo>
                  <a:lnTo>
                    <a:pt x="198028" y="136779"/>
                  </a:lnTo>
                  <a:cubicBezTo>
                    <a:pt x="221650" y="136779"/>
                    <a:pt x="236890" y="122968"/>
                    <a:pt x="236890" y="101727"/>
                  </a:cubicBezTo>
                  <a:cubicBezTo>
                    <a:pt x="237263" y="80688"/>
                    <a:pt x="220509" y="63331"/>
                    <a:pt x="199471" y="62958"/>
                  </a:cubicBezTo>
                  <a:cubicBezTo>
                    <a:pt x="198990" y="62950"/>
                    <a:pt x="198509" y="62951"/>
                    <a:pt x="198028" y="62960"/>
                  </a:cubicBezTo>
                  <a:cubicBezTo>
                    <a:pt x="178438" y="61140"/>
                    <a:pt x="161082" y="75545"/>
                    <a:pt x="159262" y="95135"/>
                  </a:cubicBezTo>
                  <a:cubicBezTo>
                    <a:pt x="159058" y="97327"/>
                    <a:pt x="159058" y="99534"/>
                    <a:pt x="159262" y="101727"/>
                  </a:cubicBezTo>
                  <a:lnTo>
                    <a:pt x="159262" y="104108"/>
                  </a:lnTo>
                  <a:lnTo>
                    <a:pt x="132115" y="104108"/>
                  </a:lnTo>
                  <a:lnTo>
                    <a:pt x="132115" y="101727"/>
                  </a:lnTo>
                  <a:cubicBezTo>
                    <a:pt x="130058" y="67332"/>
                    <a:pt x="156273" y="37782"/>
                    <a:pt x="190668" y="35724"/>
                  </a:cubicBezTo>
                  <a:cubicBezTo>
                    <a:pt x="193119" y="35578"/>
                    <a:pt x="195577" y="35576"/>
                    <a:pt x="198028" y="35719"/>
                  </a:cubicBezTo>
                  <a:cubicBezTo>
                    <a:pt x="234061" y="35296"/>
                    <a:pt x="263614" y="64162"/>
                    <a:pt x="264037" y="100194"/>
                  </a:cubicBezTo>
                  <a:cubicBezTo>
                    <a:pt x="264042" y="100705"/>
                    <a:pt x="264042" y="101216"/>
                    <a:pt x="264037" y="101727"/>
                  </a:cubicBezTo>
                  <a:cubicBezTo>
                    <a:pt x="264962" y="132572"/>
                    <a:pt x="242271" y="159059"/>
                    <a:pt x="211649" y="1628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5035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工作存在不足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F767590-AD7B-461E-0EB0-3042A8433CAE}"/>
              </a:ext>
            </a:extLst>
          </p:cNvPr>
          <p:cNvGrpSpPr/>
          <p:nvPr/>
        </p:nvGrpSpPr>
        <p:grpSpPr>
          <a:xfrm>
            <a:off x="805826" y="328558"/>
            <a:ext cx="281368" cy="317296"/>
            <a:chOff x="2615904" y="4816537"/>
            <a:chExt cx="675717" cy="762000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9762CEC-8DE2-2C34-8AB4-10E6A44CE3B6}"/>
                </a:ext>
              </a:extLst>
            </p:cNvPr>
            <p:cNvSpPr/>
            <p:nvPr/>
          </p:nvSpPr>
          <p:spPr>
            <a:xfrm>
              <a:off x="2701643" y="5079427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201BFD8-7325-77DA-A785-21D2F3331735}"/>
                </a:ext>
              </a:extLst>
            </p:cNvPr>
            <p:cNvSpPr/>
            <p:nvPr/>
          </p:nvSpPr>
          <p:spPr>
            <a:xfrm>
              <a:off x="2844518" y="5407087"/>
              <a:ext cx="342913" cy="171450"/>
            </a:xfrm>
            <a:custGeom>
              <a:avLst/>
              <a:gdLst>
                <a:gd name="connsiteX0" fmla="*/ 342900 w 342913"/>
                <a:gd name="connsiteY0" fmla="*/ 171450 h 171450"/>
                <a:gd name="connsiteX1" fmla="*/ 342900 w 342913"/>
                <a:gd name="connsiteY1" fmla="*/ 85725 h 171450"/>
                <a:gd name="connsiteX2" fmla="*/ 325755 w 342913"/>
                <a:gd name="connsiteY2" fmla="*/ 51435 h 171450"/>
                <a:gd name="connsiteX3" fmla="*/ 241935 w 342913"/>
                <a:gd name="connsiteY3" fmla="*/ 11430 h 171450"/>
                <a:gd name="connsiteX4" fmla="*/ 171450 w 342913"/>
                <a:gd name="connsiteY4" fmla="*/ 0 h 171450"/>
                <a:gd name="connsiteX5" fmla="*/ 100965 w 342913"/>
                <a:gd name="connsiteY5" fmla="*/ 11430 h 171450"/>
                <a:gd name="connsiteX6" fmla="*/ 17145 w 342913"/>
                <a:gd name="connsiteY6" fmla="*/ 51435 h 171450"/>
                <a:gd name="connsiteX7" fmla="*/ 0 w 342913"/>
                <a:gd name="connsiteY7" fmla="*/ 85725 h 171450"/>
                <a:gd name="connsiteX8" fmla="*/ 0 w 342913"/>
                <a:gd name="connsiteY8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13" h="171450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3252" y="72153"/>
                    <a:pt x="336823" y="59297"/>
                    <a:pt x="325755" y="51435"/>
                  </a:cubicBezTo>
                  <a:cubicBezTo>
                    <a:pt x="301081" y="32123"/>
                    <a:pt x="272467" y="18466"/>
                    <a:pt x="241935" y="11430"/>
                  </a:cubicBezTo>
                  <a:cubicBezTo>
                    <a:pt x="219043" y="4548"/>
                    <a:pt x="195344" y="706"/>
                    <a:pt x="171450" y="0"/>
                  </a:cubicBezTo>
                  <a:cubicBezTo>
                    <a:pt x="147499" y="74"/>
                    <a:pt x="123712" y="3931"/>
                    <a:pt x="100965" y="11430"/>
                  </a:cubicBezTo>
                  <a:cubicBezTo>
                    <a:pt x="70866" y="19669"/>
                    <a:pt x="42481" y="33217"/>
                    <a:pt x="17145" y="51435"/>
                  </a:cubicBezTo>
                  <a:cubicBezTo>
                    <a:pt x="6399" y="59568"/>
                    <a:pt x="59" y="72248"/>
                    <a:pt x="0" y="85725"/>
                  </a:cubicBez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CD395C4-6D7D-FE94-17FD-EAD461DFFB66}"/>
                </a:ext>
              </a:extLst>
            </p:cNvPr>
            <p:cNvSpPr/>
            <p:nvPr/>
          </p:nvSpPr>
          <p:spPr>
            <a:xfrm>
              <a:off x="2930243" y="5212777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02F5D05-5B11-08C2-2743-34B503505C17}"/>
                </a:ext>
              </a:extLst>
            </p:cNvPr>
            <p:cNvSpPr/>
            <p:nvPr/>
          </p:nvSpPr>
          <p:spPr>
            <a:xfrm>
              <a:off x="2615904" y="5273737"/>
              <a:ext cx="310528" cy="171450"/>
            </a:xfrm>
            <a:custGeom>
              <a:avLst/>
              <a:gdLst>
                <a:gd name="connsiteX0" fmla="*/ 222899 w 310528"/>
                <a:gd name="connsiteY0" fmla="*/ 154305 h 171450"/>
                <a:gd name="connsiteX1" fmla="*/ 222899 w 310528"/>
                <a:gd name="connsiteY1" fmla="*/ 154305 h 171450"/>
                <a:gd name="connsiteX2" fmla="*/ 310529 w 310528"/>
                <a:gd name="connsiteY2" fmla="*/ 110490 h 171450"/>
                <a:gd name="connsiteX3" fmla="*/ 276239 w 310528"/>
                <a:gd name="connsiteY3" fmla="*/ 26670 h 171450"/>
                <a:gd name="connsiteX4" fmla="*/ 276239 w 310528"/>
                <a:gd name="connsiteY4" fmla="*/ 22860 h 171450"/>
                <a:gd name="connsiteX5" fmla="*/ 241949 w 310528"/>
                <a:gd name="connsiteY5" fmla="*/ 11430 h 171450"/>
                <a:gd name="connsiteX6" fmla="*/ 171464 w 310528"/>
                <a:gd name="connsiteY6" fmla="*/ 0 h 171450"/>
                <a:gd name="connsiteX7" fmla="*/ 100979 w 310528"/>
                <a:gd name="connsiteY7" fmla="*/ 11430 h 171450"/>
                <a:gd name="connsiteX8" fmla="*/ 17159 w 310528"/>
                <a:gd name="connsiteY8" fmla="*/ 51435 h 171450"/>
                <a:gd name="connsiteX9" fmla="*/ 14 w 310528"/>
                <a:gd name="connsiteY9" fmla="*/ 85725 h 171450"/>
                <a:gd name="connsiteX10" fmla="*/ 14 w 310528"/>
                <a:gd name="connsiteY10" fmla="*/ 171450 h 171450"/>
                <a:gd name="connsiteX11" fmla="*/ 205754 w 310528"/>
                <a:gd name="connsiteY11" fmla="*/ 171450 h 171450"/>
                <a:gd name="connsiteX12" fmla="*/ 222899 w 310528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28" h="171450">
                  <a:moveTo>
                    <a:pt x="222899" y="154305"/>
                  </a:moveTo>
                  <a:lnTo>
                    <a:pt x="222899" y="154305"/>
                  </a:lnTo>
                  <a:cubicBezTo>
                    <a:pt x="249644" y="135218"/>
                    <a:pt x="279211" y="120434"/>
                    <a:pt x="310529" y="110490"/>
                  </a:cubicBezTo>
                  <a:cubicBezTo>
                    <a:pt x="288868" y="87919"/>
                    <a:pt x="276608" y="57951"/>
                    <a:pt x="276239" y="26670"/>
                  </a:cubicBezTo>
                  <a:lnTo>
                    <a:pt x="276239" y="22860"/>
                  </a:lnTo>
                  <a:cubicBezTo>
                    <a:pt x="265111" y="18198"/>
                    <a:pt x="253648" y="14377"/>
                    <a:pt x="241949" y="11430"/>
                  </a:cubicBezTo>
                  <a:cubicBezTo>
                    <a:pt x="219056" y="4548"/>
                    <a:pt x="195358" y="705"/>
                    <a:pt x="171464" y="0"/>
                  </a:cubicBezTo>
                  <a:cubicBezTo>
                    <a:pt x="147513" y="73"/>
                    <a:pt x="123725" y="3931"/>
                    <a:pt x="100979" y="11430"/>
                  </a:cubicBezTo>
                  <a:cubicBezTo>
                    <a:pt x="71185" y="20474"/>
                    <a:pt x="42928" y="33960"/>
                    <a:pt x="17159" y="51435"/>
                  </a:cubicBezTo>
                  <a:cubicBezTo>
                    <a:pt x="6091" y="59297"/>
                    <a:pt x="-338" y="72153"/>
                    <a:pt x="14" y="85725"/>
                  </a:cubicBezTo>
                  <a:lnTo>
                    <a:pt x="14" y="171450"/>
                  </a:lnTo>
                  <a:lnTo>
                    <a:pt x="205754" y="171450"/>
                  </a:lnTo>
                  <a:cubicBezTo>
                    <a:pt x="210476" y="164823"/>
                    <a:pt x="216271" y="159028"/>
                    <a:pt x="222899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B8D21DC-9C6E-A1CE-BC30-3AC01C20E2B7}"/>
                </a:ext>
              </a:extLst>
            </p:cNvPr>
            <p:cNvSpPr/>
            <p:nvPr/>
          </p:nvSpPr>
          <p:spPr>
            <a:xfrm>
              <a:off x="2892139" y="4816537"/>
              <a:ext cx="399482" cy="366140"/>
            </a:xfrm>
            <a:custGeom>
              <a:avLst/>
              <a:gdLst>
                <a:gd name="connsiteX0" fmla="*/ 379575 w 399482"/>
                <a:gd name="connsiteY0" fmla="*/ 0 h 366140"/>
                <a:gd name="connsiteX1" fmla="*/ 19816 w 399482"/>
                <a:gd name="connsiteY1" fmla="*/ 0 h 366140"/>
                <a:gd name="connsiteX2" fmla="*/ 4 w 399482"/>
                <a:gd name="connsiteY2" fmla="*/ 20098 h 366140"/>
                <a:gd name="connsiteX3" fmla="*/ 4 w 399482"/>
                <a:gd name="connsiteY3" fmla="*/ 265367 h 366140"/>
                <a:gd name="connsiteX4" fmla="*/ 19620 w 399482"/>
                <a:gd name="connsiteY4" fmla="*/ 285747 h 366140"/>
                <a:gd name="connsiteX5" fmla="*/ 19816 w 399482"/>
                <a:gd name="connsiteY5" fmla="*/ 285750 h 366140"/>
                <a:gd name="connsiteX6" fmla="*/ 76966 w 399482"/>
                <a:gd name="connsiteY6" fmla="*/ 285750 h 366140"/>
                <a:gd name="connsiteX7" fmla="*/ 76966 w 399482"/>
                <a:gd name="connsiteY7" fmla="*/ 366141 h 366140"/>
                <a:gd name="connsiteX8" fmla="*/ 155928 w 399482"/>
                <a:gd name="connsiteY8" fmla="*/ 285750 h 366140"/>
                <a:gd name="connsiteX9" fmla="*/ 379575 w 399482"/>
                <a:gd name="connsiteY9" fmla="*/ 285750 h 366140"/>
                <a:gd name="connsiteX10" fmla="*/ 399482 w 399482"/>
                <a:gd name="connsiteY10" fmla="*/ 265652 h 366140"/>
                <a:gd name="connsiteX11" fmla="*/ 399482 w 399482"/>
                <a:gd name="connsiteY11" fmla="*/ 20098 h 366140"/>
                <a:gd name="connsiteX12" fmla="*/ 379575 w 399482"/>
                <a:gd name="connsiteY12" fmla="*/ 0 h 366140"/>
                <a:gd name="connsiteX13" fmla="*/ 198028 w 399482"/>
                <a:gd name="connsiteY13" fmla="*/ 250031 h 366140"/>
                <a:gd name="connsiteX14" fmla="*/ 176885 w 399482"/>
                <a:gd name="connsiteY14" fmla="*/ 228884 h 366140"/>
                <a:gd name="connsiteX15" fmla="*/ 198032 w 399482"/>
                <a:gd name="connsiteY15" fmla="*/ 207740 h 366140"/>
                <a:gd name="connsiteX16" fmla="*/ 219174 w 399482"/>
                <a:gd name="connsiteY16" fmla="*/ 228600 h 366140"/>
                <a:gd name="connsiteX17" fmla="*/ 198509 w 399482"/>
                <a:gd name="connsiteY17" fmla="*/ 250028 h 366140"/>
                <a:gd name="connsiteX18" fmla="*/ 198028 w 399482"/>
                <a:gd name="connsiteY18" fmla="*/ 250031 h 366140"/>
                <a:gd name="connsiteX19" fmla="*/ 211649 w 399482"/>
                <a:gd name="connsiteY19" fmla="*/ 162878 h 366140"/>
                <a:gd name="connsiteX20" fmla="*/ 211649 w 399482"/>
                <a:gd name="connsiteY20" fmla="*/ 192881 h 366140"/>
                <a:gd name="connsiteX21" fmla="*/ 184503 w 399482"/>
                <a:gd name="connsiteY21" fmla="*/ 192881 h 366140"/>
                <a:gd name="connsiteX22" fmla="*/ 184503 w 399482"/>
                <a:gd name="connsiteY22" fmla="*/ 136779 h 366140"/>
                <a:gd name="connsiteX23" fmla="*/ 198028 w 399482"/>
                <a:gd name="connsiteY23" fmla="*/ 136779 h 366140"/>
                <a:gd name="connsiteX24" fmla="*/ 236890 w 399482"/>
                <a:gd name="connsiteY24" fmla="*/ 101727 h 366140"/>
                <a:gd name="connsiteX25" fmla="*/ 199471 w 399482"/>
                <a:gd name="connsiteY25" fmla="*/ 62958 h 366140"/>
                <a:gd name="connsiteX26" fmla="*/ 198028 w 399482"/>
                <a:gd name="connsiteY26" fmla="*/ 62960 h 366140"/>
                <a:gd name="connsiteX27" fmla="*/ 159262 w 399482"/>
                <a:gd name="connsiteY27" fmla="*/ 95135 h 366140"/>
                <a:gd name="connsiteX28" fmla="*/ 159262 w 399482"/>
                <a:gd name="connsiteY28" fmla="*/ 101727 h 366140"/>
                <a:gd name="connsiteX29" fmla="*/ 159262 w 399482"/>
                <a:gd name="connsiteY29" fmla="*/ 104108 h 366140"/>
                <a:gd name="connsiteX30" fmla="*/ 132115 w 399482"/>
                <a:gd name="connsiteY30" fmla="*/ 104108 h 366140"/>
                <a:gd name="connsiteX31" fmla="*/ 132115 w 399482"/>
                <a:gd name="connsiteY31" fmla="*/ 101727 h 366140"/>
                <a:gd name="connsiteX32" fmla="*/ 190668 w 399482"/>
                <a:gd name="connsiteY32" fmla="*/ 35724 h 366140"/>
                <a:gd name="connsiteX33" fmla="*/ 198028 w 399482"/>
                <a:gd name="connsiteY33" fmla="*/ 35719 h 366140"/>
                <a:gd name="connsiteX34" fmla="*/ 264037 w 399482"/>
                <a:gd name="connsiteY34" fmla="*/ 100194 h 366140"/>
                <a:gd name="connsiteX35" fmla="*/ 264037 w 399482"/>
                <a:gd name="connsiteY35" fmla="*/ 101727 h 366140"/>
                <a:gd name="connsiteX36" fmla="*/ 211649 w 399482"/>
                <a:gd name="connsiteY36" fmla="*/ 162878 h 36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99482" h="366140">
                  <a:moveTo>
                    <a:pt x="379575" y="0"/>
                  </a:moveTo>
                  <a:lnTo>
                    <a:pt x="19816" y="0"/>
                  </a:lnTo>
                  <a:cubicBezTo>
                    <a:pt x="8806" y="105"/>
                    <a:pt x="-50" y="9088"/>
                    <a:pt x="4" y="20098"/>
                  </a:cubicBezTo>
                  <a:lnTo>
                    <a:pt x="4" y="265367"/>
                  </a:lnTo>
                  <a:cubicBezTo>
                    <a:pt x="-207" y="276412"/>
                    <a:pt x="8575" y="285537"/>
                    <a:pt x="19620" y="285747"/>
                  </a:cubicBezTo>
                  <a:cubicBezTo>
                    <a:pt x="19685" y="285748"/>
                    <a:pt x="19751" y="285749"/>
                    <a:pt x="19816" y="285750"/>
                  </a:cubicBezTo>
                  <a:lnTo>
                    <a:pt x="76966" y="285750"/>
                  </a:lnTo>
                  <a:lnTo>
                    <a:pt x="76966" y="366141"/>
                  </a:lnTo>
                  <a:lnTo>
                    <a:pt x="155928" y="285750"/>
                  </a:lnTo>
                  <a:lnTo>
                    <a:pt x="379575" y="285750"/>
                  </a:lnTo>
                  <a:cubicBezTo>
                    <a:pt x="390600" y="285645"/>
                    <a:pt x="399482" y="276678"/>
                    <a:pt x="399482" y="265652"/>
                  </a:cubicBezTo>
                  <a:lnTo>
                    <a:pt x="399482" y="20098"/>
                  </a:lnTo>
                  <a:cubicBezTo>
                    <a:pt x="399483" y="9072"/>
                    <a:pt x="390600" y="104"/>
                    <a:pt x="379575" y="0"/>
                  </a:cubicBezTo>
                  <a:close/>
                  <a:moveTo>
                    <a:pt x="198028" y="250031"/>
                  </a:moveTo>
                  <a:cubicBezTo>
                    <a:pt x="186350" y="250030"/>
                    <a:pt x="176884" y="240562"/>
                    <a:pt x="176885" y="228884"/>
                  </a:cubicBezTo>
                  <a:cubicBezTo>
                    <a:pt x="176886" y="217205"/>
                    <a:pt x="186354" y="207739"/>
                    <a:pt x="198032" y="207740"/>
                  </a:cubicBezTo>
                  <a:cubicBezTo>
                    <a:pt x="209598" y="207741"/>
                    <a:pt x="219018" y="217035"/>
                    <a:pt x="219174" y="228600"/>
                  </a:cubicBezTo>
                  <a:cubicBezTo>
                    <a:pt x="219384" y="240223"/>
                    <a:pt x="210132" y="249818"/>
                    <a:pt x="198509" y="250028"/>
                  </a:cubicBezTo>
                  <a:cubicBezTo>
                    <a:pt x="198349" y="250031"/>
                    <a:pt x="198188" y="250032"/>
                    <a:pt x="198028" y="250031"/>
                  </a:cubicBezTo>
                  <a:close/>
                  <a:moveTo>
                    <a:pt x="211649" y="162878"/>
                  </a:moveTo>
                  <a:lnTo>
                    <a:pt x="211649" y="192881"/>
                  </a:lnTo>
                  <a:lnTo>
                    <a:pt x="184503" y="192881"/>
                  </a:lnTo>
                  <a:lnTo>
                    <a:pt x="184503" y="136779"/>
                  </a:lnTo>
                  <a:lnTo>
                    <a:pt x="198028" y="136779"/>
                  </a:lnTo>
                  <a:cubicBezTo>
                    <a:pt x="221650" y="136779"/>
                    <a:pt x="236890" y="122968"/>
                    <a:pt x="236890" y="101727"/>
                  </a:cubicBezTo>
                  <a:cubicBezTo>
                    <a:pt x="237263" y="80688"/>
                    <a:pt x="220509" y="63331"/>
                    <a:pt x="199471" y="62958"/>
                  </a:cubicBezTo>
                  <a:cubicBezTo>
                    <a:pt x="198990" y="62950"/>
                    <a:pt x="198509" y="62951"/>
                    <a:pt x="198028" y="62960"/>
                  </a:cubicBezTo>
                  <a:cubicBezTo>
                    <a:pt x="178438" y="61140"/>
                    <a:pt x="161082" y="75545"/>
                    <a:pt x="159262" y="95135"/>
                  </a:cubicBezTo>
                  <a:cubicBezTo>
                    <a:pt x="159058" y="97327"/>
                    <a:pt x="159058" y="99534"/>
                    <a:pt x="159262" y="101727"/>
                  </a:cubicBezTo>
                  <a:lnTo>
                    <a:pt x="159262" y="104108"/>
                  </a:lnTo>
                  <a:lnTo>
                    <a:pt x="132115" y="104108"/>
                  </a:lnTo>
                  <a:lnTo>
                    <a:pt x="132115" y="101727"/>
                  </a:lnTo>
                  <a:cubicBezTo>
                    <a:pt x="130058" y="67332"/>
                    <a:pt x="156273" y="37782"/>
                    <a:pt x="190668" y="35724"/>
                  </a:cubicBezTo>
                  <a:cubicBezTo>
                    <a:pt x="193119" y="35578"/>
                    <a:pt x="195577" y="35576"/>
                    <a:pt x="198028" y="35719"/>
                  </a:cubicBezTo>
                  <a:cubicBezTo>
                    <a:pt x="234061" y="35296"/>
                    <a:pt x="263614" y="64162"/>
                    <a:pt x="264037" y="100194"/>
                  </a:cubicBezTo>
                  <a:cubicBezTo>
                    <a:pt x="264042" y="100705"/>
                    <a:pt x="264042" y="101216"/>
                    <a:pt x="264037" y="101727"/>
                  </a:cubicBezTo>
                  <a:cubicBezTo>
                    <a:pt x="264962" y="132572"/>
                    <a:pt x="242271" y="159059"/>
                    <a:pt x="211649" y="1628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îṣḻiďê">
            <a:extLst>
              <a:ext uri="{FF2B5EF4-FFF2-40B4-BE49-F238E27FC236}">
                <a16:creationId xmlns:a16="http://schemas.microsoft.com/office/drawing/2014/main" id="{940BF075-94AB-9535-3C3A-8AE00BA179E6}"/>
              </a:ext>
            </a:extLst>
          </p:cNvPr>
          <p:cNvSpPr>
            <a:spLocks/>
          </p:cNvSpPr>
          <p:nvPr/>
        </p:nvSpPr>
        <p:spPr bwMode="auto">
          <a:xfrm>
            <a:off x="3195211" y="3247734"/>
            <a:ext cx="351670" cy="3809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indent="0">
              <a:buSzTx/>
              <a:buFontTx/>
              <a:buNone/>
            </a:pPr>
            <a:r>
              <a:rPr lang="id-ID" sz="2400" b="1">
                <a:solidFill>
                  <a:srgbClr val="53585F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6" name="íṧlïḍè">
            <a:extLst>
              <a:ext uri="{FF2B5EF4-FFF2-40B4-BE49-F238E27FC236}">
                <a16:creationId xmlns:a16="http://schemas.microsoft.com/office/drawing/2014/main" id="{1D490E30-0DBE-D9A4-4C50-86475AD5479E}"/>
              </a:ext>
            </a:extLst>
          </p:cNvPr>
          <p:cNvSpPr>
            <a:spLocks/>
          </p:cNvSpPr>
          <p:nvPr/>
        </p:nvSpPr>
        <p:spPr bwMode="auto">
          <a:xfrm>
            <a:off x="2704877" y="2771601"/>
            <a:ext cx="1332338" cy="1486038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8" y="0"/>
                </a:moveTo>
                <a:cubicBezTo>
                  <a:pt x="7321" y="0"/>
                  <a:pt x="4802" y="944"/>
                  <a:pt x="2881" y="2835"/>
                </a:cubicBezTo>
                <a:cubicBezTo>
                  <a:pt x="-961" y="6616"/>
                  <a:pt x="-961" y="12749"/>
                  <a:pt x="2881" y="16530"/>
                </a:cubicBezTo>
                <a:cubicBezTo>
                  <a:pt x="4639" y="18260"/>
                  <a:pt x="6897" y="19188"/>
                  <a:pt x="9197" y="19335"/>
                </a:cubicBezTo>
                <a:cubicBezTo>
                  <a:pt x="8918" y="20157"/>
                  <a:pt x="8453" y="20930"/>
                  <a:pt x="7797" y="21600"/>
                </a:cubicBezTo>
                <a:cubicBezTo>
                  <a:pt x="8874" y="21508"/>
                  <a:pt x="9927" y="21069"/>
                  <a:pt x="10751" y="20282"/>
                </a:cubicBezTo>
                <a:cubicBezTo>
                  <a:pt x="11091" y="19958"/>
                  <a:pt x="11357" y="19595"/>
                  <a:pt x="11572" y="19211"/>
                </a:cubicBezTo>
                <a:cubicBezTo>
                  <a:pt x="13486" y="18876"/>
                  <a:pt x="15317" y="17986"/>
                  <a:pt x="16796" y="16530"/>
                </a:cubicBezTo>
                <a:cubicBezTo>
                  <a:pt x="20638" y="12749"/>
                  <a:pt x="20638" y="6616"/>
                  <a:pt x="16796" y="2835"/>
                </a:cubicBezTo>
                <a:cubicBezTo>
                  <a:pt x="14875" y="944"/>
                  <a:pt x="12356" y="0"/>
                  <a:pt x="9838" y="0"/>
                </a:cubicBezTo>
                <a:close/>
                <a:moveTo>
                  <a:pt x="9838" y="3047"/>
                </a:moveTo>
                <a:cubicBezTo>
                  <a:pt x="11564" y="3047"/>
                  <a:pt x="13290" y="3694"/>
                  <a:pt x="14607" y="4990"/>
                </a:cubicBezTo>
                <a:cubicBezTo>
                  <a:pt x="17240" y="7581"/>
                  <a:pt x="17240" y="11784"/>
                  <a:pt x="14607" y="14375"/>
                </a:cubicBezTo>
                <a:cubicBezTo>
                  <a:pt x="11973" y="16967"/>
                  <a:pt x="7703" y="16967"/>
                  <a:pt x="5070" y="14375"/>
                </a:cubicBezTo>
                <a:cubicBezTo>
                  <a:pt x="2437" y="11784"/>
                  <a:pt x="2437" y="7581"/>
                  <a:pt x="5070" y="4990"/>
                </a:cubicBezTo>
                <a:cubicBezTo>
                  <a:pt x="6387" y="3694"/>
                  <a:pt x="8113" y="3047"/>
                  <a:pt x="9838" y="30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b="1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íṧḷídé">
            <a:extLst>
              <a:ext uri="{FF2B5EF4-FFF2-40B4-BE49-F238E27FC236}">
                <a16:creationId xmlns:a16="http://schemas.microsoft.com/office/drawing/2014/main" id="{F22B8030-7380-31FE-3735-2FF3421B1C56}"/>
              </a:ext>
            </a:extLst>
          </p:cNvPr>
          <p:cNvSpPr>
            <a:spLocks/>
          </p:cNvSpPr>
          <p:nvPr/>
        </p:nvSpPr>
        <p:spPr bwMode="auto">
          <a:xfrm>
            <a:off x="4527548" y="2676792"/>
            <a:ext cx="1332337" cy="1504415"/>
          </a:xfrm>
          <a:custGeom>
            <a:avLst/>
            <a:gdLst>
              <a:gd name="T0" fmla="+- 0 10800 961"/>
              <a:gd name="T1" fmla="*/ T0 w 19679"/>
              <a:gd name="T2" fmla="*/ 10352 h 20704"/>
              <a:gd name="T3" fmla="+- 0 10800 961"/>
              <a:gd name="T4" fmla="*/ T3 w 19679"/>
              <a:gd name="T5" fmla="*/ 10352 h 20704"/>
              <a:gd name="T6" fmla="+- 0 10800 961"/>
              <a:gd name="T7" fmla="*/ T6 w 19679"/>
              <a:gd name="T8" fmla="*/ 10352 h 20704"/>
              <a:gd name="T9" fmla="+- 0 10800 961"/>
              <a:gd name="T10" fmla="*/ T9 w 19679"/>
              <a:gd name="T11" fmla="*/ 10352 h 2070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0704">
                <a:moveTo>
                  <a:pt x="11880" y="0"/>
                </a:moveTo>
                <a:cubicBezTo>
                  <a:pt x="10803" y="87"/>
                  <a:pt x="9750" y="505"/>
                  <a:pt x="8926" y="1250"/>
                </a:cubicBezTo>
                <a:cubicBezTo>
                  <a:pt x="8506" y="1629"/>
                  <a:pt x="8190" y="2063"/>
                  <a:pt x="7960" y="2524"/>
                </a:cubicBezTo>
                <a:cubicBezTo>
                  <a:pt x="6100" y="2860"/>
                  <a:pt x="4322" y="3700"/>
                  <a:pt x="2881" y="5043"/>
                </a:cubicBezTo>
                <a:cubicBezTo>
                  <a:pt x="-961" y="8625"/>
                  <a:pt x="-961" y="14435"/>
                  <a:pt x="2881" y="18017"/>
                </a:cubicBezTo>
                <a:cubicBezTo>
                  <a:pt x="6723" y="21600"/>
                  <a:pt x="12954" y="21599"/>
                  <a:pt x="16796" y="18017"/>
                </a:cubicBezTo>
                <a:cubicBezTo>
                  <a:pt x="20638" y="14435"/>
                  <a:pt x="20638" y="8625"/>
                  <a:pt x="16796" y="5043"/>
                </a:cubicBezTo>
                <a:cubicBezTo>
                  <a:pt x="15021" y="3388"/>
                  <a:pt x="12736" y="2509"/>
                  <a:pt x="10412" y="2383"/>
                </a:cubicBezTo>
                <a:cubicBezTo>
                  <a:pt x="10678" y="1519"/>
                  <a:pt x="11159" y="697"/>
                  <a:pt x="11880" y="0"/>
                </a:cubicBezTo>
                <a:close/>
                <a:moveTo>
                  <a:pt x="9838" y="5244"/>
                </a:moveTo>
                <a:cubicBezTo>
                  <a:pt x="11564" y="5244"/>
                  <a:pt x="13290" y="5857"/>
                  <a:pt x="14607" y="7085"/>
                </a:cubicBezTo>
                <a:cubicBezTo>
                  <a:pt x="17240" y="9540"/>
                  <a:pt x="17240" y="13521"/>
                  <a:pt x="14607" y="15976"/>
                </a:cubicBezTo>
                <a:cubicBezTo>
                  <a:pt x="11974" y="18431"/>
                  <a:pt x="7703" y="18431"/>
                  <a:pt x="5070" y="15976"/>
                </a:cubicBezTo>
                <a:cubicBezTo>
                  <a:pt x="2437" y="13521"/>
                  <a:pt x="2437" y="9540"/>
                  <a:pt x="5070" y="7085"/>
                </a:cubicBezTo>
                <a:cubicBezTo>
                  <a:pt x="6387" y="5857"/>
                  <a:pt x="8113" y="5244"/>
                  <a:pt x="9838" y="52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18" name="íSḷîḍê">
            <a:extLst>
              <a:ext uri="{FF2B5EF4-FFF2-40B4-BE49-F238E27FC236}">
                <a16:creationId xmlns:a16="http://schemas.microsoft.com/office/drawing/2014/main" id="{5D28C77A-BE16-DA00-1E86-69491FA8D93F}"/>
              </a:ext>
            </a:extLst>
          </p:cNvPr>
          <p:cNvSpPr>
            <a:spLocks/>
          </p:cNvSpPr>
          <p:nvPr/>
        </p:nvSpPr>
        <p:spPr bwMode="auto">
          <a:xfrm>
            <a:off x="6344278" y="2771601"/>
            <a:ext cx="1333173" cy="1486038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8" y="0"/>
                </a:moveTo>
                <a:cubicBezTo>
                  <a:pt x="7321" y="0"/>
                  <a:pt x="4802" y="944"/>
                  <a:pt x="2881" y="2835"/>
                </a:cubicBezTo>
                <a:cubicBezTo>
                  <a:pt x="-961" y="6616"/>
                  <a:pt x="-961" y="12749"/>
                  <a:pt x="2881" y="16530"/>
                </a:cubicBezTo>
                <a:cubicBezTo>
                  <a:pt x="4648" y="18270"/>
                  <a:pt x="6921" y="19199"/>
                  <a:pt x="9234" y="19338"/>
                </a:cubicBezTo>
                <a:cubicBezTo>
                  <a:pt x="8955" y="20157"/>
                  <a:pt x="8491" y="20932"/>
                  <a:pt x="7837" y="21600"/>
                </a:cubicBezTo>
                <a:cubicBezTo>
                  <a:pt x="8914" y="21508"/>
                  <a:pt x="9967" y="21069"/>
                  <a:pt x="10791" y="20282"/>
                </a:cubicBezTo>
                <a:cubicBezTo>
                  <a:pt x="11132" y="19957"/>
                  <a:pt x="11400" y="19590"/>
                  <a:pt x="11615" y="19205"/>
                </a:cubicBezTo>
                <a:cubicBezTo>
                  <a:pt x="13512" y="18863"/>
                  <a:pt x="15329" y="17974"/>
                  <a:pt x="16796" y="16530"/>
                </a:cubicBezTo>
                <a:cubicBezTo>
                  <a:pt x="20638" y="12749"/>
                  <a:pt x="20638" y="6616"/>
                  <a:pt x="16796" y="2835"/>
                </a:cubicBezTo>
                <a:cubicBezTo>
                  <a:pt x="14875" y="944"/>
                  <a:pt x="12356" y="0"/>
                  <a:pt x="9838" y="0"/>
                </a:cubicBezTo>
                <a:close/>
                <a:moveTo>
                  <a:pt x="9838" y="3047"/>
                </a:moveTo>
                <a:cubicBezTo>
                  <a:pt x="11564" y="3047"/>
                  <a:pt x="13290" y="3694"/>
                  <a:pt x="14607" y="4990"/>
                </a:cubicBezTo>
                <a:cubicBezTo>
                  <a:pt x="17240" y="7581"/>
                  <a:pt x="17240" y="11784"/>
                  <a:pt x="14607" y="14375"/>
                </a:cubicBezTo>
                <a:cubicBezTo>
                  <a:pt x="11973" y="16967"/>
                  <a:pt x="7703" y="16967"/>
                  <a:pt x="5070" y="14375"/>
                </a:cubicBezTo>
                <a:cubicBezTo>
                  <a:pt x="2437" y="11784"/>
                  <a:pt x="2437" y="7581"/>
                  <a:pt x="5070" y="4990"/>
                </a:cubicBezTo>
                <a:cubicBezTo>
                  <a:pt x="6387" y="3694"/>
                  <a:pt x="8113" y="3047"/>
                  <a:pt x="9838" y="30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b="1">
              <a:solidFill>
                <a:schemeClr val="lt1"/>
              </a:solidFill>
              <a:sym typeface="+mn-lt"/>
            </a:endParaRPr>
          </a:p>
        </p:txBody>
      </p:sp>
      <p:sp>
        <p:nvSpPr>
          <p:cNvPr id="22" name="îṧ1ïďè">
            <a:extLst>
              <a:ext uri="{FF2B5EF4-FFF2-40B4-BE49-F238E27FC236}">
                <a16:creationId xmlns:a16="http://schemas.microsoft.com/office/drawing/2014/main" id="{7536F956-AD41-EE12-B9BB-83FF018C3ABC}"/>
              </a:ext>
            </a:extLst>
          </p:cNvPr>
          <p:cNvSpPr>
            <a:spLocks/>
          </p:cNvSpPr>
          <p:nvPr/>
        </p:nvSpPr>
        <p:spPr bwMode="auto">
          <a:xfrm>
            <a:off x="8161844" y="2676792"/>
            <a:ext cx="1333173" cy="1504415"/>
          </a:xfrm>
          <a:custGeom>
            <a:avLst/>
            <a:gdLst>
              <a:gd name="T0" fmla="+- 0 10800 961"/>
              <a:gd name="T1" fmla="*/ T0 w 19679"/>
              <a:gd name="T2" fmla="*/ 10352 h 20704"/>
              <a:gd name="T3" fmla="+- 0 10800 961"/>
              <a:gd name="T4" fmla="*/ T3 w 19679"/>
              <a:gd name="T5" fmla="*/ 10352 h 20704"/>
              <a:gd name="T6" fmla="+- 0 10800 961"/>
              <a:gd name="T7" fmla="*/ T6 w 19679"/>
              <a:gd name="T8" fmla="*/ 10352 h 20704"/>
              <a:gd name="T9" fmla="+- 0 10800 961"/>
              <a:gd name="T10" fmla="*/ T9 w 19679"/>
              <a:gd name="T11" fmla="*/ 10352 h 2070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0704">
                <a:moveTo>
                  <a:pt x="11963" y="0"/>
                </a:moveTo>
                <a:cubicBezTo>
                  <a:pt x="10886" y="87"/>
                  <a:pt x="9837" y="505"/>
                  <a:pt x="9012" y="1250"/>
                </a:cubicBezTo>
                <a:cubicBezTo>
                  <a:pt x="8596" y="1626"/>
                  <a:pt x="8279" y="2055"/>
                  <a:pt x="8050" y="2513"/>
                </a:cubicBezTo>
                <a:cubicBezTo>
                  <a:pt x="6157" y="2837"/>
                  <a:pt x="4344" y="3678"/>
                  <a:pt x="2881" y="5043"/>
                </a:cubicBezTo>
                <a:cubicBezTo>
                  <a:pt x="-961" y="8625"/>
                  <a:pt x="-961" y="14435"/>
                  <a:pt x="2881" y="18017"/>
                </a:cubicBezTo>
                <a:cubicBezTo>
                  <a:pt x="6723" y="21600"/>
                  <a:pt x="12954" y="21599"/>
                  <a:pt x="16796" y="18017"/>
                </a:cubicBezTo>
                <a:cubicBezTo>
                  <a:pt x="20638" y="14435"/>
                  <a:pt x="20638" y="8625"/>
                  <a:pt x="16796" y="5043"/>
                </a:cubicBezTo>
                <a:cubicBezTo>
                  <a:pt x="15042" y="3408"/>
                  <a:pt x="12790" y="2528"/>
                  <a:pt x="10495" y="2386"/>
                </a:cubicBezTo>
                <a:cubicBezTo>
                  <a:pt x="10761" y="1521"/>
                  <a:pt x="11241" y="697"/>
                  <a:pt x="11963" y="0"/>
                </a:cubicBezTo>
                <a:close/>
                <a:moveTo>
                  <a:pt x="9838" y="5244"/>
                </a:moveTo>
                <a:cubicBezTo>
                  <a:pt x="11564" y="5244"/>
                  <a:pt x="13290" y="5857"/>
                  <a:pt x="14607" y="7085"/>
                </a:cubicBezTo>
                <a:cubicBezTo>
                  <a:pt x="17240" y="9540"/>
                  <a:pt x="17240" y="13521"/>
                  <a:pt x="14607" y="15976"/>
                </a:cubicBezTo>
                <a:cubicBezTo>
                  <a:pt x="11974" y="18431"/>
                  <a:pt x="7703" y="18431"/>
                  <a:pt x="5070" y="15976"/>
                </a:cubicBezTo>
                <a:cubicBezTo>
                  <a:pt x="2437" y="13521"/>
                  <a:pt x="2437" y="9540"/>
                  <a:pt x="5070" y="7085"/>
                </a:cubicBezTo>
                <a:cubicBezTo>
                  <a:pt x="6387" y="5857"/>
                  <a:pt x="8113" y="5244"/>
                  <a:pt x="9838" y="52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23" name="íŝḻîḑê">
            <a:extLst>
              <a:ext uri="{FF2B5EF4-FFF2-40B4-BE49-F238E27FC236}">
                <a16:creationId xmlns:a16="http://schemas.microsoft.com/office/drawing/2014/main" id="{B4DDEBAD-985D-BC8C-0E5E-0109229AF3BE}"/>
              </a:ext>
            </a:extLst>
          </p:cNvPr>
          <p:cNvSpPr>
            <a:spLocks/>
          </p:cNvSpPr>
          <p:nvPr/>
        </p:nvSpPr>
        <p:spPr bwMode="auto">
          <a:xfrm>
            <a:off x="5017881" y="3324166"/>
            <a:ext cx="351671" cy="3809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indent="0">
              <a:buSzTx/>
              <a:buFontTx/>
              <a:buNone/>
            </a:pPr>
            <a:r>
              <a:rPr lang="id-ID" sz="2400" b="1">
                <a:solidFill>
                  <a:srgbClr val="53585F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4" name="i$lîďè">
            <a:extLst>
              <a:ext uri="{FF2B5EF4-FFF2-40B4-BE49-F238E27FC236}">
                <a16:creationId xmlns:a16="http://schemas.microsoft.com/office/drawing/2014/main" id="{A2C8937B-65A9-300E-A871-B0C217703394}"/>
              </a:ext>
            </a:extLst>
          </p:cNvPr>
          <p:cNvSpPr>
            <a:spLocks/>
          </p:cNvSpPr>
          <p:nvPr/>
        </p:nvSpPr>
        <p:spPr bwMode="auto">
          <a:xfrm>
            <a:off x="6834612" y="3247734"/>
            <a:ext cx="352506" cy="3809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indent="0">
              <a:buSzTx/>
              <a:buFontTx/>
              <a:buNone/>
            </a:pPr>
            <a:r>
              <a:rPr lang="id-ID" sz="2400" b="1">
                <a:solidFill>
                  <a:srgbClr val="53585F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5" name="išľîdè">
            <a:extLst>
              <a:ext uri="{FF2B5EF4-FFF2-40B4-BE49-F238E27FC236}">
                <a16:creationId xmlns:a16="http://schemas.microsoft.com/office/drawing/2014/main" id="{04894A70-35C1-C6D0-9276-D397CC23FC37}"/>
              </a:ext>
            </a:extLst>
          </p:cNvPr>
          <p:cNvSpPr>
            <a:spLocks/>
          </p:cNvSpPr>
          <p:nvPr/>
        </p:nvSpPr>
        <p:spPr bwMode="auto">
          <a:xfrm>
            <a:off x="8658025" y="3324166"/>
            <a:ext cx="352506" cy="3809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indent="0">
              <a:buSzTx/>
              <a:buFontTx/>
              <a:buNone/>
            </a:pPr>
            <a:r>
              <a:rPr lang="id-ID" sz="2400" b="1">
                <a:solidFill>
                  <a:srgbClr val="53585F"/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8056FEA-B7B5-E44D-AF19-07D829F11558}"/>
              </a:ext>
            </a:extLst>
          </p:cNvPr>
          <p:cNvGrpSpPr/>
          <p:nvPr/>
        </p:nvGrpSpPr>
        <p:grpSpPr>
          <a:xfrm>
            <a:off x="6757936" y="4360421"/>
            <a:ext cx="2737081" cy="746702"/>
            <a:chOff x="1353005" y="1739095"/>
            <a:chExt cx="2737081" cy="74670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1F2EDAE-9276-1C90-82A7-319F69602BAE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5FC4461-3C0F-AC12-B89E-DDEC0FF46F90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F704857-ECE9-295B-7AF1-8FB2101FCC81}"/>
              </a:ext>
            </a:extLst>
          </p:cNvPr>
          <p:cNvGrpSpPr/>
          <p:nvPr/>
        </p:nvGrpSpPr>
        <p:grpSpPr>
          <a:xfrm>
            <a:off x="2704877" y="1750876"/>
            <a:ext cx="2727557" cy="746702"/>
            <a:chOff x="1362529" y="1739095"/>
            <a:chExt cx="2727557" cy="74670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68CA565-498D-7168-26AC-E2DBB3ED51DB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476A21B-7CE6-E2B9-DC76-C7D01CEE17D6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4BE977E-71BC-5594-D8DE-499FC75298E6}"/>
              </a:ext>
            </a:extLst>
          </p:cNvPr>
          <p:cNvGrpSpPr/>
          <p:nvPr/>
        </p:nvGrpSpPr>
        <p:grpSpPr>
          <a:xfrm>
            <a:off x="3122804" y="4360421"/>
            <a:ext cx="2737081" cy="746702"/>
            <a:chOff x="1353005" y="1739095"/>
            <a:chExt cx="2737081" cy="74670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C077C49-8161-45B0-1AF8-836783067522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6607A1E-1921-7A69-E05E-5777144D67F1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9E86205-71DA-C59B-34F0-382604505D24}"/>
              </a:ext>
            </a:extLst>
          </p:cNvPr>
          <p:cNvGrpSpPr/>
          <p:nvPr/>
        </p:nvGrpSpPr>
        <p:grpSpPr>
          <a:xfrm>
            <a:off x="6282974" y="1750876"/>
            <a:ext cx="2727557" cy="746702"/>
            <a:chOff x="1362529" y="1739095"/>
            <a:chExt cx="2727557" cy="74670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1FF54FE-0E3A-560C-F766-1EB8CA4C999B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2B02699-7FAE-E7BC-87B1-DADEB7C88CC8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266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工作存在不足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F767590-AD7B-461E-0EB0-3042A8433CAE}"/>
              </a:ext>
            </a:extLst>
          </p:cNvPr>
          <p:cNvGrpSpPr/>
          <p:nvPr/>
        </p:nvGrpSpPr>
        <p:grpSpPr>
          <a:xfrm>
            <a:off x="805826" y="328558"/>
            <a:ext cx="281368" cy="317296"/>
            <a:chOff x="2615904" y="4816537"/>
            <a:chExt cx="675717" cy="762000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9762CEC-8DE2-2C34-8AB4-10E6A44CE3B6}"/>
                </a:ext>
              </a:extLst>
            </p:cNvPr>
            <p:cNvSpPr/>
            <p:nvPr/>
          </p:nvSpPr>
          <p:spPr>
            <a:xfrm>
              <a:off x="2701643" y="5079427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201BFD8-7325-77DA-A785-21D2F3331735}"/>
                </a:ext>
              </a:extLst>
            </p:cNvPr>
            <p:cNvSpPr/>
            <p:nvPr/>
          </p:nvSpPr>
          <p:spPr>
            <a:xfrm>
              <a:off x="2844518" y="5407087"/>
              <a:ext cx="342913" cy="171450"/>
            </a:xfrm>
            <a:custGeom>
              <a:avLst/>
              <a:gdLst>
                <a:gd name="connsiteX0" fmla="*/ 342900 w 342913"/>
                <a:gd name="connsiteY0" fmla="*/ 171450 h 171450"/>
                <a:gd name="connsiteX1" fmla="*/ 342900 w 342913"/>
                <a:gd name="connsiteY1" fmla="*/ 85725 h 171450"/>
                <a:gd name="connsiteX2" fmla="*/ 325755 w 342913"/>
                <a:gd name="connsiteY2" fmla="*/ 51435 h 171450"/>
                <a:gd name="connsiteX3" fmla="*/ 241935 w 342913"/>
                <a:gd name="connsiteY3" fmla="*/ 11430 h 171450"/>
                <a:gd name="connsiteX4" fmla="*/ 171450 w 342913"/>
                <a:gd name="connsiteY4" fmla="*/ 0 h 171450"/>
                <a:gd name="connsiteX5" fmla="*/ 100965 w 342913"/>
                <a:gd name="connsiteY5" fmla="*/ 11430 h 171450"/>
                <a:gd name="connsiteX6" fmla="*/ 17145 w 342913"/>
                <a:gd name="connsiteY6" fmla="*/ 51435 h 171450"/>
                <a:gd name="connsiteX7" fmla="*/ 0 w 342913"/>
                <a:gd name="connsiteY7" fmla="*/ 85725 h 171450"/>
                <a:gd name="connsiteX8" fmla="*/ 0 w 342913"/>
                <a:gd name="connsiteY8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13" h="171450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3252" y="72153"/>
                    <a:pt x="336823" y="59297"/>
                    <a:pt x="325755" y="51435"/>
                  </a:cubicBezTo>
                  <a:cubicBezTo>
                    <a:pt x="301081" y="32123"/>
                    <a:pt x="272467" y="18466"/>
                    <a:pt x="241935" y="11430"/>
                  </a:cubicBezTo>
                  <a:cubicBezTo>
                    <a:pt x="219043" y="4548"/>
                    <a:pt x="195344" y="706"/>
                    <a:pt x="171450" y="0"/>
                  </a:cubicBezTo>
                  <a:cubicBezTo>
                    <a:pt x="147499" y="74"/>
                    <a:pt x="123712" y="3931"/>
                    <a:pt x="100965" y="11430"/>
                  </a:cubicBezTo>
                  <a:cubicBezTo>
                    <a:pt x="70866" y="19669"/>
                    <a:pt x="42481" y="33217"/>
                    <a:pt x="17145" y="51435"/>
                  </a:cubicBezTo>
                  <a:cubicBezTo>
                    <a:pt x="6399" y="59568"/>
                    <a:pt x="59" y="72248"/>
                    <a:pt x="0" y="85725"/>
                  </a:cubicBez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CD395C4-6D7D-FE94-17FD-EAD461DFFB66}"/>
                </a:ext>
              </a:extLst>
            </p:cNvPr>
            <p:cNvSpPr/>
            <p:nvPr/>
          </p:nvSpPr>
          <p:spPr>
            <a:xfrm>
              <a:off x="2930243" y="5212777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02F5D05-5B11-08C2-2743-34B503505C17}"/>
                </a:ext>
              </a:extLst>
            </p:cNvPr>
            <p:cNvSpPr/>
            <p:nvPr/>
          </p:nvSpPr>
          <p:spPr>
            <a:xfrm>
              <a:off x="2615904" y="5273737"/>
              <a:ext cx="310528" cy="171450"/>
            </a:xfrm>
            <a:custGeom>
              <a:avLst/>
              <a:gdLst>
                <a:gd name="connsiteX0" fmla="*/ 222899 w 310528"/>
                <a:gd name="connsiteY0" fmla="*/ 154305 h 171450"/>
                <a:gd name="connsiteX1" fmla="*/ 222899 w 310528"/>
                <a:gd name="connsiteY1" fmla="*/ 154305 h 171450"/>
                <a:gd name="connsiteX2" fmla="*/ 310529 w 310528"/>
                <a:gd name="connsiteY2" fmla="*/ 110490 h 171450"/>
                <a:gd name="connsiteX3" fmla="*/ 276239 w 310528"/>
                <a:gd name="connsiteY3" fmla="*/ 26670 h 171450"/>
                <a:gd name="connsiteX4" fmla="*/ 276239 w 310528"/>
                <a:gd name="connsiteY4" fmla="*/ 22860 h 171450"/>
                <a:gd name="connsiteX5" fmla="*/ 241949 w 310528"/>
                <a:gd name="connsiteY5" fmla="*/ 11430 h 171450"/>
                <a:gd name="connsiteX6" fmla="*/ 171464 w 310528"/>
                <a:gd name="connsiteY6" fmla="*/ 0 h 171450"/>
                <a:gd name="connsiteX7" fmla="*/ 100979 w 310528"/>
                <a:gd name="connsiteY7" fmla="*/ 11430 h 171450"/>
                <a:gd name="connsiteX8" fmla="*/ 17159 w 310528"/>
                <a:gd name="connsiteY8" fmla="*/ 51435 h 171450"/>
                <a:gd name="connsiteX9" fmla="*/ 14 w 310528"/>
                <a:gd name="connsiteY9" fmla="*/ 85725 h 171450"/>
                <a:gd name="connsiteX10" fmla="*/ 14 w 310528"/>
                <a:gd name="connsiteY10" fmla="*/ 171450 h 171450"/>
                <a:gd name="connsiteX11" fmla="*/ 205754 w 310528"/>
                <a:gd name="connsiteY11" fmla="*/ 171450 h 171450"/>
                <a:gd name="connsiteX12" fmla="*/ 222899 w 310528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28" h="171450">
                  <a:moveTo>
                    <a:pt x="222899" y="154305"/>
                  </a:moveTo>
                  <a:lnTo>
                    <a:pt x="222899" y="154305"/>
                  </a:lnTo>
                  <a:cubicBezTo>
                    <a:pt x="249644" y="135218"/>
                    <a:pt x="279211" y="120434"/>
                    <a:pt x="310529" y="110490"/>
                  </a:cubicBezTo>
                  <a:cubicBezTo>
                    <a:pt x="288868" y="87919"/>
                    <a:pt x="276608" y="57951"/>
                    <a:pt x="276239" y="26670"/>
                  </a:cubicBezTo>
                  <a:lnTo>
                    <a:pt x="276239" y="22860"/>
                  </a:lnTo>
                  <a:cubicBezTo>
                    <a:pt x="265111" y="18198"/>
                    <a:pt x="253648" y="14377"/>
                    <a:pt x="241949" y="11430"/>
                  </a:cubicBezTo>
                  <a:cubicBezTo>
                    <a:pt x="219056" y="4548"/>
                    <a:pt x="195358" y="705"/>
                    <a:pt x="171464" y="0"/>
                  </a:cubicBezTo>
                  <a:cubicBezTo>
                    <a:pt x="147513" y="73"/>
                    <a:pt x="123725" y="3931"/>
                    <a:pt x="100979" y="11430"/>
                  </a:cubicBezTo>
                  <a:cubicBezTo>
                    <a:pt x="71185" y="20474"/>
                    <a:pt x="42928" y="33960"/>
                    <a:pt x="17159" y="51435"/>
                  </a:cubicBezTo>
                  <a:cubicBezTo>
                    <a:pt x="6091" y="59297"/>
                    <a:pt x="-338" y="72153"/>
                    <a:pt x="14" y="85725"/>
                  </a:cubicBezTo>
                  <a:lnTo>
                    <a:pt x="14" y="171450"/>
                  </a:lnTo>
                  <a:lnTo>
                    <a:pt x="205754" y="171450"/>
                  </a:lnTo>
                  <a:cubicBezTo>
                    <a:pt x="210476" y="164823"/>
                    <a:pt x="216271" y="159028"/>
                    <a:pt x="222899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B8D21DC-9C6E-A1CE-BC30-3AC01C20E2B7}"/>
                </a:ext>
              </a:extLst>
            </p:cNvPr>
            <p:cNvSpPr/>
            <p:nvPr/>
          </p:nvSpPr>
          <p:spPr>
            <a:xfrm>
              <a:off x="2892139" y="4816537"/>
              <a:ext cx="399482" cy="366140"/>
            </a:xfrm>
            <a:custGeom>
              <a:avLst/>
              <a:gdLst>
                <a:gd name="connsiteX0" fmla="*/ 379575 w 399482"/>
                <a:gd name="connsiteY0" fmla="*/ 0 h 366140"/>
                <a:gd name="connsiteX1" fmla="*/ 19816 w 399482"/>
                <a:gd name="connsiteY1" fmla="*/ 0 h 366140"/>
                <a:gd name="connsiteX2" fmla="*/ 4 w 399482"/>
                <a:gd name="connsiteY2" fmla="*/ 20098 h 366140"/>
                <a:gd name="connsiteX3" fmla="*/ 4 w 399482"/>
                <a:gd name="connsiteY3" fmla="*/ 265367 h 366140"/>
                <a:gd name="connsiteX4" fmla="*/ 19620 w 399482"/>
                <a:gd name="connsiteY4" fmla="*/ 285747 h 366140"/>
                <a:gd name="connsiteX5" fmla="*/ 19816 w 399482"/>
                <a:gd name="connsiteY5" fmla="*/ 285750 h 366140"/>
                <a:gd name="connsiteX6" fmla="*/ 76966 w 399482"/>
                <a:gd name="connsiteY6" fmla="*/ 285750 h 366140"/>
                <a:gd name="connsiteX7" fmla="*/ 76966 w 399482"/>
                <a:gd name="connsiteY7" fmla="*/ 366141 h 366140"/>
                <a:gd name="connsiteX8" fmla="*/ 155928 w 399482"/>
                <a:gd name="connsiteY8" fmla="*/ 285750 h 366140"/>
                <a:gd name="connsiteX9" fmla="*/ 379575 w 399482"/>
                <a:gd name="connsiteY9" fmla="*/ 285750 h 366140"/>
                <a:gd name="connsiteX10" fmla="*/ 399482 w 399482"/>
                <a:gd name="connsiteY10" fmla="*/ 265652 h 366140"/>
                <a:gd name="connsiteX11" fmla="*/ 399482 w 399482"/>
                <a:gd name="connsiteY11" fmla="*/ 20098 h 366140"/>
                <a:gd name="connsiteX12" fmla="*/ 379575 w 399482"/>
                <a:gd name="connsiteY12" fmla="*/ 0 h 366140"/>
                <a:gd name="connsiteX13" fmla="*/ 198028 w 399482"/>
                <a:gd name="connsiteY13" fmla="*/ 250031 h 366140"/>
                <a:gd name="connsiteX14" fmla="*/ 176885 w 399482"/>
                <a:gd name="connsiteY14" fmla="*/ 228884 h 366140"/>
                <a:gd name="connsiteX15" fmla="*/ 198032 w 399482"/>
                <a:gd name="connsiteY15" fmla="*/ 207740 h 366140"/>
                <a:gd name="connsiteX16" fmla="*/ 219174 w 399482"/>
                <a:gd name="connsiteY16" fmla="*/ 228600 h 366140"/>
                <a:gd name="connsiteX17" fmla="*/ 198509 w 399482"/>
                <a:gd name="connsiteY17" fmla="*/ 250028 h 366140"/>
                <a:gd name="connsiteX18" fmla="*/ 198028 w 399482"/>
                <a:gd name="connsiteY18" fmla="*/ 250031 h 366140"/>
                <a:gd name="connsiteX19" fmla="*/ 211649 w 399482"/>
                <a:gd name="connsiteY19" fmla="*/ 162878 h 366140"/>
                <a:gd name="connsiteX20" fmla="*/ 211649 w 399482"/>
                <a:gd name="connsiteY20" fmla="*/ 192881 h 366140"/>
                <a:gd name="connsiteX21" fmla="*/ 184503 w 399482"/>
                <a:gd name="connsiteY21" fmla="*/ 192881 h 366140"/>
                <a:gd name="connsiteX22" fmla="*/ 184503 w 399482"/>
                <a:gd name="connsiteY22" fmla="*/ 136779 h 366140"/>
                <a:gd name="connsiteX23" fmla="*/ 198028 w 399482"/>
                <a:gd name="connsiteY23" fmla="*/ 136779 h 366140"/>
                <a:gd name="connsiteX24" fmla="*/ 236890 w 399482"/>
                <a:gd name="connsiteY24" fmla="*/ 101727 h 366140"/>
                <a:gd name="connsiteX25" fmla="*/ 199471 w 399482"/>
                <a:gd name="connsiteY25" fmla="*/ 62958 h 366140"/>
                <a:gd name="connsiteX26" fmla="*/ 198028 w 399482"/>
                <a:gd name="connsiteY26" fmla="*/ 62960 h 366140"/>
                <a:gd name="connsiteX27" fmla="*/ 159262 w 399482"/>
                <a:gd name="connsiteY27" fmla="*/ 95135 h 366140"/>
                <a:gd name="connsiteX28" fmla="*/ 159262 w 399482"/>
                <a:gd name="connsiteY28" fmla="*/ 101727 h 366140"/>
                <a:gd name="connsiteX29" fmla="*/ 159262 w 399482"/>
                <a:gd name="connsiteY29" fmla="*/ 104108 h 366140"/>
                <a:gd name="connsiteX30" fmla="*/ 132115 w 399482"/>
                <a:gd name="connsiteY30" fmla="*/ 104108 h 366140"/>
                <a:gd name="connsiteX31" fmla="*/ 132115 w 399482"/>
                <a:gd name="connsiteY31" fmla="*/ 101727 h 366140"/>
                <a:gd name="connsiteX32" fmla="*/ 190668 w 399482"/>
                <a:gd name="connsiteY32" fmla="*/ 35724 h 366140"/>
                <a:gd name="connsiteX33" fmla="*/ 198028 w 399482"/>
                <a:gd name="connsiteY33" fmla="*/ 35719 h 366140"/>
                <a:gd name="connsiteX34" fmla="*/ 264037 w 399482"/>
                <a:gd name="connsiteY34" fmla="*/ 100194 h 366140"/>
                <a:gd name="connsiteX35" fmla="*/ 264037 w 399482"/>
                <a:gd name="connsiteY35" fmla="*/ 101727 h 366140"/>
                <a:gd name="connsiteX36" fmla="*/ 211649 w 399482"/>
                <a:gd name="connsiteY36" fmla="*/ 162878 h 36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99482" h="366140">
                  <a:moveTo>
                    <a:pt x="379575" y="0"/>
                  </a:moveTo>
                  <a:lnTo>
                    <a:pt x="19816" y="0"/>
                  </a:lnTo>
                  <a:cubicBezTo>
                    <a:pt x="8806" y="105"/>
                    <a:pt x="-50" y="9088"/>
                    <a:pt x="4" y="20098"/>
                  </a:cubicBezTo>
                  <a:lnTo>
                    <a:pt x="4" y="265367"/>
                  </a:lnTo>
                  <a:cubicBezTo>
                    <a:pt x="-207" y="276412"/>
                    <a:pt x="8575" y="285537"/>
                    <a:pt x="19620" y="285747"/>
                  </a:cubicBezTo>
                  <a:cubicBezTo>
                    <a:pt x="19685" y="285748"/>
                    <a:pt x="19751" y="285749"/>
                    <a:pt x="19816" y="285750"/>
                  </a:cubicBezTo>
                  <a:lnTo>
                    <a:pt x="76966" y="285750"/>
                  </a:lnTo>
                  <a:lnTo>
                    <a:pt x="76966" y="366141"/>
                  </a:lnTo>
                  <a:lnTo>
                    <a:pt x="155928" y="285750"/>
                  </a:lnTo>
                  <a:lnTo>
                    <a:pt x="379575" y="285750"/>
                  </a:lnTo>
                  <a:cubicBezTo>
                    <a:pt x="390600" y="285645"/>
                    <a:pt x="399482" y="276678"/>
                    <a:pt x="399482" y="265652"/>
                  </a:cubicBezTo>
                  <a:lnTo>
                    <a:pt x="399482" y="20098"/>
                  </a:lnTo>
                  <a:cubicBezTo>
                    <a:pt x="399483" y="9072"/>
                    <a:pt x="390600" y="104"/>
                    <a:pt x="379575" y="0"/>
                  </a:cubicBezTo>
                  <a:close/>
                  <a:moveTo>
                    <a:pt x="198028" y="250031"/>
                  </a:moveTo>
                  <a:cubicBezTo>
                    <a:pt x="186350" y="250030"/>
                    <a:pt x="176884" y="240562"/>
                    <a:pt x="176885" y="228884"/>
                  </a:cubicBezTo>
                  <a:cubicBezTo>
                    <a:pt x="176886" y="217205"/>
                    <a:pt x="186354" y="207739"/>
                    <a:pt x="198032" y="207740"/>
                  </a:cubicBezTo>
                  <a:cubicBezTo>
                    <a:pt x="209598" y="207741"/>
                    <a:pt x="219018" y="217035"/>
                    <a:pt x="219174" y="228600"/>
                  </a:cubicBezTo>
                  <a:cubicBezTo>
                    <a:pt x="219384" y="240223"/>
                    <a:pt x="210132" y="249818"/>
                    <a:pt x="198509" y="250028"/>
                  </a:cubicBezTo>
                  <a:cubicBezTo>
                    <a:pt x="198349" y="250031"/>
                    <a:pt x="198188" y="250032"/>
                    <a:pt x="198028" y="250031"/>
                  </a:cubicBezTo>
                  <a:close/>
                  <a:moveTo>
                    <a:pt x="211649" y="162878"/>
                  </a:moveTo>
                  <a:lnTo>
                    <a:pt x="211649" y="192881"/>
                  </a:lnTo>
                  <a:lnTo>
                    <a:pt x="184503" y="192881"/>
                  </a:lnTo>
                  <a:lnTo>
                    <a:pt x="184503" y="136779"/>
                  </a:lnTo>
                  <a:lnTo>
                    <a:pt x="198028" y="136779"/>
                  </a:lnTo>
                  <a:cubicBezTo>
                    <a:pt x="221650" y="136779"/>
                    <a:pt x="236890" y="122968"/>
                    <a:pt x="236890" y="101727"/>
                  </a:cubicBezTo>
                  <a:cubicBezTo>
                    <a:pt x="237263" y="80688"/>
                    <a:pt x="220509" y="63331"/>
                    <a:pt x="199471" y="62958"/>
                  </a:cubicBezTo>
                  <a:cubicBezTo>
                    <a:pt x="198990" y="62950"/>
                    <a:pt x="198509" y="62951"/>
                    <a:pt x="198028" y="62960"/>
                  </a:cubicBezTo>
                  <a:cubicBezTo>
                    <a:pt x="178438" y="61140"/>
                    <a:pt x="161082" y="75545"/>
                    <a:pt x="159262" y="95135"/>
                  </a:cubicBezTo>
                  <a:cubicBezTo>
                    <a:pt x="159058" y="97327"/>
                    <a:pt x="159058" y="99534"/>
                    <a:pt x="159262" y="101727"/>
                  </a:cubicBezTo>
                  <a:lnTo>
                    <a:pt x="159262" y="104108"/>
                  </a:lnTo>
                  <a:lnTo>
                    <a:pt x="132115" y="104108"/>
                  </a:lnTo>
                  <a:lnTo>
                    <a:pt x="132115" y="101727"/>
                  </a:lnTo>
                  <a:cubicBezTo>
                    <a:pt x="130058" y="67332"/>
                    <a:pt x="156273" y="37782"/>
                    <a:pt x="190668" y="35724"/>
                  </a:cubicBezTo>
                  <a:cubicBezTo>
                    <a:pt x="193119" y="35578"/>
                    <a:pt x="195577" y="35576"/>
                    <a:pt x="198028" y="35719"/>
                  </a:cubicBezTo>
                  <a:cubicBezTo>
                    <a:pt x="234061" y="35296"/>
                    <a:pt x="263614" y="64162"/>
                    <a:pt x="264037" y="100194"/>
                  </a:cubicBezTo>
                  <a:cubicBezTo>
                    <a:pt x="264042" y="100705"/>
                    <a:pt x="264042" y="101216"/>
                    <a:pt x="264037" y="101727"/>
                  </a:cubicBezTo>
                  <a:cubicBezTo>
                    <a:pt x="264962" y="132572"/>
                    <a:pt x="242271" y="159059"/>
                    <a:pt x="211649" y="1628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cdc7aab9-3007-4def-8fe4-f3f9447447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E7A06FC-A571-192C-7222-3817562A68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485964" y="2360283"/>
            <a:ext cx="3220072" cy="4193767"/>
            <a:chOff x="4000376" y="1710845"/>
            <a:chExt cx="3744367" cy="4876602"/>
          </a:xfrm>
        </p:grpSpPr>
        <p:sp>
          <p:nvSpPr>
            <p:cNvPr id="4" name="ïSlïďe">
              <a:extLst>
                <a:ext uri="{FF2B5EF4-FFF2-40B4-BE49-F238E27FC236}">
                  <a16:creationId xmlns:a16="http://schemas.microsoft.com/office/drawing/2014/main" id="{4E348DC0-EFA3-52AC-2069-226ED18AE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7438" y="5712138"/>
              <a:ext cx="3400795" cy="875309"/>
            </a:xfrm>
            <a:custGeom>
              <a:avLst/>
              <a:gdLst>
                <a:gd name="T0" fmla="*/ 9838 w 19676"/>
                <a:gd name="T1" fmla="*/ 0 h 21600"/>
                <a:gd name="T2" fmla="*/ 16790 w 19676"/>
                <a:gd name="T3" fmla="*/ 3200 h 21600"/>
                <a:gd name="T4" fmla="*/ 16790 w 19676"/>
                <a:gd name="T5" fmla="*/ 18400 h 21600"/>
                <a:gd name="T6" fmla="*/ 9838 w 19676"/>
                <a:gd name="T7" fmla="*/ 21600 h 21600"/>
                <a:gd name="T8" fmla="*/ 2886 w 19676"/>
                <a:gd name="T9" fmla="*/ 18400 h 21600"/>
                <a:gd name="T10" fmla="*/ 2886 w 19676"/>
                <a:gd name="T11" fmla="*/ 3200 h 21600"/>
                <a:gd name="T12" fmla="*/ 9838 w 19676"/>
                <a:gd name="T13" fmla="*/ 0 h 21600"/>
                <a:gd name="T14" fmla="*/ 9838 w 19676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76" h="21600">
                  <a:moveTo>
                    <a:pt x="9838" y="0"/>
                  </a:moveTo>
                  <a:cubicBezTo>
                    <a:pt x="12321" y="0"/>
                    <a:pt x="14866" y="1000"/>
                    <a:pt x="16790" y="3200"/>
                  </a:cubicBezTo>
                  <a:cubicBezTo>
                    <a:pt x="20638" y="7400"/>
                    <a:pt x="20638" y="14200"/>
                    <a:pt x="16790" y="18400"/>
                  </a:cubicBezTo>
                  <a:cubicBezTo>
                    <a:pt x="14866" y="20600"/>
                    <a:pt x="12321" y="21600"/>
                    <a:pt x="9838" y="21600"/>
                  </a:cubicBezTo>
                  <a:cubicBezTo>
                    <a:pt x="7355" y="21600"/>
                    <a:pt x="4810" y="20600"/>
                    <a:pt x="2886" y="18400"/>
                  </a:cubicBezTo>
                  <a:cubicBezTo>
                    <a:pt x="-962" y="14200"/>
                    <a:pt x="-962" y="7400"/>
                    <a:pt x="2886" y="3200"/>
                  </a:cubicBezTo>
                  <a:cubicBezTo>
                    <a:pt x="4810" y="1000"/>
                    <a:pt x="7355" y="0"/>
                    <a:pt x="9838" y="0"/>
                  </a:cubicBezTo>
                  <a:close/>
                  <a:moveTo>
                    <a:pt x="9838" y="0"/>
                  </a:moveTo>
                </a:path>
              </a:pathLst>
            </a:cu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  <a:effectLst>
              <a:softEdge rad="292100"/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rgbClr val="118B89">
                      <a:alpha val="20000"/>
                    </a:srgb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" name="ïṩ1îḋê">
              <a:extLst>
                <a:ext uri="{FF2B5EF4-FFF2-40B4-BE49-F238E27FC236}">
                  <a16:creationId xmlns:a16="http://schemas.microsoft.com/office/drawing/2014/main" id="{F337AFB4-0413-A654-704E-A217A4A10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7768" y="3844445"/>
              <a:ext cx="3736975" cy="1867694"/>
            </a:xfrm>
            <a:custGeom>
              <a:avLst/>
              <a:gdLst>
                <a:gd name="T0" fmla="*/ 15555 w 21600"/>
                <a:gd name="T1" fmla="*/ 5328 h 21600"/>
                <a:gd name="T2" fmla="*/ 1073 w 21600"/>
                <a:gd name="T3" fmla="*/ 2519 h 21600"/>
                <a:gd name="T4" fmla="*/ 0 w 21600"/>
                <a:gd name="T5" fmla="*/ 0 h 21600"/>
                <a:gd name="T6" fmla="*/ 10810 w 21600"/>
                <a:gd name="T7" fmla="*/ 21600 h 21600"/>
                <a:gd name="T8" fmla="*/ 21600 w 21600"/>
                <a:gd name="T9" fmla="*/ 207 h 21600"/>
                <a:gd name="T10" fmla="*/ 15555 w 21600"/>
                <a:gd name="T11" fmla="*/ 5328 h 21600"/>
                <a:gd name="T12" fmla="*/ 15555 w 21600"/>
                <a:gd name="T13" fmla="*/ 532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5555" y="5328"/>
                  </a:moveTo>
                  <a:cubicBezTo>
                    <a:pt x="10191" y="6773"/>
                    <a:pt x="3713" y="5493"/>
                    <a:pt x="1073" y="2519"/>
                  </a:cubicBezTo>
                  <a:cubicBezTo>
                    <a:pt x="474" y="1817"/>
                    <a:pt x="124" y="702"/>
                    <a:pt x="0" y="0"/>
                  </a:cubicBezTo>
                  <a:cubicBezTo>
                    <a:pt x="289" y="11812"/>
                    <a:pt x="5034" y="21600"/>
                    <a:pt x="10810" y="21600"/>
                  </a:cubicBezTo>
                  <a:cubicBezTo>
                    <a:pt x="16628" y="21600"/>
                    <a:pt x="21352" y="12101"/>
                    <a:pt x="21600" y="207"/>
                  </a:cubicBezTo>
                  <a:cubicBezTo>
                    <a:pt x="21435" y="2313"/>
                    <a:pt x="19248" y="4337"/>
                    <a:pt x="15555" y="5328"/>
                  </a:cubicBezTo>
                  <a:close/>
                  <a:moveTo>
                    <a:pt x="15555" y="5328"/>
                  </a:moveTo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" name="íslíḓè">
              <a:extLst>
                <a:ext uri="{FF2B5EF4-FFF2-40B4-BE49-F238E27FC236}">
                  <a16:creationId xmlns:a16="http://schemas.microsoft.com/office/drawing/2014/main" id="{66DA28E6-4896-3055-CDD1-3E4009D3B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0376" y="3315808"/>
              <a:ext cx="3740150" cy="1041400"/>
            </a:xfrm>
            <a:custGeom>
              <a:avLst/>
              <a:gdLst>
                <a:gd name="T0" fmla="*/ 20487 w 21600"/>
                <a:gd name="T1" fmla="*/ 5346 h 18931"/>
                <a:gd name="T2" fmla="*/ 6018 w 21600"/>
                <a:gd name="T3" fmla="*/ 935 h 18931"/>
                <a:gd name="T4" fmla="*/ 0 w 21600"/>
                <a:gd name="T5" fmla="*/ 8719 h 18931"/>
                <a:gd name="T6" fmla="*/ 21 w 21600"/>
                <a:gd name="T7" fmla="*/ 10211 h 18931"/>
                <a:gd name="T8" fmla="*/ 1072 w 21600"/>
                <a:gd name="T9" fmla="*/ 13584 h 18931"/>
                <a:gd name="T10" fmla="*/ 15540 w 21600"/>
                <a:gd name="T11" fmla="*/ 17995 h 18931"/>
                <a:gd name="T12" fmla="*/ 21579 w 21600"/>
                <a:gd name="T13" fmla="*/ 9951 h 18931"/>
                <a:gd name="T14" fmla="*/ 21600 w 21600"/>
                <a:gd name="T15" fmla="*/ 9303 h 18931"/>
                <a:gd name="T16" fmla="*/ 20487 w 21600"/>
                <a:gd name="T17" fmla="*/ 5346 h 18931"/>
                <a:gd name="T18" fmla="*/ 20487 w 21600"/>
                <a:gd name="T19" fmla="*/ 5346 h 18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00" h="18931">
                  <a:moveTo>
                    <a:pt x="20487" y="5346"/>
                  </a:moveTo>
                  <a:cubicBezTo>
                    <a:pt x="17869" y="676"/>
                    <a:pt x="11377" y="-1335"/>
                    <a:pt x="6018" y="935"/>
                  </a:cubicBezTo>
                  <a:cubicBezTo>
                    <a:pt x="2432" y="2492"/>
                    <a:pt x="268" y="5476"/>
                    <a:pt x="0" y="8719"/>
                  </a:cubicBezTo>
                  <a:cubicBezTo>
                    <a:pt x="0" y="9238"/>
                    <a:pt x="0" y="9757"/>
                    <a:pt x="21" y="10211"/>
                  </a:cubicBezTo>
                  <a:cubicBezTo>
                    <a:pt x="124" y="11379"/>
                    <a:pt x="474" y="12481"/>
                    <a:pt x="1072" y="13584"/>
                  </a:cubicBezTo>
                  <a:cubicBezTo>
                    <a:pt x="3710" y="18254"/>
                    <a:pt x="10182" y="20265"/>
                    <a:pt x="15540" y="17995"/>
                  </a:cubicBezTo>
                  <a:cubicBezTo>
                    <a:pt x="19209" y="16438"/>
                    <a:pt x="21415" y="13260"/>
                    <a:pt x="21579" y="9951"/>
                  </a:cubicBezTo>
                  <a:cubicBezTo>
                    <a:pt x="21579" y="9692"/>
                    <a:pt x="21600" y="9497"/>
                    <a:pt x="21600" y="9303"/>
                  </a:cubicBezTo>
                  <a:cubicBezTo>
                    <a:pt x="21559" y="7941"/>
                    <a:pt x="21208" y="6643"/>
                    <a:pt x="20487" y="5346"/>
                  </a:cubicBezTo>
                  <a:close/>
                  <a:moveTo>
                    <a:pt x="20487" y="5346"/>
                  </a:moveTo>
                </a:path>
              </a:pathLst>
            </a:custGeom>
            <a:gradFill rotWithShape="0">
              <a:gsLst>
                <a:gs pos="0">
                  <a:srgbClr val="7F7F7E"/>
                </a:gs>
                <a:gs pos="100000">
                  <a:srgbClr val="8A8A8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5F5F5F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7" name="íšḻíḍé">
              <a:extLst>
                <a:ext uri="{FF2B5EF4-FFF2-40B4-BE49-F238E27FC236}">
                  <a16:creationId xmlns:a16="http://schemas.microsoft.com/office/drawing/2014/main" id="{A219D269-78AD-71AF-69A0-8B8315D93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8165" y="3300726"/>
              <a:ext cx="3736181" cy="1041400"/>
            </a:xfrm>
            <a:custGeom>
              <a:avLst/>
              <a:gdLst>
                <a:gd name="T0" fmla="*/ 20507 w 21600"/>
                <a:gd name="T1" fmla="*/ 5346 h 18931"/>
                <a:gd name="T2" fmla="*/ 6024 w 21600"/>
                <a:gd name="T3" fmla="*/ 935 h 18931"/>
                <a:gd name="T4" fmla="*/ 0 w 21600"/>
                <a:gd name="T5" fmla="*/ 8719 h 18931"/>
                <a:gd name="T6" fmla="*/ 0 w 21600"/>
                <a:gd name="T7" fmla="*/ 10211 h 18931"/>
                <a:gd name="T8" fmla="*/ 1073 w 21600"/>
                <a:gd name="T9" fmla="*/ 13584 h 18931"/>
                <a:gd name="T10" fmla="*/ 15555 w 21600"/>
                <a:gd name="T11" fmla="*/ 17995 h 18931"/>
                <a:gd name="T12" fmla="*/ 21600 w 21600"/>
                <a:gd name="T13" fmla="*/ 9951 h 18931"/>
                <a:gd name="T14" fmla="*/ 21600 w 21600"/>
                <a:gd name="T15" fmla="*/ 9303 h 18931"/>
                <a:gd name="T16" fmla="*/ 20507 w 21600"/>
                <a:gd name="T17" fmla="*/ 5346 h 18931"/>
                <a:gd name="T18" fmla="*/ 20507 w 21600"/>
                <a:gd name="T19" fmla="*/ 5346 h 18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00" h="18931">
                  <a:moveTo>
                    <a:pt x="20507" y="5346"/>
                  </a:moveTo>
                  <a:cubicBezTo>
                    <a:pt x="17866" y="676"/>
                    <a:pt x="11388" y="-1335"/>
                    <a:pt x="6024" y="935"/>
                  </a:cubicBezTo>
                  <a:cubicBezTo>
                    <a:pt x="2434" y="2492"/>
                    <a:pt x="248" y="5476"/>
                    <a:pt x="0" y="8719"/>
                  </a:cubicBezTo>
                  <a:cubicBezTo>
                    <a:pt x="0" y="9238"/>
                    <a:pt x="0" y="9757"/>
                    <a:pt x="0" y="10211"/>
                  </a:cubicBezTo>
                  <a:cubicBezTo>
                    <a:pt x="124" y="11379"/>
                    <a:pt x="474" y="12481"/>
                    <a:pt x="1073" y="13584"/>
                  </a:cubicBezTo>
                  <a:cubicBezTo>
                    <a:pt x="3693" y="18254"/>
                    <a:pt x="10191" y="20265"/>
                    <a:pt x="15555" y="17995"/>
                  </a:cubicBezTo>
                  <a:cubicBezTo>
                    <a:pt x="19228" y="16438"/>
                    <a:pt x="21435" y="13260"/>
                    <a:pt x="21600" y="9951"/>
                  </a:cubicBezTo>
                  <a:cubicBezTo>
                    <a:pt x="21600" y="9692"/>
                    <a:pt x="21600" y="9497"/>
                    <a:pt x="21600" y="9303"/>
                  </a:cubicBezTo>
                  <a:cubicBezTo>
                    <a:pt x="21579" y="7941"/>
                    <a:pt x="21208" y="6643"/>
                    <a:pt x="20507" y="5346"/>
                  </a:cubicBezTo>
                  <a:close/>
                  <a:moveTo>
                    <a:pt x="20507" y="5346"/>
                  </a:move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5F5F5F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5" name="ïsḷîḍê">
              <a:extLst>
                <a:ext uri="{FF2B5EF4-FFF2-40B4-BE49-F238E27FC236}">
                  <a16:creationId xmlns:a16="http://schemas.microsoft.com/office/drawing/2014/main" id="{12707CC9-8FCF-D270-8341-B771F1EC9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3083" y="1897376"/>
              <a:ext cx="1127919" cy="173751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cubicBezTo>
                    <a:pt x="21600" y="19205"/>
                    <a:pt x="21600" y="19205"/>
                    <a:pt x="21600" y="19205"/>
                  </a:cubicBezTo>
                  <a:cubicBezTo>
                    <a:pt x="21600" y="19826"/>
                    <a:pt x="20575" y="20402"/>
                    <a:pt x="18456" y="20890"/>
                  </a:cubicBezTo>
                  <a:cubicBezTo>
                    <a:pt x="16337" y="21378"/>
                    <a:pt x="13534" y="21600"/>
                    <a:pt x="10800" y="21600"/>
                  </a:cubicBezTo>
                  <a:cubicBezTo>
                    <a:pt x="7997" y="21600"/>
                    <a:pt x="5263" y="21378"/>
                    <a:pt x="3144" y="20890"/>
                  </a:cubicBezTo>
                  <a:cubicBezTo>
                    <a:pt x="1025" y="20402"/>
                    <a:pt x="0" y="19826"/>
                    <a:pt x="0" y="19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21"/>
                    <a:pt x="1025" y="1242"/>
                    <a:pt x="3144" y="1685"/>
                  </a:cubicBezTo>
                  <a:cubicBezTo>
                    <a:pt x="5263" y="2173"/>
                    <a:pt x="7997" y="2395"/>
                    <a:pt x="10800" y="2395"/>
                  </a:cubicBezTo>
                  <a:cubicBezTo>
                    <a:pt x="13534" y="2395"/>
                    <a:pt x="16337" y="2173"/>
                    <a:pt x="18456" y="1685"/>
                  </a:cubicBezTo>
                  <a:cubicBezTo>
                    <a:pt x="20575" y="1242"/>
                    <a:pt x="21600" y="621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>
                  <a:solidFill>
                    <a:srgbClr val="FFFEFE"/>
                  </a:solidFill>
                  <a:cs typeface="+mn-ea"/>
                  <a:sym typeface="+mn-lt"/>
                </a:rPr>
                <a:t>42%</a:t>
              </a:r>
            </a:p>
          </p:txBody>
        </p:sp>
        <p:sp>
          <p:nvSpPr>
            <p:cNvPr id="16" name="íŝḻîḓe">
              <a:extLst>
                <a:ext uri="{FF2B5EF4-FFF2-40B4-BE49-F238E27FC236}">
                  <a16:creationId xmlns:a16="http://schemas.microsoft.com/office/drawing/2014/main" id="{5758A35C-D613-7A2A-72F9-C8B085E35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0701" y="1710845"/>
              <a:ext cx="1128713" cy="384969"/>
            </a:xfrm>
            <a:custGeom>
              <a:avLst/>
              <a:gdLst>
                <a:gd name="T0" fmla="*/ 9866 w 19686"/>
                <a:gd name="T1" fmla="*/ 0 h 21600"/>
                <a:gd name="T2" fmla="*/ 16838 w 19686"/>
                <a:gd name="T3" fmla="*/ 3200 h 21600"/>
                <a:gd name="T4" fmla="*/ 16838 w 19686"/>
                <a:gd name="T5" fmla="*/ 18400 h 21600"/>
                <a:gd name="T6" fmla="*/ 9866 w 19686"/>
                <a:gd name="T7" fmla="*/ 21600 h 21600"/>
                <a:gd name="T8" fmla="*/ 2894 w 19686"/>
                <a:gd name="T9" fmla="*/ 18400 h 21600"/>
                <a:gd name="T10" fmla="*/ 2894 w 19686"/>
                <a:gd name="T11" fmla="*/ 3200 h 21600"/>
                <a:gd name="T12" fmla="*/ 9866 w 19686"/>
                <a:gd name="T13" fmla="*/ 0 h 21600"/>
                <a:gd name="T14" fmla="*/ 9866 w 19686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86" h="21600">
                  <a:moveTo>
                    <a:pt x="9866" y="0"/>
                  </a:moveTo>
                  <a:cubicBezTo>
                    <a:pt x="12356" y="0"/>
                    <a:pt x="14908" y="1000"/>
                    <a:pt x="16838" y="3200"/>
                  </a:cubicBezTo>
                  <a:cubicBezTo>
                    <a:pt x="20635" y="7400"/>
                    <a:pt x="20635" y="14200"/>
                    <a:pt x="16838" y="18400"/>
                  </a:cubicBezTo>
                  <a:cubicBezTo>
                    <a:pt x="14908" y="20600"/>
                    <a:pt x="12356" y="21600"/>
                    <a:pt x="9866" y="21600"/>
                  </a:cubicBezTo>
                  <a:cubicBezTo>
                    <a:pt x="7314" y="21600"/>
                    <a:pt x="4824" y="20600"/>
                    <a:pt x="2894" y="18400"/>
                  </a:cubicBezTo>
                  <a:cubicBezTo>
                    <a:pt x="-965" y="14200"/>
                    <a:pt x="-965" y="7400"/>
                    <a:pt x="2894" y="3200"/>
                  </a:cubicBezTo>
                  <a:cubicBezTo>
                    <a:pt x="4824" y="1000"/>
                    <a:pt x="7314" y="0"/>
                    <a:pt x="9866" y="0"/>
                  </a:cubicBezTo>
                  <a:close/>
                  <a:moveTo>
                    <a:pt x="9866" y="0"/>
                  </a:moveTo>
                </a:path>
              </a:pathLst>
            </a:custGeom>
            <a:solidFill>
              <a:schemeClr val="accent3"/>
            </a:solidFill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7" name="îṥḻîde">
              <a:extLst>
                <a:ext uri="{FF2B5EF4-FFF2-40B4-BE49-F238E27FC236}">
                  <a16:creationId xmlns:a16="http://schemas.microsoft.com/office/drawing/2014/main" id="{22B168E8-F29B-1144-88FF-FB3FCCBB5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495" y="2792003"/>
              <a:ext cx="1131094" cy="384969"/>
            </a:xfrm>
            <a:custGeom>
              <a:avLst/>
              <a:gdLst>
                <a:gd name="T0" fmla="*/ 9838 w 19676"/>
                <a:gd name="T1" fmla="*/ 0 h 21600"/>
                <a:gd name="T2" fmla="*/ 16790 w 19676"/>
                <a:gd name="T3" fmla="*/ 3200 h 21600"/>
                <a:gd name="T4" fmla="*/ 16790 w 19676"/>
                <a:gd name="T5" fmla="*/ 18400 h 21600"/>
                <a:gd name="T6" fmla="*/ 9838 w 19676"/>
                <a:gd name="T7" fmla="*/ 21600 h 21600"/>
                <a:gd name="T8" fmla="*/ 2886 w 19676"/>
                <a:gd name="T9" fmla="*/ 18400 h 21600"/>
                <a:gd name="T10" fmla="*/ 2886 w 19676"/>
                <a:gd name="T11" fmla="*/ 3200 h 21600"/>
                <a:gd name="T12" fmla="*/ 9838 w 19676"/>
                <a:gd name="T13" fmla="*/ 0 h 21600"/>
                <a:gd name="T14" fmla="*/ 9838 w 19676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76" h="21600">
                  <a:moveTo>
                    <a:pt x="9838" y="0"/>
                  </a:moveTo>
                  <a:cubicBezTo>
                    <a:pt x="12321" y="0"/>
                    <a:pt x="14866" y="1000"/>
                    <a:pt x="16790" y="3200"/>
                  </a:cubicBezTo>
                  <a:cubicBezTo>
                    <a:pt x="20638" y="7400"/>
                    <a:pt x="20638" y="14200"/>
                    <a:pt x="16790" y="18400"/>
                  </a:cubicBezTo>
                  <a:cubicBezTo>
                    <a:pt x="14866" y="20600"/>
                    <a:pt x="12321" y="21600"/>
                    <a:pt x="9838" y="21600"/>
                  </a:cubicBezTo>
                  <a:cubicBezTo>
                    <a:pt x="7293" y="21600"/>
                    <a:pt x="4810" y="20600"/>
                    <a:pt x="2886" y="18400"/>
                  </a:cubicBezTo>
                  <a:cubicBezTo>
                    <a:pt x="-962" y="14200"/>
                    <a:pt x="-962" y="7400"/>
                    <a:pt x="2886" y="3200"/>
                  </a:cubicBezTo>
                  <a:cubicBezTo>
                    <a:pt x="4810" y="1000"/>
                    <a:pt x="7293" y="0"/>
                    <a:pt x="9838" y="0"/>
                  </a:cubicBezTo>
                  <a:close/>
                  <a:moveTo>
                    <a:pt x="9838" y="0"/>
                  </a:move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A558F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8" name="iṣliďè">
              <a:extLst>
                <a:ext uri="{FF2B5EF4-FFF2-40B4-BE49-F238E27FC236}">
                  <a16:creationId xmlns:a16="http://schemas.microsoft.com/office/drawing/2014/main" id="{27CBD909-8EB6-381E-FAF1-0FDB9BE48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289" y="2942745"/>
              <a:ext cx="1127919" cy="9953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cubicBezTo>
                    <a:pt x="21600" y="17419"/>
                    <a:pt x="21600" y="17419"/>
                    <a:pt x="21600" y="17419"/>
                  </a:cubicBezTo>
                  <a:cubicBezTo>
                    <a:pt x="21600" y="18503"/>
                    <a:pt x="20575" y="19587"/>
                    <a:pt x="18456" y="20361"/>
                  </a:cubicBezTo>
                  <a:cubicBezTo>
                    <a:pt x="16337" y="21213"/>
                    <a:pt x="13534" y="21600"/>
                    <a:pt x="10800" y="21600"/>
                  </a:cubicBezTo>
                  <a:cubicBezTo>
                    <a:pt x="7997" y="21600"/>
                    <a:pt x="5263" y="21213"/>
                    <a:pt x="3144" y="20361"/>
                  </a:cubicBezTo>
                  <a:cubicBezTo>
                    <a:pt x="1025" y="19587"/>
                    <a:pt x="0" y="18503"/>
                    <a:pt x="0" y="174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84"/>
                    <a:pt x="1025" y="2168"/>
                    <a:pt x="3144" y="2942"/>
                  </a:cubicBezTo>
                  <a:cubicBezTo>
                    <a:pt x="5263" y="3794"/>
                    <a:pt x="7997" y="4181"/>
                    <a:pt x="10800" y="4181"/>
                  </a:cubicBezTo>
                  <a:cubicBezTo>
                    <a:pt x="13534" y="4181"/>
                    <a:pt x="16337" y="3794"/>
                    <a:pt x="18456" y="2942"/>
                  </a:cubicBezTo>
                  <a:cubicBezTo>
                    <a:pt x="20575" y="2168"/>
                    <a:pt x="21600" y="1084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>
                  <a:solidFill>
                    <a:srgbClr val="FFFEFE"/>
                  </a:solidFill>
                  <a:cs typeface="+mn-ea"/>
                  <a:sym typeface="+mn-lt"/>
                </a:rPr>
                <a:t>20%</a:t>
              </a:r>
            </a:p>
          </p:txBody>
        </p:sp>
        <p:sp>
          <p:nvSpPr>
            <p:cNvPr id="20" name="ísliḍê">
              <a:extLst>
                <a:ext uri="{FF2B5EF4-FFF2-40B4-BE49-F238E27FC236}">
                  <a16:creationId xmlns:a16="http://schemas.microsoft.com/office/drawing/2014/main" id="{9E535FE4-ABEE-4D38-F691-228739716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343" y="2575239"/>
              <a:ext cx="1127125" cy="1370013"/>
            </a:xfrm>
            <a:custGeom>
              <a:avLst/>
              <a:gdLst>
                <a:gd name="T0" fmla="*/ 21600 w 21600"/>
                <a:gd name="T1" fmla="*/ 0 h 21600"/>
                <a:gd name="T2" fmla="*/ 21600 w 21600"/>
                <a:gd name="T3" fmla="*/ 18563 h 21600"/>
                <a:gd name="T4" fmla="*/ 18456 w 21600"/>
                <a:gd name="T5" fmla="*/ 20700 h 21600"/>
                <a:gd name="T6" fmla="*/ 10800 w 21600"/>
                <a:gd name="T7" fmla="*/ 21600 h 21600"/>
                <a:gd name="T8" fmla="*/ 3144 w 21600"/>
                <a:gd name="T9" fmla="*/ 20700 h 21600"/>
                <a:gd name="T10" fmla="*/ 0 w 21600"/>
                <a:gd name="T11" fmla="*/ 18563 h 21600"/>
                <a:gd name="T12" fmla="*/ 0 w 21600"/>
                <a:gd name="T13" fmla="*/ 0 h 21600"/>
                <a:gd name="T14" fmla="*/ 3144 w 21600"/>
                <a:gd name="T15" fmla="*/ 2138 h 21600"/>
                <a:gd name="T16" fmla="*/ 10800 w 21600"/>
                <a:gd name="T17" fmla="*/ 3037 h 21600"/>
                <a:gd name="T18" fmla="*/ 18456 w 21600"/>
                <a:gd name="T19" fmla="*/ 2138 h 21600"/>
                <a:gd name="T20" fmla="*/ 21600 w 21600"/>
                <a:gd name="T21" fmla="*/ 0 h 21600"/>
                <a:gd name="T22" fmla="*/ 21600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cubicBezTo>
                    <a:pt x="21600" y="18563"/>
                    <a:pt x="21600" y="18563"/>
                    <a:pt x="21600" y="18563"/>
                  </a:cubicBezTo>
                  <a:cubicBezTo>
                    <a:pt x="21600" y="19350"/>
                    <a:pt x="20575" y="20138"/>
                    <a:pt x="18456" y="20700"/>
                  </a:cubicBezTo>
                  <a:cubicBezTo>
                    <a:pt x="16337" y="21319"/>
                    <a:pt x="13534" y="21600"/>
                    <a:pt x="10800" y="21600"/>
                  </a:cubicBezTo>
                  <a:cubicBezTo>
                    <a:pt x="7997" y="21600"/>
                    <a:pt x="5263" y="21319"/>
                    <a:pt x="3144" y="20700"/>
                  </a:cubicBezTo>
                  <a:cubicBezTo>
                    <a:pt x="1025" y="20138"/>
                    <a:pt x="0" y="19350"/>
                    <a:pt x="0" y="185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7"/>
                    <a:pt x="1025" y="1575"/>
                    <a:pt x="3144" y="2138"/>
                  </a:cubicBezTo>
                  <a:cubicBezTo>
                    <a:pt x="5263" y="2756"/>
                    <a:pt x="7997" y="3037"/>
                    <a:pt x="10800" y="3037"/>
                  </a:cubicBezTo>
                  <a:cubicBezTo>
                    <a:pt x="13534" y="3037"/>
                    <a:pt x="16337" y="2756"/>
                    <a:pt x="18456" y="2138"/>
                  </a:cubicBezTo>
                  <a:cubicBezTo>
                    <a:pt x="20575" y="1575"/>
                    <a:pt x="21600" y="787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1294F9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>
                  <a:solidFill>
                    <a:srgbClr val="FFFEFE"/>
                  </a:solidFill>
                  <a:cs typeface="+mn-ea"/>
                  <a:sym typeface="+mn-lt"/>
                </a:rPr>
                <a:t>28%</a:t>
              </a:r>
            </a:p>
          </p:txBody>
        </p:sp>
        <p:sp>
          <p:nvSpPr>
            <p:cNvPr id="21" name="îṩļîďé">
              <a:extLst>
                <a:ext uri="{FF2B5EF4-FFF2-40B4-BE49-F238E27FC236}">
                  <a16:creationId xmlns:a16="http://schemas.microsoft.com/office/drawing/2014/main" id="{70825A87-7C59-4456-9E92-139ACE6F6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152" y="2424497"/>
              <a:ext cx="1129507" cy="385763"/>
            </a:xfrm>
            <a:custGeom>
              <a:avLst/>
              <a:gdLst>
                <a:gd name="T0" fmla="*/ 9866 w 19686"/>
                <a:gd name="T1" fmla="*/ 0 h 21600"/>
                <a:gd name="T2" fmla="*/ 16838 w 19686"/>
                <a:gd name="T3" fmla="*/ 3200 h 21600"/>
                <a:gd name="T4" fmla="*/ 16838 w 19686"/>
                <a:gd name="T5" fmla="*/ 18600 h 21600"/>
                <a:gd name="T6" fmla="*/ 9866 w 19686"/>
                <a:gd name="T7" fmla="*/ 21600 h 21600"/>
                <a:gd name="T8" fmla="*/ 2894 w 19686"/>
                <a:gd name="T9" fmla="*/ 18600 h 21600"/>
                <a:gd name="T10" fmla="*/ 2894 w 19686"/>
                <a:gd name="T11" fmla="*/ 3200 h 21600"/>
                <a:gd name="T12" fmla="*/ 9866 w 19686"/>
                <a:gd name="T13" fmla="*/ 0 h 21600"/>
                <a:gd name="T14" fmla="*/ 9866 w 19686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86" h="21600">
                  <a:moveTo>
                    <a:pt x="9866" y="0"/>
                  </a:moveTo>
                  <a:cubicBezTo>
                    <a:pt x="12356" y="0"/>
                    <a:pt x="14908" y="1000"/>
                    <a:pt x="16838" y="3200"/>
                  </a:cubicBezTo>
                  <a:cubicBezTo>
                    <a:pt x="20635" y="7400"/>
                    <a:pt x="20635" y="14200"/>
                    <a:pt x="16838" y="18600"/>
                  </a:cubicBezTo>
                  <a:cubicBezTo>
                    <a:pt x="14908" y="20600"/>
                    <a:pt x="12356" y="21600"/>
                    <a:pt x="9866" y="21600"/>
                  </a:cubicBezTo>
                  <a:cubicBezTo>
                    <a:pt x="7314" y="21600"/>
                    <a:pt x="4824" y="20600"/>
                    <a:pt x="2894" y="18600"/>
                  </a:cubicBezTo>
                  <a:cubicBezTo>
                    <a:pt x="-965" y="14200"/>
                    <a:pt x="-965" y="7400"/>
                    <a:pt x="2894" y="3200"/>
                  </a:cubicBezTo>
                  <a:cubicBezTo>
                    <a:pt x="4824" y="1000"/>
                    <a:pt x="7314" y="0"/>
                    <a:pt x="9866" y="0"/>
                  </a:cubicBezTo>
                  <a:close/>
                  <a:moveTo>
                    <a:pt x="9866" y="0"/>
                  </a:moveTo>
                </a:path>
              </a:pathLst>
            </a:custGeom>
            <a:solidFill>
              <a:schemeClr val="accent2"/>
            </a:solidFill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2" name="íṡḻíḋé">
              <a:extLst>
                <a:ext uri="{FF2B5EF4-FFF2-40B4-BE49-F238E27FC236}">
                  <a16:creationId xmlns:a16="http://schemas.microsoft.com/office/drawing/2014/main" id="{3CF0B385-952D-4476-44AB-E1BBC9879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255" y="3621401"/>
              <a:ext cx="1127125" cy="6270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cubicBezTo>
                    <a:pt x="21600" y="14973"/>
                    <a:pt x="21600" y="14973"/>
                    <a:pt x="21600" y="14973"/>
                  </a:cubicBezTo>
                  <a:cubicBezTo>
                    <a:pt x="21600" y="16691"/>
                    <a:pt x="20575" y="18409"/>
                    <a:pt x="18456" y="19636"/>
                  </a:cubicBezTo>
                  <a:cubicBezTo>
                    <a:pt x="16337" y="20986"/>
                    <a:pt x="13534" y="21600"/>
                    <a:pt x="10800" y="21600"/>
                  </a:cubicBezTo>
                  <a:cubicBezTo>
                    <a:pt x="8066" y="21600"/>
                    <a:pt x="5263" y="20986"/>
                    <a:pt x="3144" y="19636"/>
                  </a:cubicBezTo>
                  <a:cubicBezTo>
                    <a:pt x="1025" y="18409"/>
                    <a:pt x="0" y="16691"/>
                    <a:pt x="0" y="149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18"/>
                    <a:pt x="1025" y="3436"/>
                    <a:pt x="3144" y="4664"/>
                  </a:cubicBezTo>
                  <a:cubicBezTo>
                    <a:pt x="5263" y="6014"/>
                    <a:pt x="8066" y="6627"/>
                    <a:pt x="10800" y="6627"/>
                  </a:cubicBezTo>
                  <a:cubicBezTo>
                    <a:pt x="13534" y="6627"/>
                    <a:pt x="16337" y="6014"/>
                    <a:pt x="18456" y="4664"/>
                  </a:cubicBezTo>
                  <a:cubicBezTo>
                    <a:pt x="20575" y="3436"/>
                    <a:pt x="21600" y="1718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wrap="none" lIns="0" tIns="0" rIns="0" bIns="72000" anchor="b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>
                  <a:solidFill>
                    <a:srgbClr val="FFFEFE"/>
                  </a:solidFill>
                  <a:cs typeface="+mn-ea"/>
                  <a:sym typeface="+mn-lt"/>
                </a:rPr>
                <a:t>10%</a:t>
              </a:r>
            </a:p>
          </p:txBody>
        </p:sp>
        <p:sp>
          <p:nvSpPr>
            <p:cNvPr id="23" name="iŝliḑè">
              <a:extLst>
                <a:ext uri="{FF2B5EF4-FFF2-40B4-BE49-F238E27FC236}">
                  <a16:creationId xmlns:a16="http://schemas.microsoft.com/office/drawing/2014/main" id="{1997FA76-CDCC-5F0B-BDFB-A1754292A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9270" y="3440075"/>
              <a:ext cx="1131094" cy="384969"/>
            </a:xfrm>
            <a:custGeom>
              <a:avLst/>
              <a:gdLst>
                <a:gd name="T0" fmla="*/ 9838 w 19676"/>
                <a:gd name="T1" fmla="*/ 0 h 21600"/>
                <a:gd name="T2" fmla="*/ 16790 w 19676"/>
                <a:gd name="T3" fmla="*/ 3200 h 21600"/>
                <a:gd name="T4" fmla="*/ 16790 w 19676"/>
                <a:gd name="T5" fmla="*/ 18400 h 21600"/>
                <a:gd name="T6" fmla="*/ 9838 w 19676"/>
                <a:gd name="T7" fmla="*/ 21600 h 21600"/>
                <a:gd name="T8" fmla="*/ 2886 w 19676"/>
                <a:gd name="T9" fmla="*/ 18400 h 21600"/>
                <a:gd name="T10" fmla="*/ 2886 w 19676"/>
                <a:gd name="T11" fmla="*/ 3200 h 21600"/>
                <a:gd name="T12" fmla="*/ 9838 w 19676"/>
                <a:gd name="T13" fmla="*/ 0 h 21600"/>
                <a:gd name="T14" fmla="*/ 9838 w 19676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76" h="21600">
                  <a:moveTo>
                    <a:pt x="9838" y="0"/>
                  </a:moveTo>
                  <a:cubicBezTo>
                    <a:pt x="12321" y="0"/>
                    <a:pt x="14866" y="1000"/>
                    <a:pt x="16790" y="3200"/>
                  </a:cubicBezTo>
                  <a:cubicBezTo>
                    <a:pt x="20638" y="7400"/>
                    <a:pt x="20638" y="14200"/>
                    <a:pt x="16790" y="18400"/>
                  </a:cubicBezTo>
                  <a:cubicBezTo>
                    <a:pt x="14866" y="20600"/>
                    <a:pt x="12321" y="21600"/>
                    <a:pt x="9838" y="21600"/>
                  </a:cubicBezTo>
                  <a:cubicBezTo>
                    <a:pt x="7355" y="21600"/>
                    <a:pt x="4810" y="20600"/>
                    <a:pt x="2886" y="18400"/>
                  </a:cubicBezTo>
                  <a:cubicBezTo>
                    <a:pt x="-962" y="14200"/>
                    <a:pt x="-962" y="7400"/>
                    <a:pt x="2886" y="3200"/>
                  </a:cubicBezTo>
                  <a:cubicBezTo>
                    <a:pt x="4810" y="1000"/>
                    <a:pt x="7355" y="0"/>
                    <a:pt x="9838" y="0"/>
                  </a:cubicBezTo>
                  <a:close/>
                  <a:moveTo>
                    <a:pt x="9838" y="0"/>
                  </a:move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118B89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89462E6-3E63-C1CF-CFF6-8DBCA87CAD8D}"/>
              </a:ext>
            </a:extLst>
          </p:cNvPr>
          <p:cNvGrpSpPr/>
          <p:nvPr/>
        </p:nvGrpSpPr>
        <p:grpSpPr>
          <a:xfrm>
            <a:off x="6582593" y="1155592"/>
            <a:ext cx="2737081" cy="746702"/>
            <a:chOff x="1353005" y="1739095"/>
            <a:chExt cx="2737081" cy="74670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A2DF3EF-24FA-E3B2-08A5-9F36B0F96A54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8990121-FF29-A8C1-C8AA-3F4E8DF7129D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055612B-F79A-E3D3-00CD-15952C4CB195}"/>
              </a:ext>
            </a:extLst>
          </p:cNvPr>
          <p:cNvGrpSpPr/>
          <p:nvPr/>
        </p:nvGrpSpPr>
        <p:grpSpPr>
          <a:xfrm>
            <a:off x="1150743" y="2411027"/>
            <a:ext cx="2727557" cy="746702"/>
            <a:chOff x="1362529" y="1739095"/>
            <a:chExt cx="2727557" cy="74670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29631C6-AFBF-7BA1-F94F-AF7AED8E41DA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5ACBD0-27D5-A4E8-4041-F29557C4253A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8A0E177-C6A1-BCD9-623A-B5CE90349249}"/>
              </a:ext>
            </a:extLst>
          </p:cNvPr>
          <p:cNvGrpSpPr/>
          <p:nvPr/>
        </p:nvGrpSpPr>
        <p:grpSpPr>
          <a:xfrm>
            <a:off x="7884183" y="2766530"/>
            <a:ext cx="2737081" cy="746702"/>
            <a:chOff x="1353005" y="1739095"/>
            <a:chExt cx="2737081" cy="74670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D6EAFEE-EEE2-B7CF-64BC-0239CF18BF9F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134E6C3-7456-A54A-8C4A-91A25EADE3E1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7BC8D0F-D79C-F720-A4BE-1AE132283CA9}"/>
              </a:ext>
            </a:extLst>
          </p:cNvPr>
          <p:cNvGrpSpPr/>
          <p:nvPr/>
        </p:nvGrpSpPr>
        <p:grpSpPr>
          <a:xfrm>
            <a:off x="1553199" y="4725791"/>
            <a:ext cx="2727557" cy="746702"/>
            <a:chOff x="1362529" y="1739095"/>
            <a:chExt cx="2727557" cy="74670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6FB98B4-6BC2-BCA6-4BF6-DBAE380F05A5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08CED78-599F-F617-81D7-E93EA9B1400B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765DDA5-0112-A2E6-BADC-FC12C720E4C3}"/>
              </a:ext>
            </a:extLst>
          </p:cNvPr>
          <p:cNvCxnSpPr>
            <a:cxnSpLocks/>
            <a:endCxn id="28" idx="3"/>
          </p:cNvCxnSpPr>
          <p:nvPr/>
        </p:nvCxnSpPr>
        <p:spPr>
          <a:xfrm flipH="1" flipV="1">
            <a:off x="3878300" y="2580304"/>
            <a:ext cx="1395470" cy="55957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94E7CB31-0105-86A3-FA13-677AFA8115EA}"/>
              </a:ext>
            </a:extLst>
          </p:cNvPr>
          <p:cNvCxnSpPr>
            <a:cxnSpLocks/>
            <a:endCxn id="25" idx="1"/>
          </p:cNvCxnSpPr>
          <p:nvPr/>
        </p:nvCxnSpPr>
        <p:spPr>
          <a:xfrm flipV="1">
            <a:off x="6151804" y="1324869"/>
            <a:ext cx="430789" cy="122168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77A33F2A-FBFF-ADBA-A8F8-48CD0A907B86}"/>
              </a:ext>
            </a:extLst>
          </p:cNvPr>
          <p:cNvCxnSpPr>
            <a:cxnSpLocks/>
            <a:endCxn id="31" idx="1"/>
          </p:cNvCxnSpPr>
          <p:nvPr/>
        </p:nvCxnSpPr>
        <p:spPr>
          <a:xfrm flipV="1">
            <a:off x="6948563" y="2935807"/>
            <a:ext cx="935620" cy="4564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F176124F-024D-8974-DCCB-2D57D302C88A}"/>
              </a:ext>
            </a:extLst>
          </p:cNvPr>
          <p:cNvCxnSpPr>
            <a:cxnSpLocks/>
            <a:endCxn id="34" idx="3"/>
          </p:cNvCxnSpPr>
          <p:nvPr/>
        </p:nvCxnSpPr>
        <p:spPr>
          <a:xfrm flipH="1">
            <a:off x="4280756" y="4004107"/>
            <a:ext cx="1743789" cy="89096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9548CEA-F72E-C29F-C393-6623D635ACDE}"/>
              </a:ext>
            </a:extLst>
          </p:cNvPr>
          <p:cNvCxnSpPr>
            <a:cxnSpLocks/>
          </p:cNvCxnSpPr>
          <p:nvPr/>
        </p:nvCxnSpPr>
        <p:spPr>
          <a:xfrm>
            <a:off x="3913420" y="2468949"/>
            <a:ext cx="0" cy="619186"/>
          </a:xfrm>
          <a:prstGeom prst="line">
            <a:avLst/>
          </a:prstGeom>
          <a:ln w="50800" cap="rnd">
            <a:solidFill>
              <a:srgbClr val="10325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D10DD1FE-95A7-EAF7-D888-0E8A85C7EC17}"/>
              </a:ext>
            </a:extLst>
          </p:cNvPr>
          <p:cNvCxnSpPr>
            <a:cxnSpLocks/>
          </p:cNvCxnSpPr>
          <p:nvPr/>
        </p:nvCxnSpPr>
        <p:spPr>
          <a:xfrm>
            <a:off x="6551814" y="1200336"/>
            <a:ext cx="0" cy="619186"/>
          </a:xfrm>
          <a:prstGeom prst="line">
            <a:avLst/>
          </a:prstGeom>
          <a:ln w="50800" cap="rnd">
            <a:solidFill>
              <a:srgbClr val="0064D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3DDE861-CF36-1078-F632-8CA5E1F14E46}"/>
              </a:ext>
            </a:extLst>
          </p:cNvPr>
          <p:cNvCxnSpPr>
            <a:cxnSpLocks/>
          </p:cNvCxnSpPr>
          <p:nvPr/>
        </p:nvCxnSpPr>
        <p:spPr>
          <a:xfrm>
            <a:off x="7865132" y="2836400"/>
            <a:ext cx="0" cy="619186"/>
          </a:xfrm>
          <a:prstGeom prst="line">
            <a:avLst/>
          </a:prstGeom>
          <a:ln w="50800" cap="rnd">
            <a:solidFill>
              <a:srgbClr val="103258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E053295A-1080-F174-0048-6A5435CEDBD3}"/>
              </a:ext>
            </a:extLst>
          </p:cNvPr>
          <p:cNvCxnSpPr>
            <a:cxnSpLocks/>
          </p:cNvCxnSpPr>
          <p:nvPr/>
        </p:nvCxnSpPr>
        <p:spPr>
          <a:xfrm>
            <a:off x="4309331" y="4765567"/>
            <a:ext cx="0" cy="619186"/>
          </a:xfrm>
          <a:prstGeom prst="line">
            <a:avLst/>
          </a:prstGeom>
          <a:ln w="50800" cap="rnd">
            <a:solidFill>
              <a:srgbClr val="0064D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19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工作存在不足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F767590-AD7B-461E-0EB0-3042A8433CAE}"/>
              </a:ext>
            </a:extLst>
          </p:cNvPr>
          <p:cNvGrpSpPr/>
          <p:nvPr/>
        </p:nvGrpSpPr>
        <p:grpSpPr>
          <a:xfrm>
            <a:off x="805826" y="328558"/>
            <a:ext cx="281368" cy="317296"/>
            <a:chOff x="2615904" y="4816537"/>
            <a:chExt cx="675717" cy="762000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9762CEC-8DE2-2C34-8AB4-10E6A44CE3B6}"/>
                </a:ext>
              </a:extLst>
            </p:cNvPr>
            <p:cNvSpPr/>
            <p:nvPr/>
          </p:nvSpPr>
          <p:spPr>
            <a:xfrm>
              <a:off x="2701643" y="5079427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201BFD8-7325-77DA-A785-21D2F3331735}"/>
                </a:ext>
              </a:extLst>
            </p:cNvPr>
            <p:cNvSpPr/>
            <p:nvPr/>
          </p:nvSpPr>
          <p:spPr>
            <a:xfrm>
              <a:off x="2844518" y="5407087"/>
              <a:ext cx="342913" cy="171450"/>
            </a:xfrm>
            <a:custGeom>
              <a:avLst/>
              <a:gdLst>
                <a:gd name="connsiteX0" fmla="*/ 342900 w 342913"/>
                <a:gd name="connsiteY0" fmla="*/ 171450 h 171450"/>
                <a:gd name="connsiteX1" fmla="*/ 342900 w 342913"/>
                <a:gd name="connsiteY1" fmla="*/ 85725 h 171450"/>
                <a:gd name="connsiteX2" fmla="*/ 325755 w 342913"/>
                <a:gd name="connsiteY2" fmla="*/ 51435 h 171450"/>
                <a:gd name="connsiteX3" fmla="*/ 241935 w 342913"/>
                <a:gd name="connsiteY3" fmla="*/ 11430 h 171450"/>
                <a:gd name="connsiteX4" fmla="*/ 171450 w 342913"/>
                <a:gd name="connsiteY4" fmla="*/ 0 h 171450"/>
                <a:gd name="connsiteX5" fmla="*/ 100965 w 342913"/>
                <a:gd name="connsiteY5" fmla="*/ 11430 h 171450"/>
                <a:gd name="connsiteX6" fmla="*/ 17145 w 342913"/>
                <a:gd name="connsiteY6" fmla="*/ 51435 h 171450"/>
                <a:gd name="connsiteX7" fmla="*/ 0 w 342913"/>
                <a:gd name="connsiteY7" fmla="*/ 85725 h 171450"/>
                <a:gd name="connsiteX8" fmla="*/ 0 w 342913"/>
                <a:gd name="connsiteY8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13" h="171450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3252" y="72153"/>
                    <a:pt x="336823" y="59297"/>
                    <a:pt x="325755" y="51435"/>
                  </a:cubicBezTo>
                  <a:cubicBezTo>
                    <a:pt x="301081" y="32123"/>
                    <a:pt x="272467" y="18466"/>
                    <a:pt x="241935" y="11430"/>
                  </a:cubicBezTo>
                  <a:cubicBezTo>
                    <a:pt x="219043" y="4548"/>
                    <a:pt x="195344" y="706"/>
                    <a:pt x="171450" y="0"/>
                  </a:cubicBezTo>
                  <a:cubicBezTo>
                    <a:pt x="147499" y="74"/>
                    <a:pt x="123712" y="3931"/>
                    <a:pt x="100965" y="11430"/>
                  </a:cubicBezTo>
                  <a:cubicBezTo>
                    <a:pt x="70866" y="19669"/>
                    <a:pt x="42481" y="33217"/>
                    <a:pt x="17145" y="51435"/>
                  </a:cubicBezTo>
                  <a:cubicBezTo>
                    <a:pt x="6399" y="59568"/>
                    <a:pt x="59" y="72248"/>
                    <a:pt x="0" y="85725"/>
                  </a:cubicBez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CD395C4-6D7D-FE94-17FD-EAD461DFFB66}"/>
                </a:ext>
              </a:extLst>
            </p:cNvPr>
            <p:cNvSpPr/>
            <p:nvPr/>
          </p:nvSpPr>
          <p:spPr>
            <a:xfrm>
              <a:off x="2930243" y="5212777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02F5D05-5B11-08C2-2743-34B503505C17}"/>
                </a:ext>
              </a:extLst>
            </p:cNvPr>
            <p:cNvSpPr/>
            <p:nvPr/>
          </p:nvSpPr>
          <p:spPr>
            <a:xfrm>
              <a:off x="2615904" y="5273737"/>
              <a:ext cx="310528" cy="171450"/>
            </a:xfrm>
            <a:custGeom>
              <a:avLst/>
              <a:gdLst>
                <a:gd name="connsiteX0" fmla="*/ 222899 w 310528"/>
                <a:gd name="connsiteY0" fmla="*/ 154305 h 171450"/>
                <a:gd name="connsiteX1" fmla="*/ 222899 w 310528"/>
                <a:gd name="connsiteY1" fmla="*/ 154305 h 171450"/>
                <a:gd name="connsiteX2" fmla="*/ 310529 w 310528"/>
                <a:gd name="connsiteY2" fmla="*/ 110490 h 171450"/>
                <a:gd name="connsiteX3" fmla="*/ 276239 w 310528"/>
                <a:gd name="connsiteY3" fmla="*/ 26670 h 171450"/>
                <a:gd name="connsiteX4" fmla="*/ 276239 w 310528"/>
                <a:gd name="connsiteY4" fmla="*/ 22860 h 171450"/>
                <a:gd name="connsiteX5" fmla="*/ 241949 w 310528"/>
                <a:gd name="connsiteY5" fmla="*/ 11430 h 171450"/>
                <a:gd name="connsiteX6" fmla="*/ 171464 w 310528"/>
                <a:gd name="connsiteY6" fmla="*/ 0 h 171450"/>
                <a:gd name="connsiteX7" fmla="*/ 100979 w 310528"/>
                <a:gd name="connsiteY7" fmla="*/ 11430 h 171450"/>
                <a:gd name="connsiteX8" fmla="*/ 17159 w 310528"/>
                <a:gd name="connsiteY8" fmla="*/ 51435 h 171450"/>
                <a:gd name="connsiteX9" fmla="*/ 14 w 310528"/>
                <a:gd name="connsiteY9" fmla="*/ 85725 h 171450"/>
                <a:gd name="connsiteX10" fmla="*/ 14 w 310528"/>
                <a:gd name="connsiteY10" fmla="*/ 171450 h 171450"/>
                <a:gd name="connsiteX11" fmla="*/ 205754 w 310528"/>
                <a:gd name="connsiteY11" fmla="*/ 171450 h 171450"/>
                <a:gd name="connsiteX12" fmla="*/ 222899 w 310528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28" h="171450">
                  <a:moveTo>
                    <a:pt x="222899" y="154305"/>
                  </a:moveTo>
                  <a:lnTo>
                    <a:pt x="222899" y="154305"/>
                  </a:lnTo>
                  <a:cubicBezTo>
                    <a:pt x="249644" y="135218"/>
                    <a:pt x="279211" y="120434"/>
                    <a:pt x="310529" y="110490"/>
                  </a:cubicBezTo>
                  <a:cubicBezTo>
                    <a:pt x="288868" y="87919"/>
                    <a:pt x="276608" y="57951"/>
                    <a:pt x="276239" y="26670"/>
                  </a:cubicBezTo>
                  <a:lnTo>
                    <a:pt x="276239" y="22860"/>
                  </a:lnTo>
                  <a:cubicBezTo>
                    <a:pt x="265111" y="18198"/>
                    <a:pt x="253648" y="14377"/>
                    <a:pt x="241949" y="11430"/>
                  </a:cubicBezTo>
                  <a:cubicBezTo>
                    <a:pt x="219056" y="4548"/>
                    <a:pt x="195358" y="705"/>
                    <a:pt x="171464" y="0"/>
                  </a:cubicBezTo>
                  <a:cubicBezTo>
                    <a:pt x="147513" y="73"/>
                    <a:pt x="123725" y="3931"/>
                    <a:pt x="100979" y="11430"/>
                  </a:cubicBezTo>
                  <a:cubicBezTo>
                    <a:pt x="71185" y="20474"/>
                    <a:pt x="42928" y="33960"/>
                    <a:pt x="17159" y="51435"/>
                  </a:cubicBezTo>
                  <a:cubicBezTo>
                    <a:pt x="6091" y="59297"/>
                    <a:pt x="-338" y="72153"/>
                    <a:pt x="14" y="85725"/>
                  </a:cubicBezTo>
                  <a:lnTo>
                    <a:pt x="14" y="171450"/>
                  </a:lnTo>
                  <a:lnTo>
                    <a:pt x="205754" y="171450"/>
                  </a:lnTo>
                  <a:cubicBezTo>
                    <a:pt x="210476" y="164823"/>
                    <a:pt x="216271" y="159028"/>
                    <a:pt x="222899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B8D21DC-9C6E-A1CE-BC30-3AC01C20E2B7}"/>
                </a:ext>
              </a:extLst>
            </p:cNvPr>
            <p:cNvSpPr/>
            <p:nvPr/>
          </p:nvSpPr>
          <p:spPr>
            <a:xfrm>
              <a:off x="2892139" y="4816537"/>
              <a:ext cx="399482" cy="366140"/>
            </a:xfrm>
            <a:custGeom>
              <a:avLst/>
              <a:gdLst>
                <a:gd name="connsiteX0" fmla="*/ 379575 w 399482"/>
                <a:gd name="connsiteY0" fmla="*/ 0 h 366140"/>
                <a:gd name="connsiteX1" fmla="*/ 19816 w 399482"/>
                <a:gd name="connsiteY1" fmla="*/ 0 h 366140"/>
                <a:gd name="connsiteX2" fmla="*/ 4 w 399482"/>
                <a:gd name="connsiteY2" fmla="*/ 20098 h 366140"/>
                <a:gd name="connsiteX3" fmla="*/ 4 w 399482"/>
                <a:gd name="connsiteY3" fmla="*/ 265367 h 366140"/>
                <a:gd name="connsiteX4" fmla="*/ 19620 w 399482"/>
                <a:gd name="connsiteY4" fmla="*/ 285747 h 366140"/>
                <a:gd name="connsiteX5" fmla="*/ 19816 w 399482"/>
                <a:gd name="connsiteY5" fmla="*/ 285750 h 366140"/>
                <a:gd name="connsiteX6" fmla="*/ 76966 w 399482"/>
                <a:gd name="connsiteY6" fmla="*/ 285750 h 366140"/>
                <a:gd name="connsiteX7" fmla="*/ 76966 w 399482"/>
                <a:gd name="connsiteY7" fmla="*/ 366141 h 366140"/>
                <a:gd name="connsiteX8" fmla="*/ 155928 w 399482"/>
                <a:gd name="connsiteY8" fmla="*/ 285750 h 366140"/>
                <a:gd name="connsiteX9" fmla="*/ 379575 w 399482"/>
                <a:gd name="connsiteY9" fmla="*/ 285750 h 366140"/>
                <a:gd name="connsiteX10" fmla="*/ 399482 w 399482"/>
                <a:gd name="connsiteY10" fmla="*/ 265652 h 366140"/>
                <a:gd name="connsiteX11" fmla="*/ 399482 w 399482"/>
                <a:gd name="connsiteY11" fmla="*/ 20098 h 366140"/>
                <a:gd name="connsiteX12" fmla="*/ 379575 w 399482"/>
                <a:gd name="connsiteY12" fmla="*/ 0 h 366140"/>
                <a:gd name="connsiteX13" fmla="*/ 198028 w 399482"/>
                <a:gd name="connsiteY13" fmla="*/ 250031 h 366140"/>
                <a:gd name="connsiteX14" fmla="*/ 176885 w 399482"/>
                <a:gd name="connsiteY14" fmla="*/ 228884 h 366140"/>
                <a:gd name="connsiteX15" fmla="*/ 198032 w 399482"/>
                <a:gd name="connsiteY15" fmla="*/ 207740 h 366140"/>
                <a:gd name="connsiteX16" fmla="*/ 219174 w 399482"/>
                <a:gd name="connsiteY16" fmla="*/ 228600 h 366140"/>
                <a:gd name="connsiteX17" fmla="*/ 198509 w 399482"/>
                <a:gd name="connsiteY17" fmla="*/ 250028 h 366140"/>
                <a:gd name="connsiteX18" fmla="*/ 198028 w 399482"/>
                <a:gd name="connsiteY18" fmla="*/ 250031 h 366140"/>
                <a:gd name="connsiteX19" fmla="*/ 211649 w 399482"/>
                <a:gd name="connsiteY19" fmla="*/ 162878 h 366140"/>
                <a:gd name="connsiteX20" fmla="*/ 211649 w 399482"/>
                <a:gd name="connsiteY20" fmla="*/ 192881 h 366140"/>
                <a:gd name="connsiteX21" fmla="*/ 184503 w 399482"/>
                <a:gd name="connsiteY21" fmla="*/ 192881 h 366140"/>
                <a:gd name="connsiteX22" fmla="*/ 184503 w 399482"/>
                <a:gd name="connsiteY22" fmla="*/ 136779 h 366140"/>
                <a:gd name="connsiteX23" fmla="*/ 198028 w 399482"/>
                <a:gd name="connsiteY23" fmla="*/ 136779 h 366140"/>
                <a:gd name="connsiteX24" fmla="*/ 236890 w 399482"/>
                <a:gd name="connsiteY24" fmla="*/ 101727 h 366140"/>
                <a:gd name="connsiteX25" fmla="*/ 199471 w 399482"/>
                <a:gd name="connsiteY25" fmla="*/ 62958 h 366140"/>
                <a:gd name="connsiteX26" fmla="*/ 198028 w 399482"/>
                <a:gd name="connsiteY26" fmla="*/ 62960 h 366140"/>
                <a:gd name="connsiteX27" fmla="*/ 159262 w 399482"/>
                <a:gd name="connsiteY27" fmla="*/ 95135 h 366140"/>
                <a:gd name="connsiteX28" fmla="*/ 159262 w 399482"/>
                <a:gd name="connsiteY28" fmla="*/ 101727 h 366140"/>
                <a:gd name="connsiteX29" fmla="*/ 159262 w 399482"/>
                <a:gd name="connsiteY29" fmla="*/ 104108 h 366140"/>
                <a:gd name="connsiteX30" fmla="*/ 132115 w 399482"/>
                <a:gd name="connsiteY30" fmla="*/ 104108 h 366140"/>
                <a:gd name="connsiteX31" fmla="*/ 132115 w 399482"/>
                <a:gd name="connsiteY31" fmla="*/ 101727 h 366140"/>
                <a:gd name="connsiteX32" fmla="*/ 190668 w 399482"/>
                <a:gd name="connsiteY32" fmla="*/ 35724 h 366140"/>
                <a:gd name="connsiteX33" fmla="*/ 198028 w 399482"/>
                <a:gd name="connsiteY33" fmla="*/ 35719 h 366140"/>
                <a:gd name="connsiteX34" fmla="*/ 264037 w 399482"/>
                <a:gd name="connsiteY34" fmla="*/ 100194 h 366140"/>
                <a:gd name="connsiteX35" fmla="*/ 264037 w 399482"/>
                <a:gd name="connsiteY35" fmla="*/ 101727 h 366140"/>
                <a:gd name="connsiteX36" fmla="*/ 211649 w 399482"/>
                <a:gd name="connsiteY36" fmla="*/ 162878 h 36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99482" h="366140">
                  <a:moveTo>
                    <a:pt x="379575" y="0"/>
                  </a:moveTo>
                  <a:lnTo>
                    <a:pt x="19816" y="0"/>
                  </a:lnTo>
                  <a:cubicBezTo>
                    <a:pt x="8806" y="105"/>
                    <a:pt x="-50" y="9088"/>
                    <a:pt x="4" y="20098"/>
                  </a:cubicBezTo>
                  <a:lnTo>
                    <a:pt x="4" y="265367"/>
                  </a:lnTo>
                  <a:cubicBezTo>
                    <a:pt x="-207" y="276412"/>
                    <a:pt x="8575" y="285537"/>
                    <a:pt x="19620" y="285747"/>
                  </a:cubicBezTo>
                  <a:cubicBezTo>
                    <a:pt x="19685" y="285748"/>
                    <a:pt x="19751" y="285749"/>
                    <a:pt x="19816" y="285750"/>
                  </a:cubicBezTo>
                  <a:lnTo>
                    <a:pt x="76966" y="285750"/>
                  </a:lnTo>
                  <a:lnTo>
                    <a:pt x="76966" y="366141"/>
                  </a:lnTo>
                  <a:lnTo>
                    <a:pt x="155928" y="285750"/>
                  </a:lnTo>
                  <a:lnTo>
                    <a:pt x="379575" y="285750"/>
                  </a:lnTo>
                  <a:cubicBezTo>
                    <a:pt x="390600" y="285645"/>
                    <a:pt x="399482" y="276678"/>
                    <a:pt x="399482" y="265652"/>
                  </a:cubicBezTo>
                  <a:lnTo>
                    <a:pt x="399482" y="20098"/>
                  </a:lnTo>
                  <a:cubicBezTo>
                    <a:pt x="399483" y="9072"/>
                    <a:pt x="390600" y="104"/>
                    <a:pt x="379575" y="0"/>
                  </a:cubicBezTo>
                  <a:close/>
                  <a:moveTo>
                    <a:pt x="198028" y="250031"/>
                  </a:moveTo>
                  <a:cubicBezTo>
                    <a:pt x="186350" y="250030"/>
                    <a:pt x="176884" y="240562"/>
                    <a:pt x="176885" y="228884"/>
                  </a:cubicBezTo>
                  <a:cubicBezTo>
                    <a:pt x="176886" y="217205"/>
                    <a:pt x="186354" y="207739"/>
                    <a:pt x="198032" y="207740"/>
                  </a:cubicBezTo>
                  <a:cubicBezTo>
                    <a:pt x="209598" y="207741"/>
                    <a:pt x="219018" y="217035"/>
                    <a:pt x="219174" y="228600"/>
                  </a:cubicBezTo>
                  <a:cubicBezTo>
                    <a:pt x="219384" y="240223"/>
                    <a:pt x="210132" y="249818"/>
                    <a:pt x="198509" y="250028"/>
                  </a:cubicBezTo>
                  <a:cubicBezTo>
                    <a:pt x="198349" y="250031"/>
                    <a:pt x="198188" y="250032"/>
                    <a:pt x="198028" y="250031"/>
                  </a:cubicBezTo>
                  <a:close/>
                  <a:moveTo>
                    <a:pt x="211649" y="162878"/>
                  </a:moveTo>
                  <a:lnTo>
                    <a:pt x="211649" y="192881"/>
                  </a:lnTo>
                  <a:lnTo>
                    <a:pt x="184503" y="192881"/>
                  </a:lnTo>
                  <a:lnTo>
                    <a:pt x="184503" y="136779"/>
                  </a:lnTo>
                  <a:lnTo>
                    <a:pt x="198028" y="136779"/>
                  </a:lnTo>
                  <a:cubicBezTo>
                    <a:pt x="221650" y="136779"/>
                    <a:pt x="236890" y="122968"/>
                    <a:pt x="236890" y="101727"/>
                  </a:cubicBezTo>
                  <a:cubicBezTo>
                    <a:pt x="237263" y="80688"/>
                    <a:pt x="220509" y="63331"/>
                    <a:pt x="199471" y="62958"/>
                  </a:cubicBezTo>
                  <a:cubicBezTo>
                    <a:pt x="198990" y="62950"/>
                    <a:pt x="198509" y="62951"/>
                    <a:pt x="198028" y="62960"/>
                  </a:cubicBezTo>
                  <a:cubicBezTo>
                    <a:pt x="178438" y="61140"/>
                    <a:pt x="161082" y="75545"/>
                    <a:pt x="159262" y="95135"/>
                  </a:cubicBezTo>
                  <a:cubicBezTo>
                    <a:pt x="159058" y="97327"/>
                    <a:pt x="159058" y="99534"/>
                    <a:pt x="159262" y="101727"/>
                  </a:cubicBezTo>
                  <a:lnTo>
                    <a:pt x="159262" y="104108"/>
                  </a:lnTo>
                  <a:lnTo>
                    <a:pt x="132115" y="104108"/>
                  </a:lnTo>
                  <a:lnTo>
                    <a:pt x="132115" y="101727"/>
                  </a:lnTo>
                  <a:cubicBezTo>
                    <a:pt x="130058" y="67332"/>
                    <a:pt x="156273" y="37782"/>
                    <a:pt x="190668" y="35724"/>
                  </a:cubicBezTo>
                  <a:cubicBezTo>
                    <a:pt x="193119" y="35578"/>
                    <a:pt x="195577" y="35576"/>
                    <a:pt x="198028" y="35719"/>
                  </a:cubicBezTo>
                  <a:cubicBezTo>
                    <a:pt x="234061" y="35296"/>
                    <a:pt x="263614" y="64162"/>
                    <a:pt x="264037" y="100194"/>
                  </a:cubicBezTo>
                  <a:cubicBezTo>
                    <a:pt x="264042" y="100705"/>
                    <a:pt x="264042" y="101216"/>
                    <a:pt x="264037" y="101727"/>
                  </a:cubicBezTo>
                  <a:cubicBezTo>
                    <a:pt x="264962" y="132572"/>
                    <a:pt x="242271" y="159059"/>
                    <a:pt x="211649" y="1628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íSļiḋé">
            <a:extLst>
              <a:ext uri="{FF2B5EF4-FFF2-40B4-BE49-F238E27FC236}">
                <a16:creationId xmlns:a16="http://schemas.microsoft.com/office/drawing/2014/main" id="{5D497088-AC25-8F17-6965-FDFD12130A9A}"/>
              </a:ext>
            </a:extLst>
          </p:cNvPr>
          <p:cNvSpPr>
            <a:spLocks/>
          </p:cNvSpPr>
          <p:nvPr/>
        </p:nvSpPr>
        <p:spPr bwMode="auto">
          <a:xfrm>
            <a:off x="5773507" y="3602266"/>
            <a:ext cx="2189394" cy="1863313"/>
          </a:xfrm>
          <a:custGeom>
            <a:avLst/>
            <a:gdLst/>
            <a:ahLst/>
            <a:cxnLst>
              <a:cxn ang="0">
                <a:pos x="675" y="0"/>
              </a:cxn>
              <a:cxn ang="0">
                <a:pos x="687" y="40"/>
              </a:cxn>
              <a:cxn ang="0">
                <a:pos x="615" y="112"/>
              </a:cxn>
              <a:cxn ang="0">
                <a:pos x="543" y="40"/>
              </a:cxn>
              <a:cxn ang="0">
                <a:pos x="555" y="0"/>
              </a:cxn>
              <a:cxn ang="0">
                <a:pos x="479" y="0"/>
              </a:cxn>
              <a:cxn ang="0">
                <a:pos x="112" y="367"/>
              </a:cxn>
              <a:cxn ang="0">
                <a:pos x="112" y="443"/>
              </a:cxn>
              <a:cxn ang="0">
                <a:pos x="72" y="431"/>
              </a:cxn>
              <a:cxn ang="0">
                <a:pos x="0" y="503"/>
              </a:cxn>
              <a:cxn ang="0">
                <a:pos x="72" y="575"/>
              </a:cxn>
              <a:cxn ang="0">
                <a:pos x="112" y="563"/>
              </a:cxn>
              <a:cxn ang="0">
                <a:pos x="112" y="639"/>
              </a:cxn>
              <a:cxn ang="0">
                <a:pos x="751" y="0"/>
              </a:cxn>
              <a:cxn ang="0">
                <a:pos x="675" y="0"/>
              </a:cxn>
            </a:cxnLst>
            <a:rect l="0" t="0" r="r" b="b"/>
            <a:pathLst>
              <a:path w="751" h="639">
                <a:moveTo>
                  <a:pt x="675" y="0"/>
                </a:moveTo>
                <a:cubicBezTo>
                  <a:pt x="682" y="12"/>
                  <a:pt x="687" y="25"/>
                  <a:pt x="687" y="40"/>
                </a:cubicBezTo>
                <a:cubicBezTo>
                  <a:pt x="687" y="80"/>
                  <a:pt x="655" y="112"/>
                  <a:pt x="615" y="112"/>
                </a:cubicBezTo>
                <a:cubicBezTo>
                  <a:pt x="575" y="112"/>
                  <a:pt x="543" y="80"/>
                  <a:pt x="543" y="40"/>
                </a:cubicBezTo>
                <a:cubicBezTo>
                  <a:pt x="543" y="25"/>
                  <a:pt x="547" y="12"/>
                  <a:pt x="555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79" y="203"/>
                  <a:pt x="315" y="367"/>
                  <a:pt x="112" y="367"/>
                </a:cubicBezTo>
                <a:cubicBezTo>
                  <a:pt x="112" y="443"/>
                  <a:pt x="112" y="443"/>
                  <a:pt x="112" y="443"/>
                </a:cubicBezTo>
                <a:cubicBezTo>
                  <a:pt x="100" y="436"/>
                  <a:pt x="87" y="431"/>
                  <a:pt x="72" y="431"/>
                </a:cubicBezTo>
                <a:cubicBezTo>
                  <a:pt x="32" y="431"/>
                  <a:pt x="0" y="463"/>
                  <a:pt x="0" y="503"/>
                </a:cubicBezTo>
                <a:cubicBezTo>
                  <a:pt x="0" y="543"/>
                  <a:pt x="32" y="575"/>
                  <a:pt x="72" y="575"/>
                </a:cubicBezTo>
                <a:cubicBezTo>
                  <a:pt x="87" y="575"/>
                  <a:pt x="100" y="570"/>
                  <a:pt x="112" y="563"/>
                </a:cubicBezTo>
                <a:cubicBezTo>
                  <a:pt x="112" y="639"/>
                  <a:pt x="112" y="639"/>
                  <a:pt x="112" y="639"/>
                </a:cubicBezTo>
                <a:cubicBezTo>
                  <a:pt x="465" y="639"/>
                  <a:pt x="751" y="353"/>
                  <a:pt x="751" y="0"/>
                </a:cubicBezTo>
                <a:lnTo>
                  <a:pt x="67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íS1íḓè">
            <a:extLst>
              <a:ext uri="{FF2B5EF4-FFF2-40B4-BE49-F238E27FC236}">
                <a16:creationId xmlns:a16="http://schemas.microsoft.com/office/drawing/2014/main" id="{E87AD01B-FBF2-5B5F-09F2-6CE151E86AF1}"/>
              </a:ext>
            </a:extLst>
          </p:cNvPr>
          <p:cNvSpPr>
            <a:spLocks/>
          </p:cNvSpPr>
          <p:nvPr/>
        </p:nvSpPr>
        <p:spPr bwMode="auto">
          <a:xfrm rot="16200000">
            <a:off x="5934757" y="1895189"/>
            <a:ext cx="2189394" cy="1863313"/>
          </a:xfrm>
          <a:custGeom>
            <a:avLst/>
            <a:gdLst/>
            <a:ahLst/>
            <a:cxnLst>
              <a:cxn ang="0">
                <a:pos x="675" y="0"/>
              </a:cxn>
              <a:cxn ang="0">
                <a:pos x="687" y="40"/>
              </a:cxn>
              <a:cxn ang="0">
                <a:pos x="615" y="112"/>
              </a:cxn>
              <a:cxn ang="0">
                <a:pos x="543" y="40"/>
              </a:cxn>
              <a:cxn ang="0">
                <a:pos x="555" y="0"/>
              </a:cxn>
              <a:cxn ang="0">
                <a:pos x="479" y="0"/>
              </a:cxn>
              <a:cxn ang="0">
                <a:pos x="112" y="367"/>
              </a:cxn>
              <a:cxn ang="0">
                <a:pos x="112" y="443"/>
              </a:cxn>
              <a:cxn ang="0">
                <a:pos x="72" y="431"/>
              </a:cxn>
              <a:cxn ang="0">
                <a:pos x="0" y="503"/>
              </a:cxn>
              <a:cxn ang="0">
                <a:pos x="72" y="575"/>
              </a:cxn>
              <a:cxn ang="0">
                <a:pos x="112" y="563"/>
              </a:cxn>
              <a:cxn ang="0">
                <a:pos x="112" y="639"/>
              </a:cxn>
              <a:cxn ang="0">
                <a:pos x="751" y="0"/>
              </a:cxn>
              <a:cxn ang="0">
                <a:pos x="675" y="0"/>
              </a:cxn>
            </a:cxnLst>
            <a:rect l="0" t="0" r="r" b="b"/>
            <a:pathLst>
              <a:path w="751" h="639">
                <a:moveTo>
                  <a:pt x="675" y="0"/>
                </a:moveTo>
                <a:cubicBezTo>
                  <a:pt x="682" y="12"/>
                  <a:pt x="687" y="25"/>
                  <a:pt x="687" y="40"/>
                </a:cubicBezTo>
                <a:cubicBezTo>
                  <a:pt x="687" y="80"/>
                  <a:pt x="655" y="112"/>
                  <a:pt x="615" y="112"/>
                </a:cubicBezTo>
                <a:cubicBezTo>
                  <a:pt x="575" y="112"/>
                  <a:pt x="543" y="80"/>
                  <a:pt x="543" y="40"/>
                </a:cubicBezTo>
                <a:cubicBezTo>
                  <a:pt x="543" y="25"/>
                  <a:pt x="547" y="12"/>
                  <a:pt x="555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79" y="203"/>
                  <a:pt x="315" y="367"/>
                  <a:pt x="112" y="367"/>
                </a:cubicBezTo>
                <a:cubicBezTo>
                  <a:pt x="112" y="443"/>
                  <a:pt x="112" y="443"/>
                  <a:pt x="112" y="443"/>
                </a:cubicBezTo>
                <a:cubicBezTo>
                  <a:pt x="100" y="436"/>
                  <a:pt x="87" y="431"/>
                  <a:pt x="72" y="431"/>
                </a:cubicBezTo>
                <a:cubicBezTo>
                  <a:pt x="32" y="431"/>
                  <a:pt x="0" y="463"/>
                  <a:pt x="0" y="503"/>
                </a:cubicBezTo>
                <a:cubicBezTo>
                  <a:pt x="0" y="543"/>
                  <a:pt x="32" y="575"/>
                  <a:pt x="72" y="575"/>
                </a:cubicBezTo>
                <a:cubicBezTo>
                  <a:pt x="87" y="575"/>
                  <a:pt x="100" y="570"/>
                  <a:pt x="112" y="563"/>
                </a:cubicBezTo>
                <a:cubicBezTo>
                  <a:pt x="112" y="639"/>
                  <a:pt x="112" y="639"/>
                  <a:pt x="112" y="639"/>
                </a:cubicBezTo>
                <a:cubicBezTo>
                  <a:pt x="465" y="639"/>
                  <a:pt x="751" y="353"/>
                  <a:pt x="751" y="0"/>
                </a:cubicBezTo>
                <a:lnTo>
                  <a:pt x="6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îṩḻïḋe">
            <a:extLst>
              <a:ext uri="{FF2B5EF4-FFF2-40B4-BE49-F238E27FC236}">
                <a16:creationId xmlns:a16="http://schemas.microsoft.com/office/drawing/2014/main" id="{B18659C8-E607-84CD-A7B3-BBD3DB4E1011}"/>
              </a:ext>
            </a:extLst>
          </p:cNvPr>
          <p:cNvSpPr>
            <a:spLocks/>
          </p:cNvSpPr>
          <p:nvPr/>
        </p:nvSpPr>
        <p:spPr bwMode="auto">
          <a:xfrm flipH="1" flipV="1">
            <a:off x="4229101" y="1732147"/>
            <a:ext cx="2189394" cy="1863313"/>
          </a:xfrm>
          <a:custGeom>
            <a:avLst/>
            <a:gdLst/>
            <a:ahLst/>
            <a:cxnLst>
              <a:cxn ang="0">
                <a:pos x="675" y="0"/>
              </a:cxn>
              <a:cxn ang="0">
                <a:pos x="687" y="40"/>
              </a:cxn>
              <a:cxn ang="0">
                <a:pos x="615" y="112"/>
              </a:cxn>
              <a:cxn ang="0">
                <a:pos x="543" y="40"/>
              </a:cxn>
              <a:cxn ang="0">
                <a:pos x="555" y="0"/>
              </a:cxn>
              <a:cxn ang="0">
                <a:pos x="479" y="0"/>
              </a:cxn>
              <a:cxn ang="0">
                <a:pos x="112" y="367"/>
              </a:cxn>
              <a:cxn ang="0">
                <a:pos x="112" y="443"/>
              </a:cxn>
              <a:cxn ang="0">
                <a:pos x="72" y="431"/>
              </a:cxn>
              <a:cxn ang="0">
                <a:pos x="0" y="503"/>
              </a:cxn>
              <a:cxn ang="0">
                <a:pos x="72" y="575"/>
              </a:cxn>
              <a:cxn ang="0">
                <a:pos x="112" y="563"/>
              </a:cxn>
              <a:cxn ang="0">
                <a:pos x="112" y="639"/>
              </a:cxn>
              <a:cxn ang="0">
                <a:pos x="751" y="0"/>
              </a:cxn>
              <a:cxn ang="0">
                <a:pos x="675" y="0"/>
              </a:cxn>
            </a:cxnLst>
            <a:rect l="0" t="0" r="r" b="b"/>
            <a:pathLst>
              <a:path w="751" h="639">
                <a:moveTo>
                  <a:pt x="675" y="0"/>
                </a:moveTo>
                <a:cubicBezTo>
                  <a:pt x="682" y="12"/>
                  <a:pt x="687" y="25"/>
                  <a:pt x="687" y="40"/>
                </a:cubicBezTo>
                <a:cubicBezTo>
                  <a:pt x="687" y="80"/>
                  <a:pt x="655" y="112"/>
                  <a:pt x="615" y="112"/>
                </a:cubicBezTo>
                <a:cubicBezTo>
                  <a:pt x="575" y="112"/>
                  <a:pt x="543" y="80"/>
                  <a:pt x="543" y="40"/>
                </a:cubicBezTo>
                <a:cubicBezTo>
                  <a:pt x="543" y="25"/>
                  <a:pt x="547" y="12"/>
                  <a:pt x="555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79" y="203"/>
                  <a:pt x="315" y="367"/>
                  <a:pt x="112" y="367"/>
                </a:cubicBezTo>
                <a:cubicBezTo>
                  <a:pt x="112" y="443"/>
                  <a:pt x="112" y="443"/>
                  <a:pt x="112" y="443"/>
                </a:cubicBezTo>
                <a:cubicBezTo>
                  <a:pt x="100" y="436"/>
                  <a:pt x="87" y="431"/>
                  <a:pt x="72" y="431"/>
                </a:cubicBezTo>
                <a:cubicBezTo>
                  <a:pt x="32" y="431"/>
                  <a:pt x="0" y="463"/>
                  <a:pt x="0" y="503"/>
                </a:cubicBezTo>
                <a:cubicBezTo>
                  <a:pt x="0" y="543"/>
                  <a:pt x="32" y="575"/>
                  <a:pt x="72" y="575"/>
                </a:cubicBezTo>
                <a:cubicBezTo>
                  <a:pt x="87" y="575"/>
                  <a:pt x="100" y="570"/>
                  <a:pt x="112" y="563"/>
                </a:cubicBezTo>
                <a:cubicBezTo>
                  <a:pt x="112" y="639"/>
                  <a:pt x="112" y="639"/>
                  <a:pt x="112" y="639"/>
                </a:cubicBezTo>
                <a:cubicBezTo>
                  <a:pt x="465" y="639"/>
                  <a:pt x="751" y="353"/>
                  <a:pt x="751" y="0"/>
                </a:cubicBezTo>
                <a:lnTo>
                  <a:pt x="67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íş1ïḍe">
            <a:extLst>
              <a:ext uri="{FF2B5EF4-FFF2-40B4-BE49-F238E27FC236}">
                <a16:creationId xmlns:a16="http://schemas.microsoft.com/office/drawing/2014/main" id="{4B12E550-FC74-7642-62A3-B808A8C8DCB5}"/>
              </a:ext>
            </a:extLst>
          </p:cNvPr>
          <p:cNvSpPr>
            <a:spLocks/>
          </p:cNvSpPr>
          <p:nvPr/>
        </p:nvSpPr>
        <p:spPr bwMode="auto">
          <a:xfrm rot="16200000" flipH="1" flipV="1">
            <a:off x="4067853" y="3439225"/>
            <a:ext cx="2189394" cy="1863313"/>
          </a:xfrm>
          <a:custGeom>
            <a:avLst/>
            <a:gdLst/>
            <a:ahLst/>
            <a:cxnLst>
              <a:cxn ang="0">
                <a:pos x="675" y="0"/>
              </a:cxn>
              <a:cxn ang="0">
                <a:pos x="687" y="40"/>
              </a:cxn>
              <a:cxn ang="0">
                <a:pos x="615" y="112"/>
              </a:cxn>
              <a:cxn ang="0">
                <a:pos x="543" y="40"/>
              </a:cxn>
              <a:cxn ang="0">
                <a:pos x="555" y="0"/>
              </a:cxn>
              <a:cxn ang="0">
                <a:pos x="479" y="0"/>
              </a:cxn>
              <a:cxn ang="0">
                <a:pos x="112" y="367"/>
              </a:cxn>
              <a:cxn ang="0">
                <a:pos x="112" y="443"/>
              </a:cxn>
              <a:cxn ang="0">
                <a:pos x="72" y="431"/>
              </a:cxn>
              <a:cxn ang="0">
                <a:pos x="0" y="503"/>
              </a:cxn>
              <a:cxn ang="0">
                <a:pos x="72" y="575"/>
              </a:cxn>
              <a:cxn ang="0">
                <a:pos x="112" y="563"/>
              </a:cxn>
              <a:cxn ang="0">
                <a:pos x="112" y="639"/>
              </a:cxn>
              <a:cxn ang="0">
                <a:pos x="751" y="0"/>
              </a:cxn>
              <a:cxn ang="0">
                <a:pos x="675" y="0"/>
              </a:cxn>
            </a:cxnLst>
            <a:rect l="0" t="0" r="r" b="b"/>
            <a:pathLst>
              <a:path w="751" h="639">
                <a:moveTo>
                  <a:pt x="675" y="0"/>
                </a:moveTo>
                <a:cubicBezTo>
                  <a:pt x="682" y="12"/>
                  <a:pt x="687" y="25"/>
                  <a:pt x="687" y="40"/>
                </a:cubicBezTo>
                <a:cubicBezTo>
                  <a:pt x="687" y="80"/>
                  <a:pt x="655" y="112"/>
                  <a:pt x="615" y="112"/>
                </a:cubicBezTo>
                <a:cubicBezTo>
                  <a:pt x="575" y="112"/>
                  <a:pt x="543" y="80"/>
                  <a:pt x="543" y="40"/>
                </a:cubicBezTo>
                <a:cubicBezTo>
                  <a:pt x="543" y="25"/>
                  <a:pt x="547" y="12"/>
                  <a:pt x="555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79" y="203"/>
                  <a:pt x="315" y="367"/>
                  <a:pt x="112" y="367"/>
                </a:cubicBezTo>
                <a:cubicBezTo>
                  <a:pt x="112" y="443"/>
                  <a:pt x="112" y="443"/>
                  <a:pt x="112" y="443"/>
                </a:cubicBezTo>
                <a:cubicBezTo>
                  <a:pt x="100" y="436"/>
                  <a:pt x="87" y="431"/>
                  <a:pt x="72" y="431"/>
                </a:cubicBezTo>
                <a:cubicBezTo>
                  <a:pt x="32" y="431"/>
                  <a:pt x="0" y="463"/>
                  <a:pt x="0" y="503"/>
                </a:cubicBezTo>
                <a:cubicBezTo>
                  <a:pt x="0" y="543"/>
                  <a:pt x="32" y="575"/>
                  <a:pt x="72" y="575"/>
                </a:cubicBezTo>
                <a:cubicBezTo>
                  <a:pt x="87" y="575"/>
                  <a:pt x="100" y="570"/>
                  <a:pt x="112" y="563"/>
                </a:cubicBezTo>
                <a:cubicBezTo>
                  <a:pt x="112" y="639"/>
                  <a:pt x="112" y="639"/>
                  <a:pt x="112" y="639"/>
                </a:cubicBezTo>
                <a:cubicBezTo>
                  <a:pt x="465" y="639"/>
                  <a:pt x="751" y="353"/>
                  <a:pt x="751" y="0"/>
                </a:cubicBezTo>
                <a:lnTo>
                  <a:pt x="6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îṥľídè">
            <a:extLst>
              <a:ext uri="{FF2B5EF4-FFF2-40B4-BE49-F238E27FC236}">
                <a16:creationId xmlns:a16="http://schemas.microsoft.com/office/drawing/2014/main" id="{45001DC8-3769-EB40-7578-4CCAD909ECCA}"/>
              </a:ext>
            </a:extLst>
          </p:cNvPr>
          <p:cNvSpPr/>
          <p:nvPr/>
        </p:nvSpPr>
        <p:spPr bwMode="auto">
          <a:xfrm>
            <a:off x="5091265" y="2594128"/>
            <a:ext cx="2009478" cy="2009474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noFill/>
            <a:round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ïṥļîḑè">
            <a:extLst>
              <a:ext uri="{FF2B5EF4-FFF2-40B4-BE49-F238E27FC236}">
                <a16:creationId xmlns:a16="http://schemas.microsoft.com/office/drawing/2014/main" id="{8CB939BF-674B-C96E-52B5-5E8970063FFB}"/>
              </a:ext>
            </a:extLst>
          </p:cNvPr>
          <p:cNvSpPr txBox="1"/>
          <p:nvPr/>
        </p:nvSpPr>
        <p:spPr>
          <a:xfrm rot="18933073" flipH="1">
            <a:off x="4573802" y="2360549"/>
            <a:ext cx="1137335" cy="374488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" name="isľídè">
            <a:extLst>
              <a:ext uri="{FF2B5EF4-FFF2-40B4-BE49-F238E27FC236}">
                <a16:creationId xmlns:a16="http://schemas.microsoft.com/office/drawing/2014/main" id="{E53D3A41-F152-14E6-E7AB-4E779CF86594}"/>
              </a:ext>
            </a:extLst>
          </p:cNvPr>
          <p:cNvSpPr txBox="1"/>
          <p:nvPr/>
        </p:nvSpPr>
        <p:spPr>
          <a:xfrm rot="3034644">
            <a:off x="6642547" y="2552349"/>
            <a:ext cx="1137335" cy="374488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7" name="íŝḷiḑê">
            <a:extLst>
              <a:ext uri="{FF2B5EF4-FFF2-40B4-BE49-F238E27FC236}">
                <a16:creationId xmlns:a16="http://schemas.microsoft.com/office/drawing/2014/main" id="{258F787A-6D41-F333-F9DC-E385AF1F039A}"/>
              </a:ext>
            </a:extLst>
          </p:cNvPr>
          <p:cNvSpPr txBox="1"/>
          <p:nvPr/>
        </p:nvSpPr>
        <p:spPr>
          <a:xfrm rot="19035440">
            <a:off x="6482727" y="4509145"/>
            <a:ext cx="1137335" cy="374488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8" name="îSliďe">
            <a:extLst>
              <a:ext uri="{FF2B5EF4-FFF2-40B4-BE49-F238E27FC236}">
                <a16:creationId xmlns:a16="http://schemas.microsoft.com/office/drawing/2014/main" id="{AE48D3A7-1C88-C8A6-1445-3D4E33222905}"/>
              </a:ext>
            </a:extLst>
          </p:cNvPr>
          <p:cNvSpPr txBox="1"/>
          <p:nvPr/>
        </p:nvSpPr>
        <p:spPr>
          <a:xfrm rot="2835440">
            <a:off x="4465988" y="4355700"/>
            <a:ext cx="1137335" cy="374488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EEB6833-5698-D8A0-A21D-CAA31B03346D}"/>
              </a:ext>
            </a:extLst>
          </p:cNvPr>
          <p:cNvGrpSpPr/>
          <p:nvPr/>
        </p:nvGrpSpPr>
        <p:grpSpPr>
          <a:xfrm>
            <a:off x="7716982" y="1647291"/>
            <a:ext cx="2737081" cy="746702"/>
            <a:chOff x="1353005" y="1739095"/>
            <a:chExt cx="2737081" cy="74670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52D0F54-5898-FDED-D9A0-72132AD8604A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BBA706E-C2FE-2B02-D619-D36B3039A230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B424022-EB34-AA59-679F-498838AE8B02}"/>
              </a:ext>
            </a:extLst>
          </p:cNvPr>
          <p:cNvGrpSpPr/>
          <p:nvPr/>
        </p:nvGrpSpPr>
        <p:grpSpPr>
          <a:xfrm>
            <a:off x="1747462" y="1647291"/>
            <a:ext cx="2727557" cy="746702"/>
            <a:chOff x="1362529" y="1739095"/>
            <a:chExt cx="2727557" cy="74670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676F135-F6EC-A198-CD5D-D6CE1D3FB667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7299BED-E583-FA22-F186-82E4C5AEBAFA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B6F75FD-9C34-3721-4A8F-8AF6D0EBF8E2}"/>
              </a:ext>
            </a:extLst>
          </p:cNvPr>
          <p:cNvGrpSpPr/>
          <p:nvPr/>
        </p:nvGrpSpPr>
        <p:grpSpPr>
          <a:xfrm>
            <a:off x="7716982" y="4808725"/>
            <a:ext cx="2737081" cy="746702"/>
            <a:chOff x="1353005" y="1739095"/>
            <a:chExt cx="2737081" cy="74670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F937C72-A55C-0D21-4042-E726A6F046E8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8A5C2F5-C297-982D-2439-965FE3B87C19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DD45864-E17D-C097-FDA7-2A3A8F3246E5}"/>
              </a:ext>
            </a:extLst>
          </p:cNvPr>
          <p:cNvGrpSpPr/>
          <p:nvPr/>
        </p:nvGrpSpPr>
        <p:grpSpPr>
          <a:xfrm>
            <a:off x="1747462" y="4808725"/>
            <a:ext cx="2727557" cy="746702"/>
            <a:chOff x="1362529" y="1739095"/>
            <a:chExt cx="2727557" cy="74670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A3025CB-926F-9A1F-3DDF-5D34FCA3EA13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B024EEE-49A4-BA89-C1D8-697C9FC1D2E6}"/>
                </a:ext>
              </a:extLst>
            </p:cNvPr>
            <p:cNvSpPr txBox="1"/>
            <p:nvPr/>
          </p:nvSpPr>
          <p:spPr>
            <a:xfrm>
              <a:off x="1362529" y="2049074"/>
              <a:ext cx="2727557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39745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工作存在不足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F767590-AD7B-461E-0EB0-3042A8433CAE}"/>
              </a:ext>
            </a:extLst>
          </p:cNvPr>
          <p:cNvGrpSpPr/>
          <p:nvPr/>
        </p:nvGrpSpPr>
        <p:grpSpPr>
          <a:xfrm>
            <a:off x="805826" y="328558"/>
            <a:ext cx="281368" cy="317296"/>
            <a:chOff x="2615904" y="4816537"/>
            <a:chExt cx="675717" cy="762000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9762CEC-8DE2-2C34-8AB4-10E6A44CE3B6}"/>
                </a:ext>
              </a:extLst>
            </p:cNvPr>
            <p:cNvSpPr/>
            <p:nvPr/>
          </p:nvSpPr>
          <p:spPr>
            <a:xfrm>
              <a:off x="2701643" y="5079427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201BFD8-7325-77DA-A785-21D2F3331735}"/>
                </a:ext>
              </a:extLst>
            </p:cNvPr>
            <p:cNvSpPr/>
            <p:nvPr/>
          </p:nvSpPr>
          <p:spPr>
            <a:xfrm>
              <a:off x="2844518" y="5407087"/>
              <a:ext cx="342913" cy="171450"/>
            </a:xfrm>
            <a:custGeom>
              <a:avLst/>
              <a:gdLst>
                <a:gd name="connsiteX0" fmla="*/ 342900 w 342913"/>
                <a:gd name="connsiteY0" fmla="*/ 171450 h 171450"/>
                <a:gd name="connsiteX1" fmla="*/ 342900 w 342913"/>
                <a:gd name="connsiteY1" fmla="*/ 85725 h 171450"/>
                <a:gd name="connsiteX2" fmla="*/ 325755 w 342913"/>
                <a:gd name="connsiteY2" fmla="*/ 51435 h 171450"/>
                <a:gd name="connsiteX3" fmla="*/ 241935 w 342913"/>
                <a:gd name="connsiteY3" fmla="*/ 11430 h 171450"/>
                <a:gd name="connsiteX4" fmla="*/ 171450 w 342913"/>
                <a:gd name="connsiteY4" fmla="*/ 0 h 171450"/>
                <a:gd name="connsiteX5" fmla="*/ 100965 w 342913"/>
                <a:gd name="connsiteY5" fmla="*/ 11430 h 171450"/>
                <a:gd name="connsiteX6" fmla="*/ 17145 w 342913"/>
                <a:gd name="connsiteY6" fmla="*/ 51435 h 171450"/>
                <a:gd name="connsiteX7" fmla="*/ 0 w 342913"/>
                <a:gd name="connsiteY7" fmla="*/ 85725 h 171450"/>
                <a:gd name="connsiteX8" fmla="*/ 0 w 342913"/>
                <a:gd name="connsiteY8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13" h="171450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3252" y="72153"/>
                    <a:pt x="336823" y="59297"/>
                    <a:pt x="325755" y="51435"/>
                  </a:cubicBezTo>
                  <a:cubicBezTo>
                    <a:pt x="301081" y="32123"/>
                    <a:pt x="272467" y="18466"/>
                    <a:pt x="241935" y="11430"/>
                  </a:cubicBezTo>
                  <a:cubicBezTo>
                    <a:pt x="219043" y="4548"/>
                    <a:pt x="195344" y="706"/>
                    <a:pt x="171450" y="0"/>
                  </a:cubicBezTo>
                  <a:cubicBezTo>
                    <a:pt x="147499" y="74"/>
                    <a:pt x="123712" y="3931"/>
                    <a:pt x="100965" y="11430"/>
                  </a:cubicBezTo>
                  <a:cubicBezTo>
                    <a:pt x="70866" y="19669"/>
                    <a:pt x="42481" y="33217"/>
                    <a:pt x="17145" y="51435"/>
                  </a:cubicBezTo>
                  <a:cubicBezTo>
                    <a:pt x="6399" y="59568"/>
                    <a:pt x="59" y="72248"/>
                    <a:pt x="0" y="85725"/>
                  </a:cubicBez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CD395C4-6D7D-FE94-17FD-EAD461DFFB66}"/>
                </a:ext>
              </a:extLst>
            </p:cNvPr>
            <p:cNvSpPr/>
            <p:nvPr/>
          </p:nvSpPr>
          <p:spPr>
            <a:xfrm>
              <a:off x="2930243" y="5212777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02F5D05-5B11-08C2-2743-34B503505C17}"/>
                </a:ext>
              </a:extLst>
            </p:cNvPr>
            <p:cNvSpPr/>
            <p:nvPr/>
          </p:nvSpPr>
          <p:spPr>
            <a:xfrm>
              <a:off x="2615904" y="5273737"/>
              <a:ext cx="310528" cy="171450"/>
            </a:xfrm>
            <a:custGeom>
              <a:avLst/>
              <a:gdLst>
                <a:gd name="connsiteX0" fmla="*/ 222899 w 310528"/>
                <a:gd name="connsiteY0" fmla="*/ 154305 h 171450"/>
                <a:gd name="connsiteX1" fmla="*/ 222899 w 310528"/>
                <a:gd name="connsiteY1" fmla="*/ 154305 h 171450"/>
                <a:gd name="connsiteX2" fmla="*/ 310529 w 310528"/>
                <a:gd name="connsiteY2" fmla="*/ 110490 h 171450"/>
                <a:gd name="connsiteX3" fmla="*/ 276239 w 310528"/>
                <a:gd name="connsiteY3" fmla="*/ 26670 h 171450"/>
                <a:gd name="connsiteX4" fmla="*/ 276239 w 310528"/>
                <a:gd name="connsiteY4" fmla="*/ 22860 h 171450"/>
                <a:gd name="connsiteX5" fmla="*/ 241949 w 310528"/>
                <a:gd name="connsiteY5" fmla="*/ 11430 h 171450"/>
                <a:gd name="connsiteX6" fmla="*/ 171464 w 310528"/>
                <a:gd name="connsiteY6" fmla="*/ 0 h 171450"/>
                <a:gd name="connsiteX7" fmla="*/ 100979 w 310528"/>
                <a:gd name="connsiteY7" fmla="*/ 11430 h 171450"/>
                <a:gd name="connsiteX8" fmla="*/ 17159 w 310528"/>
                <a:gd name="connsiteY8" fmla="*/ 51435 h 171450"/>
                <a:gd name="connsiteX9" fmla="*/ 14 w 310528"/>
                <a:gd name="connsiteY9" fmla="*/ 85725 h 171450"/>
                <a:gd name="connsiteX10" fmla="*/ 14 w 310528"/>
                <a:gd name="connsiteY10" fmla="*/ 171450 h 171450"/>
                <a:gd name="connsiteX11" fmla="*/ 205754 w 310528"/>
                <a:gd name="connsiteY11" fmla="*/ 171450 h 171450"/>
                <a:gd name="connsiteX12" fmla="*/ 222899 w 310528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28" h="171450">
                  <a:moveTo>
                    <a:pt x="222899" y="154305"/>
                  </a:moveTo>
                  <a:lnTo>
                    <a:pt x="222899" y="154305"/>
                  </a:lnTo>
                  <a:cubicBezTo>
                    <a:pt x="249644" y="135218"/>
                    <a:pt x="279211" y="120434"/>
                    <a:pt x="310529" y="110490"/>
                  </a:cubicBezTo>
                  <a:cubicBezTo>
                    <a:pt x="288868" y="87919"/>
                    <a:pt x="276608" y="57951"/>
                    <a:pt x="276239" y="26670"/>
                  </a:cubicBezTo>
                  <a:lnTo>
                    <a:pt x="276239" y="22860"/>
                  </a:lnTo>
                  <a:cubicBezTo>
                    <a:pt x="265111" y="18198"/>
                    <a:pt x="253648" y="14377"/>
                    <a:pt x="241949" y="11430"/>
                  </a:cubicBezTo>
                  <a:cubicBezTo>
                    <a:pt x="219056" y="4548"/>
                    <a:pt x="195358" y="705"/>
                    <a:pt x="171464" y="0"/>
                  </a:cubicBezTo>
                  <a:cubicBezTo>
                    <a:pt x="147513" y="73"/>
                    <a:pt x="123725" y="3931"/>
                    <a:pt x="100979" y="11430"/>
                  </a:cubicBezTo>
                  <a:cubicBezTo>
                    <a:pt x="71185" y="20474"/>
                    <a:pt x="42928" y="33960"/>
                    <a:pt x="17159" y="51435"/>
                  </a:cubicBezTo>
                  <a:cubicBezTo>
                    <a:pt x="6091" y="59297"/>
                    <a:pt x="-338" y="72153"/>
                    <a:pt x="14" y="85725"/>
                  </a:cubicBezTo>
                  <a:lnTo>
                    <a:pt x="14" y="171450"/>
                  </a:lnTo>
                  <a:lnTo>
                    <a:pt x="205754" y="171450"/>
                  </a:lnTo>
                  <a:cubicBezTo>
                    <a:pt x="210476" y="164823"/>
                    <a:pt x="216271" y="159028"/>
                    <a:pt x="222899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B8D21DC-9C6E-A1CE-BC30-3AC01C20E2B7}"/>
                </a:ext>
              </a:extLst>
            </p:cNvPr>
            <p:cNvSpPr/>
            <p:nvPr/>
          </p:nvSpPr>
          <p:spPr>
            <a:xfrm>
              <a:off x="2892139" y="4816537"/>
              <a:ext cx="399482" cy="366140"/>
            </a:xfrm>
            <a:custGeom>
              <a:avLst/>
              <a:gdLst>
                <a:gd name="connsiteX0" fmla="*/ 379575 w 399482"/>
                <a:gd name="connsiteY0" fmla="*/ 0 h 366140"/>
                <a:gd name="connsiteX1" fmla="*/ 19816 w 399482"/>
                <a:gd name="connsiteY1" fmla="*/ 0 h 366140"/>
                <a:gd name="connsiteX2" fmla="*/ 4 w 399482"/>
                <a:gd name="connsiteY2" fmla="*/ 20098 h 366140"/>
                <a:gd name="connsiteX3" fmla="*/ 4 w 399482"/>
                <a:gd name="connsiteY3" fmla="*/ 265367 h 366140"/>
                <a:gd name="connsiteX4" fmla="*/ 19620 w 399482"/>
                <a:gd name="connsiteY4" fmla="*/ 285747 h 366140"/>
                <a:gd name="connsiteX5" fmla="*/ 19816 w 399482"/>
                <a:gd name="connsiteY5" fmla="*/ 285750 h 366140"/>
                <a:gd name="connsiteX6" fmla="*/ 76966 w 399482"/>
                <a:gd name="connsiteY6" fmla="*/ 285750 h 366140"/>
                <a:gd name="connsiteX7" fmla="*/ 76966 w 399482"/>
                <a:gd name="connsiteY7" fmla="*/ 366141 h 366140"/>
                <a:gd name="connsiteX8" fmla="*/ 155928 w 399482"/>
                <a:gd name="connsiteY8" fmla="*/ 285750 h 366140"/>
                <a:gd name="connsiteX9" fmla="*/ 379575 w 399482"/>
                <a:gd name="connsiteY9" fmla="*/ 285750 h 366140"/>
                <a:gd name="connsiteX10" fmla="*/ 399482 w 399482"/>
                <a:gd name="connsiteY10" fmla="*/ 265652 h 366140"/>
                <a:gd name="connsiteX11" fmla="*/ 399482 w 399482"/>
                <a:gd name="connsiteY11" fmla="*/ 20098 h 366140"/>
                <a:gd name="connsiteX12" fmla="*/ 379575 w 399482"/>
                <a:gd name="connsiteY12" fmla="*/ 0 h 366140"/>
                <a:gd name="connsiteX13" fmla="*/ 198028 w 399482"/>
                <a:gd name="connsiteY13" fmla="*/ 250031 h 366140"/>
                <a:gd name="connsiteX14" fmla="*/ 176885 w 399482"/>
                <a:gd name="connsiteY14" fmla="*/ 228884 h 366140"/>
                <a:gd name="connsiteX15" fmla="*/ 198032 w 399482"/>
                <a:gd name="connsiteY15" fmla="*/ 207740 h 366140"/>
                <a:gd name="connsiteX16" fmla="*/ 219174 w 399482"/>
                <a:gd name="connsiteY16" fmla="*/ 228600 h 366140"/>
                <a:gd name="connsiteX17" fmla="*/ 198509 w 399482"/>
                <a:gd name="connsiteY17" fmla="*/ 250028 h 366140"/>
                <a:gd name="connsiteX18" fmla="*/ 198028 w 399482"/>
                <a:gd name="connsiteY18" fmla="*/ 250031 h 366140"/>
                <a:gd name="connsiteX19" fmla="*/ 211649 w 399482"/>
                <a:gd name="connsiteY19" fmla="*/ 162878 h 366140"/>
                <a:gd name="connsiteX20" fmla="*/ 211649 w 399482"/>
                <a:gd name="connsiteY20" fmla="*/ 192881 h 366140"/>
                <a:gd name="connsiteX21" fmla="*/ 184503 w 399482"/>
                <a:gd name="connsiteY21" fmla="*/ 192881 h 366140"/>
                <a:gd name="connsiteX22" fmla="*/ 184503 w 399482"/>
                <a:gd name="connsiteY22" fmla="*/ 136779 h 366140"/>
                <a:gd name="connsiteX23" fmla="*/ 198028 w 399482"/>
                <a:gd name="connsiteY23" fmla="*/ 136779 h 366140"/>
                <a:gd name="connsiteX24" fmla="*/ 236890 w 399482"/>
                <a:gd name="connsiteY24" fmla="*/ 101727 h 366140"/>
                <a:gd name="connsiteX25" fmla="*/ 199471 w 399482"/>
                <a:gd name="connsiteY25" fmla="*/ 62958 h 366140"/>
                <a:gd name="connsiteX26" fmla="*/ 198028 w 399482"/>
                <a:gd name="connsiteY26" fmla="*/ 62960 h 366140"/>
                <a:gd name="connsiteX27" fmla="*/ 159262 w 399482"/>
                <a:gd name="connsiteY27" fmla="*/ 95135 h 366140"/>
                <a:gd name="connsiteX28" fmla="*/ 159262 w 399482"/>
                <a:gd name="connsiteY28" fmla="*/ 101727 h 366140"/>
                <a:gd name="connsiteX29" fmla="*/ 159262 w 399482"/>
                <a:gd name="connsiteY29" fmla="*/ 104108 h 366140"/>
                <a:gd name="connsiteX30" fmla="*/ 132115 w 399482"/>
                <a:gd name="connsiteY30" fmla="*/ 104108 h 366140"/>
                <a:gd name="connsiteX31" fmla="*/ 132115 w 399482"/>
                <a:gd name="connsiteY31" fmla="*/ 101727 h 366140"/>
                <a:gd name="connsiteX32" fmla="*/ 190668 w 399482"/>
                <a:gd name="connsiteY32" fmla="*/ 35724 h 366140"/>
                <a:gd name="connsiteX33" fmla="*/ 198028 w 399482"/>
                <a:gd name="connsiteY33" fmla="*/ 35719 h 366140"/>
                <a:gd name="connsiteX34" fmla="*/ 264037 w 399482"/>
                <a:gd name="connsiteY34" fmla="*/ 100194 h 366140"/>
                <a:gd name="connsiteX35" fmla="*/ 264037 w 399482"/>
                <a:gd name="connsiteY35" fmla="*/ 101727 h 366140"/>
                <a:gd name="connsiteX36" fmla="*/ 211649 w 399482"/>
                <a:gd name="connsiteY36" fmla="*/ 162878 h 36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99482" h="366140">
                  <a:moveTo>
                    <a:pt x="379575" y="0"/>
                  </a:moveTo>
                  <a:lnTo>
                    <a:pt x="19816" y="0"/>
                  </a:lnTo>
                  <a:cubicBezTo>
                    <a:pt x="8806" y="105"/>
                    <a:pt x="-50" y="9088"/>
                    <a:pt x="4" y="20098"/>
                  </a:cubicBezTo>
                  <a:lnTo>
                    <a:pt x="4" y="265367"/>
                  </a:lnTo>
                  <a:cubicBezTo>
                    <a:pt x="-207" y="276412"/>
                    <a:pt x="8575" y="285537"/>
                    <a:pt x="19620" y="285747"/>
                  </a:cubicBezTo>
                  <a:cubicBezTo>
                    <a:pt x="19685" y="285748"/>
                    <a:pt x="19751" y="285749"/>
                    <a:pt x="19816" y="285750"/>
                  </a:cubicBezTo>
                  <a:lnTo>
                    <a:pt x="76966" y="285750"/>
                  </a:lnTo>
                  <a:lnTo>
                    <a:pt x="76966" y="366141"/>
                  </a:lnTo>
                  <a:lnTo>
                    <a:pt x="155928" y="285750"/>
                  </a:lnTo>
                  <a:lnTo>
                    <a:pt x="379575" y="285750"/>
                  </a:lnTo>
                  <a:cubicBezTo>
                    <a:pt x="390600" y="285645"/>
                    <a:pt x="399482" y="276678"/>
                    <a:pt x="399482" y="265652"/>
                  </a:cubicBezTo>
                  <a:lnTo>
                    <a:pt x="399482" y="20098"/>
                  </a:lnTo>
                  <a:cubicBezTo>
                    <a:pt x="399483" y="9072"/>
                    <a:pt x="390600" y="104"/>
                    <a:pt x="379575" y="0"/>
                  </a:cubicBezTo>
                  <a:close/>
                  <a:moveTo>
                    <a:pt x="198028" y="250031"/>
                  </a:moveTo>
                  <a:cubicBezTo>
                    <a:pt x="186350" y="250030"/>
                    <a:pt x="176884" y="240562"/>
                    <a:pt x="176885" y="228884"/>
                  </a:cubicBezTo>
                  <a:cubicBezTo>
                    <a:pt x="176886" y="217205"/>
                    <a:pt x="186354" y="207739"/>
                    <a:pt x="198032" y="207740"/>
                  </a:cubicBezTo>
                  <a:cubicBezTo>
                    <a:pt x="209598" y="207741"/>
                    <a:pt x="219018" y="217035"/>
                    <a:pt x="219174" y="228600"/>
                  </a:cubicBezTo>
                  <a:cubicBezTo>
                    <a:pt x="219384" y="240223"/>
                    <a:pt x="210132" y="249818"/>
                    <a:pt x="198509" y="250028"/>
                  </a:cubicBezTo>
                  <a:cubicBezTo>
                    <a:pt x="198349" y="250031"/>
                    <a:pt x="198188" y="250032"/>
                    <a:pt x="198028" y="250031"/>
                  </a:cubicBezTo>
                  <a:close/>
                  <a:moveTo>
                    <a:pt x="211649" y="162878"/>
                  </a:moveTo>
                  <a:lnTo>
                    <a:pt x="211649" y="192881"/>
                  </a:lnTo>
                  <a:lnTo>
                    <a:pt x="184503" y="192881"/>
                  </a:lnTo>
                  <a:lnTo>
                    <a:pt x="184503" y="136779"/>
                  </a:lnTo>
                  <a:lnTo>
                    <a:pt x="198028" y="136779"/>
                  </a:lnTo>
                  <a:cubicBezTo>
                    <a:pt x="221650" y="136779"/>
                    <a:pt x="236890" y="122968"/>
                    <a:pt x="236890" y="101727"/>
                  </a:cubicBezTo>
                  <a:cubicBezTo>
                    <a:pt x="237263" y="80688"/>
                    <a:pt x="220509" y="63331"/>
                    <a:pt x="199471" y="62958"/>
                  </a:cubicBezTo>
                  <a:cubicBezTo>
                    <a:pt x="198990" y="62950"/>
                    <a:pt x="198509" y="62951"/>
                    <a:pt x="198028" y="62960"/>
                  </a:cubicBezTo>
                  <a:cubicBezTo>
                    <a:pt x="178438" y="61140"/>
                    <a:pt x="161082" y="75545"/>
                    <a:pt x="159262" y="95135"/>
                  </a:cubicBezTo>
                  <a:cubicBezTo>
                    <a:pt x="159058" y="97327"/>
                    <a:pt x="159058" y="99534"/>
                    <a:pt x="159262" y="101727"/>
                  </a:cubicBezTo>
                  <a:lnTo>
                    <a:pt x="159262" y="104108"/>
                  </a:lnTo>
                  <a:lnTo>
                    <a:pt x="132115" y="104108"/>
                  </a:lnTo>
                  <a:lnTo>
                    <a:pt x="132115" y="101727"/>
                  </a:lnTo>
                  <a:cubicBezTo>
                    <a:pt x="130058" y="67332"/>
                    <a:pt x="156273" y="37782"/>
                    <a:pt x="190668" y="35724"/>
                  </a:cubicBezTo>
                  <a:cubicBezTo>
                    <a:pt x="193119" y="35578"/>
                    <a:pt x="195577" y="35576"/>
                    <a:pt x="198028" y="35719"/>
                  </a:cubicBezTo>
                  <a:cubicBezTo>
                    <a:pt x="234061" y="35296"/>
                    <a:pt x="263614" y="64162"/>
                    <a:pt x="264037" y="100194"/>
                  </a:cubicBezTo>
                  <a:cubicBezTo>
                    <a:pt x="264042" y="100705"/>
                    <a:pt x="264042" y="101216"/>
                    <a:pt x="264037" y="101727"/>
                  </a:cubicBezTo>
                  <a:cubicBezTo>
                    <a:pt x="264962" y="132572"/>
                    <a:pt x="242271" y="159059"/>
                    <a:pt x="211649" y="1628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18F7DAD-04D7-F89F-E7E5-5756ED13899C}"/>
              </a:ext>
            </a:extLst>
          </p:cNvPr>
          <p:cNvSpPr/>
          <p:nvPr/>
        </p:nvSpPr>
        <p:spPr>
          <a:xfrm>
            <a:off x="1685925" y="1952625"/>
            <a:ext cx="2590800" cy="2006600"/>
          </a:xfrm>
          <a:custGeom>
            <a:avLst/>
            <a:gdLst>
              <a:gd name="connsiteX0" fmla="*/ 1295400 w 2590800"/>
              <a:gd name="connsiteY0" fmla="*/ 0 h 2006600"/>
              <a:gd name="connsiteX1" fmla="*/ 2590800 w 2590800"/>
              <a:gd name="connsiteY1" fmla="*/ 1295400 h 2006600"/>
              <a:gd name="connsiteX2" fmla="*/ 2434452 w 2590800"/>
              <a:gd name="connsiteY2" fmla="*/ 1912865 h 2006600"/>
              <a:gd name="connsiteX3" fmla="*/ 2377507 w 2590800"/>
              <a:gd name="connsiteY3" fmla="*/ 2006600 h 2006600"/>
              <a:gd name="connsiteX4" fmla="*/ 213293 w 2590800"/>
              <a:gd name="connsiteY4" fmla="*/ 2006600 h 2006600"/>
              <a:gd name="connsiteX5" fmla="*/ 156348 w 2590800"/>
              <a:gd name="connsiteY5" fmla="*/ 1912865 h 2006600"/>
              <a:gd name="connsiteX6" fmla="*/ 0 w 2590800"/>
              <a:gd name="connsiteY6" fmla="*/ 1295400 h 2006600"/>
              <a:gd name="connsiteX7" fmla="*/ 1295400 w 2590800"/>
              <a:gd name="connsiteY7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0" h="20066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cubicBezTo>
                  <a:pt x="2590800" y="1518972"/>
                  <a:pt x="2534162" y="1729315"/>
                  <a:pt x="2434452" y="1912865"/>
                </a:cubicBezTo>
                <a:lnTo>
                  <a:pt x="2377507" y="2006600"/>
                </a:lnTo>
                <a:lnTo>
                  <a:pt x="213293" y="2006600"/>
                </a:lnTo>
                <a:lnTo>
                  <a:pt x="156348" y="1912865"/>
                </a:lnTo>
                <a:cubicBezTo>
                  <a:pt x="56638" y="1729315"/>
                  <a:pt x="0" y="1518972"/>
                  <a:pt x="0" y="1295400"/>
                </a:cubicBez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E448064-8726-D3C4-1D0D-52EB329A565E}"/>
              </a:ext>
            </a:extLst>
          </p:cNvPr>
          <p:cNvSpPr/>
          <p:nvPr/>
        </p:nvSpPr>
        <p:spPr>
          <a:xfrm>
            <a:off x="1899218" y="3959225"/>
            <a:ext cx="2164214" cy="584200"/>
          </a:xfrm>
          <a:custGeom>
            <a:avLst/>
            <a:gdLst>
              <a:gd name="connsiteX0" fmla="*/ 0 w 2164214"/>
              <a:gd name="connsiteY0" fmla="*/ 0 h 584200"/>
              <a:gd name="connsiteX1" fmla="*/ 2164214 w 2164214"/>
              <a:gd name="connsiteY1" fmla="*/ 0 h 584200"/>
              <a:gd name="connsiteX2" fmla="*/ 2156273 w 2164214"/>
              <a:gd name="connsiteY2" fmla="*/ 13071 h 584200"/>
              <a:gd name="connsiteX3" fmla="*/ 1082107 w 2164214"/>
              <a:gd name="connsiteY3" fmla="*/ 584200 h 584200"/>
              <a:gd name="connsiteX4" fmla="*/ 7941 w 2164214"/>
              <a:gd name="connsiteY4" fmla="*/ 13071 h 584200"/>
              <a:gd name="connsiteX5" fmla="*/ 0 w 2164214"/>
              <a:gd name="connsiteY5" fmla="*/ 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64214" h="584200">
                <a:moveTo>
                  <a:pt x="0" y="0"/>
                </a:moveTo>
                <a:lnTo>
                  <a:pt x="2164214" y="0"/>
                </a:lnTo>
                <a:lnTo>
                  <a:pt x="2156273" y="13071"/>
                </a:lnTo>
                <a:cubicBezTo>
                  <a:pt x="1923481" y="357649"/>
                  <a:pt x="1529251" y="584200"/>
                  <a:pt x="1082107" y="584200"/>
                </a:cubicBezTo>
                <a:cubicBezTo>
                  <a:pt x="634963" y="584200"/>
                  <a:pt x="240734" y="357649"/>
                  <a:pt x="7941" y="13071"/>
                </a:cubicBezTo>
                <a:lnTo>
                  <a:pt x="0" y="0"/>
                </a:lnTo>
                <a:close/>
              </a:path>
            </a:pathLst>
          </a:custGeom>
          <a:solidFill>
            <a:srgbClr val="006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A4A882A-CC1D-C6FE-9CAE-54F3BB700056}"/>
              </a:ext>
            </a:extLst>
          </p:cNvPr>
          <p:cNvGrpSpPr/>
          <p:nvPr/>
        </p:nvGrpSpPr>
        <p:grpSpPr>
          <a:xfrm>
            <a:off x="2233309" y="4071384"/>
            <a:ext cx="1607014" cy="1324163"/>
            <a:chOff x="1353005" y="1739095"/>
            <a:chExt cx="1607014" cy="132416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2561185-ECDA-E4E9-D3DE-68FBAC1FA2A4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39AF88D-D9F5-E3D2-BD87-78FAC7FC77B2}"/>
                </a:ext>
              </a:extLst>
            </p:cNvPr>
            <p:cNvSpPr txBox="1"/>
            <p:nvPr/>
          </p:nvSpPr>
          <p:spPr>
            <a:xfrm>
              <a:off x="1353005" y="2275670"/>
              <a:ext cx="1607014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F3836F6-4D98-DF8F-C1B1-7D8140847CFC}"/>
              </a:ext>
            </a:extLst>
          </p:cNvPr>
          <p:cNvSpPr/>
          <p:nvPr/>
        </p:nvSpPr>
        <p:spPr>
          <a:xfrm>
            <a:off x="4791075" y="1952625"/>
            <a:ext cx="2590800" cy="2006600"/>
          </a:xfrm>
          <a:custGeom>
            <a:avLst/>
            <a:gdLst>
              <a:gd name="connsiteX0" fmla="*/ 1295400 w 2590800"/>
              <a:gd name="connsiteY0" fmla="*/ 0 h 2006600"/>
              <a:gd name="connsiteX1" fmla="*/ 2590800 w 2590800"/>
              <a:gd name="connsiteY1" fmla="*/ 1295400 h 2006600"/>
              <a:gd name="connsiteX2" fmla="*/ 2434452 w 2590800"/>
              <a:gd name="connsiteY2" fmla="*/ 1912865 h 2006600"/>
              <a:gd name="connsiteX3" fmla="*/ 2377507 w 2590800"/>
              <a:gd name="connsiteY3" fmla="*/ 2006600 h 2006600"/>
              <a:gd name="connsiteX4" fmla="*/ 213293 w 2590800"/>
              <a:gd name="connsiteY4" fmla="*/ 2006600 h 2006600"/>
              <a:gd name="connsiteX5" fmla="*/ 156348 w 2590800"/>
              <a:gd name="connsiteY5" fmla="*/ 1912865 h 2006600"/>
              <a:gd name="connsiteX6" fmla="*/ 0 w 2590800"/>
              <a:gd name="connsiteY6" fmla="*/ 1295400 h 2006600"/>
              <a:gd name="connsiteX7" fmla="*/ 1295400 w 2590800"/>
              <a:gd name="connsiteY7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0" h="20066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cubicBezTo>
                  <a:pt x="2590800" y="1518972"/>
                  <a:pt x="2534162" y="1729315"/>
                  <a:pt x="2434452" y="1912865"/>
                </a:cubicBezTo>
                <a:lnTo>
                  <a:pt x="2377507" y="2006600"/>
                </a:lnTo>
                <a:lnTo>
                  <a:pt x="213293" y="2006600"/>
                </a:lnTo>
                <a:lnTo>
                  <a:pt x="156348" y="1912865"/>
                </a:lnTo>
                <a:cubicBezTo>
                  <a:pt x="56638" y="1729315"/>
                  <a:pt x="0" y="1518972"/>
                  <a:pt x="0" y="1295400"/>
                </a:cubicBez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40C2E7B-BD6E-AE4E-BC3E-A2634076510A}"/>
              </a:ext>
            </a:extLst>
          </p:cNvPr>
          <p:cNvSpPr/>
          <p:nvPr/>
        </p:nvSpPr>
        <p:spPr>
          <a:xfrm>
            <a:off x="5004368" y="3959225"/>
            <a:ext cx="2164214" cy="584200"/>
          </a:xfrm>
          <a:custGeom>
            <a:avLst/>
            <a:gdLst>
              <a:gd name="connsiteX0" fmla="*/ 0 w 2164214"/>
              <a:gd name="connsiteY0" fmla="*/ 0 h 584200"/>
              <a:gd name="connsiteX1" fmla="*/ 2164214 w 2164214"/>
              <a:gd name="connsiteY1" fmla="*/ 0 h 584200"/>
              <a:gd name="connsiteX2" fmla="*/ 2156273 w 2164214"/>
              <a:gd name="connsiteY2" fmla="*/ 13071 h 584200"/>
              <a:gd name="connsiteX3" fmla="*/ 1082107 w 2164214"/>
              <a:gd name="connsiteY3" fmla="*/ 584200 h 584200"/>
              <a:gd name="connsiteX4" fmla="*/ 7941 w 2164214"/>
              <a:gd name="connsiteY4" fmla="*/ 13071 h 584200"/>
              <a:gd name="connsiteX5" fmla="*/ 0 w 2164214"/>
              <a:gd name="connsiteY5" fmla="*/ 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64214" h="584200">
                <a:moveTo>
                  <a:pt x="0" y="0"/>
                </a:moveTo>
                <a:lnTo>
                  <a:pt x="2164214" y="0"/>
                </a:lnTo>
                <a:lnTo>
                  <a:pt x="2156273" y="13071"/>
                </a:lnTo>
                <a:cubicBezTo>
                  <a:pt x="1923481" y="357649"/>
                  <a:pt x="1529251" y="584200"/>
                  <a:pt x="1082107" y="584200"/>
                </a:cubicBezTo>
                <a:cubicBezTo>
                  <a:pt x="634963" y="584200"/>
                  <a:pt x="240734" y="357649"/>
                  <a:pt x="7941" y="13071"/>
                </a:cubicBezTo>
                <a:lnTo>
                  <a:pt x="0" y="0"/>
                </a:lnTo>
                <a:close/>
              </a:path>
            </a:pathLst>
          </a:custGeom>
          <a:solidFill>
            <a:srgbClr val="103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89D2959-EF36-F227-58FE-AD74AB9C0307}"/>
              </a:ext>
            </a:extLst>
          </p:cNvPr>
          <p:cNvGrpSpPr/>
          <p:nvPr/>
        </p:nvGrpSpPr>
        <p:grpSpPr>
          <a:xfrm>
            <a:off x="5338459" y="4071384"/>
            <a:ext cx="1607014" cy="1324163"/>
            <a:chOff x="1353005" y="1739095"/>
            <a:chExt cx="1607014" cy="132416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5290622-DF3D-D8E9-3CF1-37F882F26105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110B3F-C575-A28E-CB64-A756B4A86AB3}"/>
                </a:ext>
              </a:extLst>
            </p:cNvPr>
            <p:cNvSpPr txBox="1"/>
            <p:nvPr/>
          </p:nvSpPr>
          <p:spPr>
            <a:xfrm>
              <a:off x="1353005" y="2275670"/>
              <a:ext cx="1607014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2BA4A96-9876-9616-8DB6-A49C21886CFC}"/>
              </a:ext>
            </a:extLst>
          </p:cNvPr>
          <p:cNvSpPr/>
          <p:nvPr/>
        </p:nvSpPr>
        <p:spPr>
          <a:xfrm>
            <a:off x="7896225" y="1952625"/>
            <a:ext cx="2590800" cy="2006600"/>
          </a:xfrm>
          <a:custGeom>
            <a:avLst/>
            <a:gdLst>
              <a:gd name="connsiteX0" fmla="*/ 1295400 w 2590800"/>
              <a:gd name="connsiteY0" fmla="*/ 0 h 2006600"/>
              <a:gd name="connsiteX1" fmla="*/ 2590800 w 2590800"/>
              <a:gd name="connsiteY1" fmla="*/ 1295400 h 2006600"/>
              <a:gd name="connsiteX2" fmla="*/ 2434452 w 2590800"/>
              <a:gd name="connsiteY2" fmla="*/ 1912865 h 2006600"/>
              <a:gd name="connsiteX3" fmla="*/ 2377507 w 2590800"/>
              <a:gd name="connsiteY3" fmla="*/ 2006600 h 2006600"/>
              <a:gd name="connsiteX4" fmla="*/ 213293 w 2590800"/>
              <a:gd name="connsiteY4" fmla="*/ 2006600 h 2006600"/>
              <a:gd name="connsiteX5" fmla="*/ 156348 w 2590800"/>
              <a:gd name="connsiteY5" fmla="*/ 1912865 h 2006600"/>
              <a:gd name="connsiteX6" fmla="*/ 0 w 2590800"/>
              <a:gd name="connsiteY6" fmla="*/ 1295400 h 2006600"/>
              <a:gd name="connsiteX7" fmla="*/ 1295400 w 2590800"/>
              <a:gd name="connsiteY7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0" h="20066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cubicBezTo>
                  <a:pt x="2590800" y="1518972"/>
                  <a:pt x="2534162" y="1729315"/>
                  <a:pt x="2434452" y="1912865"/>
                </a:cubicBezTo>
                <a:lnTo>
                  <a:pt x="2377507" y="2006600"/>
                </a:lnTo>
                <a:lnTo>
                  <a:pt x="213293" y="2006600"/>
                </a:lnTo>
                <a:lnTo>
                  <a:pt x="156348" y="1912865"/>
                </a:lnTo>
                <a:cubicBezTo>
                  <a:pt x="56638" y="1729315"/>
                  <a:pt x="0" y="1518972"/>
                  <a:pt x="0" y="1295400"/>
                </a:cubicBez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57CDA91-63DC-6323-720D-36B0AB16201E}"/>
              </a:ext>
            </a:extLst>
          </p:cNvPr>
          <p:cNvSpPr/>
          <p:nvPr/>
        </p:nvSpPr>
        <p:spPr>
          <a:xfrm>
            <a:off x="8109518" y="3959225"/>
            <a:ext cx="2164214" cy="584200"/>
          </a:xfrm>
          <a:custGeom>
            <a:avLst/>
            <a:gdLst>
              <a:gd name="connsiteX0" fmla="*/ 0 w 2164214"/>
              <a:gd name="connsiteY0" fmla="*/ 0 h 584200"/>
              <a:gd name="connsiteX1" fmla="*/ 2164214 w 2164214"/>
              <a:gd name="connsiteY1" fmla="*/ 0 h 584200"/>
              <a:gd name="connsiteX2" fmla="*/ 2156273 w 2164214"/>
              <a:gd name="connsiteY2" fmla="*/ 13071 h 584200"/>
              <a:gd name="connsiteX3" fmla="*/ 1082107 w 2164214"/>
              <a:gd name="connsiteY3" fmla="*/ 584200 h 584200"/>
              <a:gd name="connsiteX4" fmla="*/ 7941 w 2164214"/>
              <a:gd name="connsiteY4" fmla="*/ 13071 h 584200"/>
              <a:gd name="connsiteX5" fmla="*/ 0 w 2164214"/>
              <a:gd name="connsiteY5" fmla="*/ 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64214" h="584200">
                <a:moveTo>
                  <a:pt x="0" y="0"/>
                </a:moveTo>
                <a:lnTo>
                  <a:pt x="2164214" y="0"/>
                </a:lnTo>
                <a:lnTo>
                  <a:pt x="2156273" y="13071"/>
                </a:lnTo>
                <a:cubicBezTo>
                  <a:pt x="1923481" y="357649"/>
                  <a:pt x="1529251" y="584200"/>
                  <a:pt x="1082107" y="584200"/>
                </a:cubicBezTo>
                <a:cubicBezTo>
                  <a:pt x="634963" y="584200"/>
                  <a:pt x="240734" y="357649"/>
                  <a:pt x="7941" y="13071"/>
                </a:cubicBezTo>
                <a:lnTo>
                  <a:pt x="0" y="0"/>
                </a:lnTo>
                <a:close/>
              </a:path>
            </a:pathLst>
          </a:custGeom>
          <a:solidFill>
            <a:srgbClr val="006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60C0124-4EC2-EFE2-776F-391E5FD19AFD}"/>
              </a:ext>
            </a:extLst>
          </p:cNvPr>
          <p:cNvGrpSpPr/>
          <p:nvPr/>
        </p:nvGrpSpPr>
        <p:grpSpPr>
          <a:xfrm>
            <a:off x="8443609" y="4071384"/>
            <a:ext cx="1607014" cy="1324163"/>
            <a:chOff x="1353005" y="1739095"/>
            <a:chExt cx="1607014" cy="132416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6DAADEB-E947-C623-20EB-1FACA697120D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668D233-4400-FA0E-22E4-E1521C469C75}"/>
                </a:ext>
              </a:extLst>
            </p:cNvPr>
            <p:cNvSpPr txBox="1"/>
            <p:nvPr/>
          </p:nvSpPr>
          <p:spPr>
            <a:xfrm>
              <a:off x="1353005" y="2275670"/>
              <a:ext cx="1607014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0494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>
            <a:extLst>
              <a:ext uri="{FF2B5EF4-FFF2-40B4-BE49-F238E27FC236}">
                <a16:creationId xmlns:a16="http://schemas.microsoft.com/office/drawing/2014/main" id="{3064945C-A2C4-0AA5-7C05-B80209CE36E8}"/>
              </a:ext>
            </a:extLst>
          </p:cNvPr>
          <p:cNvSpPr txBox="1"/>
          <p:nvPr/>
        </p:nvSpPr>
        <p:spPr>
          <a:xfrm>
            <a:off x="4528561" y="836467"/>
            <a:ext cx="306045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04</a:t>
            </a:r>
            <a:endParaRPr lang="zh-CN" altLang="en-US" sz="16600" b="1" dirty="0">
              <a:gradFill>
                <a:gsLst>
                  <a:gs pos="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064EB12-2C89-B4C8-03AB-5C6198AE530E}"/>
              </a:ext>
            </a:extLst>
          </p:cNvPr>
          <p:cNvSpPr/>
          <p:nvPr/>
        </p:nvSpPr>
        <p:spPr>
          <a:xfrm>
            <a:off x="-285750" y="-266699"/>
            <a:ext cx="2983762" cy="1947551"/>
          </a:xfrm>
          <a:custGeom>
            <a:avLst/>
            <a:gdLst>
              <a:gd name="connsiteX0" fmla="*/ 0 w 2983762"/>
              <a:gd name="connsiteY0" fmla="*/ 0 h 1947551"/>
              <a:gd name="connsiteX1" fmla="*/ 2983762 w 2983762"/>
              <a:gd name="connsiteY1" fmla="*/ 0 h 1947551"/>
              <a:gd name="connsiteX2" fmla="*/ 2901800 w 2983762"/>
              <a:gd name="connsiteY2" fmla="*/ 223937 h 1947551"/>
              <a:gd name="connsiteX3" fmla="*/ 301471 w 2983762"/>
              <a:gd name="connsiteY3" fmla="*/ 1947551 h 1947551"/>
              <a:gd name="connsiteX4" fmla="*/ 12927 w 2983762"/>
              <a:gd name="connsiteY4" fmla="*/ 1932981 h 1947551"/>
              <a:gd name="connsiteX5" fmla="*/ 0 w 2983762"/>
              <a:gd name="connsiteY5" fmla="*/ 1931008 h 194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762" h="1947551">
                <a:moveTo>
                  <a:pt x="0" y="0"/>
                </a:moveTo>
                <a:lnTo>
                  <a:pt x="2983762" y="0"/>
                </a:lnTo>
                <a:lnTo>
                  <a:pt x="2901800" y="223937"/>
                </a:lnTo>
                <a:cubicBezTo>
                  <a:pt x="2473382" y="1236833"/>
                  <a:pt x="1470425" y="1947551"/>
                  <a:pt x="301471" y="1947551"/>
                </a:cubicBezTo>
                <a:cubicBezTo>
                  <a:pt x="204058" y="1947551"/>
                  <a:pt x="107798" y="1942616"/>
                  <a:pt x="12927" y="1932981"/>
                </a:cubicBezTo>
                <a:lnTo>
                  <a:pt x="0" y="1931008"/>
                </a:ln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5E81680-927A-53C4-C8ED-4D8EA712BB37}"/>
              </a:ext>
            </a:extLst>
          </p:cNvPr>
          <p:cNvSpPr/>
          <p:nvPr/>
        </p:nvSpPr>
        <p:spPr>
          <a:xfrm>
            <a:off x="808251" y="-266700"/>
            <a:ext cx="3518907" cy="1382782"/>
          </a:xfrm>
          <a:custGeom>
            <a:avLst/>
            <a:gdLst>
              <a:gd name="connsiteX0" fmla="*/ 0 w 3518907"/>
              <a:gd name="connsiteY0" fmla="*/ 0 h 1382782"/>
              <a:gd name="connsiteX1" fmla="*/ 3518907 w 3518907"/>
              <a:gd name="connsiteY1" fmla="*/ 0 h 1382782"/>
              <a:gd name="connsiteX2" fmla="*/ 3490893 w 3518907"/>
              <a:gd name="connsiteY2" fmla="*/ 108951 h 1382782"/>
              <a:gd name="connsiteX3" fmla="*/ 1759453 w 3518907"/>
              <a:gd name="connsiteY3" fmla="*/ 1382782 h 1382782"/>
              <a:gd name="connsiteX4" fmla="*/ 28014 w 3518907"/>
              <a:gd name="connsiteY4" fmla="*/ 108951 h 138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8907" h="1382782">
                <a:moveTo>
                  <a:pt x="0" y="0"/>
                </a:moveTo>
                <a:lnTo>
                  <a:pt x="3518907" y="0"/>
                </a:lnTo>
                <a:lnTo>
                  <a:pt x="3490893" y="108951"/>
                </a:lnTo>
                <a:cubicBezTo>
                  <a:pt x="3261353" y="846944"/>
                  <a:pt x="2572978" y="1382782"/>
                  <a:pt x="1759453" y="1382782"/>
                </a:cubicBezTo>
                <a:cubicBezTo>
                  <a:pt x="945928" y="1382782"/>
                  <a:pt x="257553" y="846944"/>
                  <a:pt x="28014" y="108951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9349419-8F03-9BB7-1A07-7A071979F2EE}"/>
              </a:ext>
            </a:extLst>
          </p:cNvPr>
          <p:cNvSpPr/>
          <p:nvPr/>
        </p:nvSpPr>
        <p:spPr>
          <a:xfrm>
            <a:off x="6545140" y="4971662"/>
            <a:ext cx="6024562" cy="2104528"/>
          </a:xfrm>
          <a:custGeom>
            <a:avLst/>
            <a:gdLst>
              <a:gd name="connsiteX0" fmla="*/ 4328868 w 6024562"/>
              <a:gd name="connsiteY0" fmla="*/ 0 h 2104528"/>
              <a:gd name="connsiteX1" fmla="*/ 5966744 w 6024562"/>
              <a:gd name="connsiteY1" fmla="*/ 247624 h 2104528"/>
              <a:gd name="connsiteX2" fmla="*/ 6024562 w 6024562"/>
              <a:gd name="connsiteY2" fmla="*/ 267187 h 2104528"/>
              <a:gd name="connsiteX3" fmla="*/ 6024562 w 6024562"/>
              <a:gd name="connsiteY3" fmla="*/ 2104528 h 2104528"/>
              <a:gd name="connsiteX4" fmla="*/ 0 w 6024562"/>
              <a:gd name="connsiteY4" fmla="*/ 2104528 h 2104528"/>
              <a:gd name="connsiteX5" fmla="*/ 78717 w 6024562"/>
              <a:gd name="connsiteY5" fmla="*/ 2004359 h 2104528"/>
              <a:gd name="connsiteX6" fmla="*/ 4328868 w 6024562"/>
              <a:gd name="connsiteY6" fmla="*/ 0 h 2104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562" h="2104528">
                <a:moveTo>
                  <a:pt x="4328868" y="0"/>
                </a:moveTo>
                <a:cubicBezTo>
                  <a:pt x="4899228" y="0"/>
                  <a:pt x="5449340" y="86694"/>
                  <a:pt x="5966744" y="247624"/>
                </a:cubicBezTo>
                <a:lnTo>
                  <a:pt x="6024562" y="267187"/>
                </a:lnTo>
                <a:lnTo>
                  <a:pt x="6024562" y="2104528"/>
                </a:lnTo>
                <a:lnTo>
                  <a:pt x="0" y="2104528"/>
                </a:lnTo>
                <a:lnTo>
                  <a:pt x="78717" y="2004359"/>
                </a:lnTo>
                <a:cubicBezTo>
                  <a:pt x="1088945" y="780247"/>
                  <a:pt x="2617788" y="0"/>
                  <a:pt x="4328868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3101B4B-B3DA-6DD6-FEB3-7BECACEC6705}"/>
              </a:ext>
            </a:extLst>
          </p:cNvPr>
          <p:cNvSpPr/>
          <p:nvPr/>
        </p:nvSpPr>
        <p:spPr>
          <a:xfrm>
            <a:off x="9841650" y="3792682"/>
            <a:ext cx="2728053" cy="3283509"/>
          </a:xfrm>
          <a:custGeom>
            <a:avLst/>
            <a:gdLst>
              <a:gd name="connsiteX0" fmla="*/ 2489623 w 2728053"/>
              <a:gd name="connsiteY0" fmla="*/ 0 h 3283509"/>
              <a:gd name="connsiteX1" fmla="*/ 2728053 w 2728053"/>
              <a:gd name="connsiteY1" fmla="*/ 12040 h 3283509"/>
              <a:gd name="connsiteX2" fmla="*/ 2728053 w 2728053"/>
              <a:gd name="connsiteY2" fmla="*/ 3283509 h 3283509"/>
              <a:gd name="connsiteX3" fmla="*/ 131527 w 2728053"/>
              <a:gd name="connsiteY3" fmla="*/ 3283509 h 3283509"/>
              <a:gd name="connsiteX4" fmla="*/ 111929 w 2728053"/>
              <a:gd name="connsiteY4" fmla="*/ 3229961 h 3283509"/>
              <a:gd name="connsiteX5" fmla="*/ 0 w 2728053"/>
              <a:gd name="connsiteY5" fmla="*/ 2489623 h 3283509"/>
              <a:gd name="connsiteX6" fmla="*/ 2489623 w 2728053"/>
              <a:gd name="connsiteY6" fmla="*/ 0 h 328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8053" h="3283509">
                <a:moveTo>
                  <a:pt x="2489623" y="0"/>
                </a:moveTo>
                <a:lnTo>
                  <a:pt x="2728053" y="12040"/>
                </a:lnTo>
                <a:lnTo>
                  <a:pt x="2728053" y="3283509"/>
                </a:lnTo>
                <a:lnTo>
                  <a:pt x="131527" y="3283509"/>
                </a:lnTo>
                <a:lnTo>
                  <a:pt x="111929" y="3229961"/>
                </a:lnTo>
                <a:cubicBezTo>
                  <a:pt x="39187" y="2996089"/>
                  <a:pt x="0" y="2747432"/>
                  <a:pt x="0" y="2489623"/>
                </a:cubicBezTo>
                <a:cubicBezTo>
                  <a:pt x="0" y="1114642"/>
                  <a:pt x="1114642" y="0"/>
                  <a:pt x="2489623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98C5724-C006-F699-4827-B0A40E466B51}"/>
              </a:ext>
            </a:extLst>
          </p:cNvPr>
          <p:cNvGrpSpPr/>
          <p:nvPr/>
        </p:nvGrpSpPr>
        <p:grpSpPr>
          <a:xfrm>
            <a:off x="5768553" y="2967636"/>
            <a:ext cx="652210" cy="139210"/>
            <a:chOff x="5106634" y="635001"/>
            <a:chExt cx="1529822" cy="32653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0536BE1-BBA2-39DD-8F23-7B1CC8DD0629}"/>
                </a:ext>
              </a:extLst>
            </p:cNvPr>
            <p:cNvSpPr/>
            <p:nvPr/>
          </p:nvSpPr>
          <p:spPr>
            <a:xfrm>
              <a:off x="51066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EF6549D-3EBE-1D67-BC96-C1BE458CCBFB}"/>
                </a:ext>
              </a:extLst>
            </p:cNvPr>
            <p:cNvSpPr/>
            <p:nvPr/>
          </p:nvSpPr>
          <p:spPr>
            <a:xfrm>
              <a:off x="5708278" y="635001"/>
              <a:ext cx="326534" cy="326534"/>
            </a:xfrm>
            <a:prstGeom prst="ellipse">
              <a:avLst/>
            </a:prstGeom>
            <a:solidFill>
              <a:srgbClr val="0064D2"/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6DFA0F9-ABFB-228D-1563-21A085607AB3}"/>
                </a:ext>
              </a:extLst>
            </p:cNvPr>
            <p:cNvSpPr/>
            <p:nvPr/>
          </p:nvSpPr>
          <p:spPr>
            <a:xfrm>
              <a:off x="64274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E13C2250-6F9A-DBC4-F88D-45EC10FDDA04}"/>
              </a:ext>
            </a:extLst>
          </p:cNvPr>
          <p:cNvSpPr/>
          <p:nvPr/>
        </p:nvSpPr>
        <p:spPr>
          <a:xfrm rot="10800000" flipH="1">
            <a:off x="3914745" y="3505102"/>
            <a:ext cx="4220613" cy="572909"/>
          </a:xfrm>
          <a:prstGeom prst="parallelogram">
            <a:avLst>
              <a:gd name="adj" fmla="val 0"/>
            </a:avLst>
          </a:prstGeom>
          <a:solidFill>
            <a:srgbClr val="0064D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5" name="平行四边形 84">
            <a:extLst>
              <a:ext uri="{FF2B5EF4-FFF2-40B4-BE49-F238E27FC236}">
                <a16:creationId xmlns:a16="http://schemas.microsoft.com/office/drawing/2014/main" id="{BB1BC29A-A1C3-4B5C-78EC-0E07FFB6A72E}"/>
              </a:ext>
            </a:extLst>
          </p:cNvPr>
          <p:cNvSpPr/>
          <p:nvPr/>
        </p:nvSpPr>
        <p:spPr>
          <a:xfrm rot="10800000" flipH="1">
            <a:off x="4200153" y="3424296"/>
            <a:ext cx="3618590" cy="581821"/>
          </a:xfrm>
          <a:prstGeom prst="parallelogram">
            <a:avLst>
              <a:gd name="adj" fmla="val 0"/>
            </a:avLst>
          </a:prstGeom>
          <a:solidFill>
            <a:srgbClr val="0064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AA6249-3C05-BA70-3856-435E0D51D072}"/>
              </a:ext>
            </a:extLst>
          </p:cNvPr>
          <p:cNvSpPr txBox="1"/>
          <p:nvPr/>
        </p:nvSpPr>
        <p:spPr>
          <a:xfrm>
            <a:off x="5248652" y="3511880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新年工作计划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0ACABE9-1450-35A1-BB8A-C606FC9F3986}"/>
              </a:ext>
            </a:extLst>
          </p:cNvPr>
          <p:cNvSpPr/>
          <p:nvPr/>
        </p:nvSpPr>
        <p:spPr>
          <a:xfrm>
            <a:off x="4591319" y="2354730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D45624-8FF2-1494-AF04-BE2DAF58E1F4}"/>
              </a:ext>
            </a:extLst>
          </p:cNvPr>
          <p:cNvSpPr/>
          <p:nvPr/>
        </p:nvSpPr>
        <p:spPr>
          <a:xfrm>
            <a:off x="7211532" y="1283301"/>
            <a:ext cx="278801" cy="278799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DC97C32-4868-FC41-A8BE-3EC92E2D0B09}"/>
              </a:ext>
            </a:extLst>
          </p:cNvPr>
          <p:cNvSpPr txBox="1"/>
          <p:nvPr/>
        </p:nvSpPr>
        <p:spPr>
          <a:xfrm>
            <a:off x="2627321" y="4376996"/>
            <a:ext cx="692308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  <p:grpSp>
        <p:nvGrpSpPr>
          <p:cNvPr id="18" name="图形 170" descr="日程表 纯色填充">
            <a:extLst>
              <a:ext uri="{FF2B5EF4-FFF2-40B4-BE49-F238E27FC236}">
                <a16:creationId xmlns:a16="http://schemas.microsoft.com/office/drawing/2014/main" id="{DF6D29C4-7866-028A-F0A6-4C45F4CBE8BD}"/>
              </a:ext>
            </a:extLst>
          </p:cNvPr>
          <p:cNvGrpSpPr/>
          <p:nvPr/>
        </p:nvGrpSpPr>
        <p:grpSpPr>
          <a:xfrm>
            <a:off x="4808640" y="2572049"/>
            <a:ext cx="317478" cy="317478"/>
            <a:chOff x="6655112" y="3671735"/>
            <a:chExt cx="647700" cy="647700"/>
          </a:xfrm>
          <a:solidFill>
            <a:schemeClr val="bg1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C10DF63-2CBA-756C-768D-54A6026A032B}"/>
                </a:ext>
              </a:extLst>
            </p:cNvPr>
            <p:cNvSpPr/>
            <p:nvPr/>
          </p:nvSpPr>
          <p:spPr>
            <a:xfrm>
              <a:off x="6769412" y="36717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6ACD208-390C-ED05-5E13-7283E7478C15}"/>
                </a:ext>
              </a:extLst>
            </p:cNvPr>
            <p:cNvSpPr/>
            <p:nvPr/>
          </p:nvSpPr>
          <p:spPr>
            <a:xfrm>
              <a:off x="6655112" y="3900335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B4CCF89-832F-1228-9E88-B0DC4BD7BD04}"/>
                </a:ext>
              </a:extLst>
            </p:cNvPr>
            <p:cNvSpPr/>
            <p:nvPr/>
          </p:nvSpPr>
          <p:spPr>
            <a:xfrm>
              <a:off x="7131362" y="36717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8E86CC3-A61C-565C-603C-B02054432CCF}"/>
                </a:ext>
              </a:extLst>
            </p:cNvPr>
            <p:cNvSpPr/>
            <p:nvPr/>
          </p:nvSpPr>
          <p:spPr>
            <a:xfrm>
              <a:off x="6655112" y="3728885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76817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新年工作计划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图形 170" descr="日程表 纯色填充">
            <a:extLst>
              <a:ext uri="{FF2B5EF4-FFF2-40B4-BE49-F238E27FC236}">
                <a16:creationId xmlns:a16="http://schemas.microsoft.com/office/drawing/2014/main" id="{D1F16109-1433-BBD2-E864-D2FB0A572C55}"/>
              </a:ext>
            </a:extLst>
          </p:cNvPr>
          <p:cNvGrpSpPr/>
          <p:nvPr/>
        </p:nvGrpSpPr>
        <p:grpSpPr>
          <a:xfrm>
            <a:off x="799712" y="328467"/>
            <a:ext cx="317478" cy="317478"/>
            <a:chOff x="6655112" y="3671735"/>
            <a:chExt cx="647700" cy="647700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F440E78-0837-3A2C-66F4-16741F318073}"/>
                </a:ext>
              </a:extLst>
            </p:cNvPr>
            <p:cNvSpPr/>
            <p:nvPr/>
          </p:nvSpPr>
          <p:spPr>
            <a:xfrm>
              <a:off x="6769412" y="36717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CEE838B-492A-C651-73A0-CF4F9761FC2D}"/>
                </a:ext>
              </a:extLst>
            </p:cNvPr>
            <p:cNvSpPr/>
            <p:nvPr/>
          </p:nvSpPr>
          <p:spPr>
            <a:xfrm>
              <a:off x="6655112" y="3900335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7C6C55E-8C79-19DD-0990-07C9FFD1441E}"/>
                </a:ext>
              </a:extLst>
            </p:cNvPr>
            <p:cNvSpPr/>
            <p:nvPr/>
          </p:nvSpPr>
          <p:spPr>
            <a:xfrm>
              <a:off x="7131362" y="36717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638D320-581E-8946-7C88-82E4670E4604}"/>
                </a:ext>
              </a:extLst>
            </p:cNvPr>
            <p:cNvSpPr/>
            <p:nvPr/>
          </p:nvSpPr>
          <p:spPr>
            <a:xfrm>
              <a:off x="6655112" y="3728885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îSḷîďê">
            <a:extLst>
              <a:ext uri="{FF2B5EF4-FFF2-40B4-BE49-F238E27FC236}">
                <a16:creationId xmlns:a16="http://schemas.microsoft.com/office/drawing/2014/main" id="{D90547E7-E4FD-0004-0F08-C2E490DE8B99}"/>
              </a:ext>
            </a:extLst>
          </p:cNvPr>
          <p:cNvSpPr/>
          <p:nvPr/>
        </p:nvSpPr>
        <p:spPr>
          <a:xfrm>
            <a:off x="4203873" y="1950257"/>
            <a:ext cx="3784254" cy="3262286"/>
          </a:xfrm>
          <a:prstGeom prst="hexagon">
            <a:avLst/>
          </a:prstGeom>
          <a:solidFill>
            <a:srgbClr val="0064D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îślïďe">
            <a:extLst>
              <a:ext uri="{FF2B5EF4-FFF2-40B4-BE49-F238E27FC236}">
                <a16:creationId xmlns:a16="http://schemas.microsoft.com/office/drawing/2014/main" id="{7DBA3F2D-23AC-EBB2-D0BD-2F20E609C5C0}"/>
              </a:ext>
            </a:extLst>
          </p:cNvPr>
          <p:cNvSpPr>
            <a:spLocks/>
          </p:cNvSpPr>
          <p:nvPr/>
        </p:nvSpPr>
        <p:spPr bwMode="auto">
          <a:xfrm>
            <a:off x="5894353" y="4617550"/>
            <a:ext cx="410808" cy="332510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îšḷîḋé">
            <a:extLst>
              <a:ext uri="{FF2B5EF4-FFF2-40B4-BE49-F238E27FC236}">
                <a16:creationId xmlns:a16="http://schemas.microsoft.com/office/drawing/2014/main" id="{F52BB194-B711-4508-280F-9B02EA767E95}"/>
              </a:ext>
            </a:extLst>
          </p:cNvPr>
          <p:cNvSpPr>
            <a:spLocks/>
          </p:cNvSpPr>
          <p:nvPr/>
        </p:nvSpPr>
        <p:spPr bwMode="auto">
          <a:xfrm>
            <a:off x="5894353" y="2238201"/>
            <a:ext cx="410808" cy="294805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íśḷîḓê">
            <a:extLst>
              <a:ext uri="{FF2B5EF4-FFF2-40B4-BE49-F238E27FC236}">
                <a16:creationId xmlns:a16="http://schemas.microsoft.com/office/drawing/2014/main" id="{ED4CBE25-2682-FF2C-1CD2-CCA58480DFD7}"/>
              </a:ext>
            </a:extLst>
          </p:cNvPr>
          <p:cNvSpPr>
            <a:spLocks/>
          </p:cNvSpPr>
          <p:nvPr/>
        </p:nvSpPr>
        <p:spPr bwMode="auto">
          <a:xfrm>
            <a:off x="4836451" y="2783303"/>
            <a:ext cx="285496" cy="285066"/>
          </a:xfrm>
          <a:custGeom>
            <a:avLst/>
            <a:gdLst>
              <a:gd name="connsiteX0" fmla="*/ 278498 w 607639"/>
              <a:gd name="connsiteY0" fmla="*/ 505578 h 606722"/>
              <a:gd name="connsiteX1" fmla="*/ 253131 w 607639"/>
              <a:gd name="connsiteY1" fmla="*/ 530820 h 606722"/>
              <a:gd name="connsiteX2" fmla="*/ 278498 w 607639"/>
              <a:gd name="connsiteY2" fmla="*/ 556150 h 606722"/>
              <a:gd name="connsiteX3" fmla="*/ 506351 w 607639"/>
              <a:gd name="connsiteY3" fmla="*/ 556150 h 606722"/>
              <a:gd name="connsiteX4" fmla="*/ 531629 w 607639"/>
              <a:gd name="connsiteY4" fmla="*/ 530820 h 606722"/>
              <a:gd name="connsiteX5" fmla="*/ 506351 w 607639"/>
              <a:gd name="connsiteY5" fmla="*/ 505578 h 606722"/>
              <a:gd name="connsiteX6" fmla="*/ 126566 w 607639"/>
              <a:gd name="connsiteY6" fmla="*/ 505578 h 606722"/>
              <a:gd name="connsiteX7" fmla="*/ 101288 w 607639"/>
              <a:gd name="connsiteY7" fmla="*/ 530820 h 606722"/>
              <a:gd name="connsiteX8" fmla="*/ 126566 w 607639"/>
              <a:gd name="connsiteY8" fmla="*/ 556150 h 606722"/>
              <a:gd name="connsiteX9" fmla="*/ 177210 w 607639"/>
              <a:gd name="connsiteY9" fmla="*/ 556150 h 606722"/>
              <a:gd name="connsiteX10" fmla="*/ 202576 w 607639"/>
              <a:gd name="connsiteY10" fmla="*/ 530820 h 606722"/>
              <a:gd name="connsiteX11" fmla="*/ 177210 w 607639"/>
              <a:gd name="connsiteY11" fmla="*/ 505578 h 606722"/>
              <a:gd name="connsiteX12" fmla="*/ 0 w 607639"/>
              <a:gd name="connsiteY12" fmla="*/ 455006 h 606722"/>
              <a:gd name="connsiteX13" fmla="*/ 607639 w 607639"/>
              <a:gd name="connsiteY13" fmla="*/ 455006 h 606722"/>
              <a:gd name="connsiteX14" fmla="*/ 607639 w 607639"/>
              <a:gd name="connsiteY14" fmla="*/ 581392 h 606722"/>
              <a:gd name="connsiteX15" fmla="*/ 582273 w 607639"/>
              <a:gd name="connsiteY15" fmla="*/ 606722 h 606722"/>
              <a:gd name="connsiteX16" fmla="*/ 25278 w 607639"/>
              <a:gd name="connsiteY16" fmla="*/ 606722 h 606722"/>
              <a:gd name="connsiteX17" fmla="*/ 0 w 607639"/>
              <a:gd name="connsiteY17" fmla="*/ 581392 h 606722"/>
              <a:gd name="connsiteX18" fmla="*/ 253118 w 607639"/>
              <a:gd name="connsiteY18" fmla="*/ 173662 h 606722"/>
              <a:gd name="connsiteX19" fmla="*/ 334127 w 607639"/>
              <a:gd name="connsiteY19" fmla="*/ 227503 h 606722"/>
              <a:gd name="connsiteX20" fmla="*/ 253118 w 607639"/>
              <a:gd name="connsiteY20" fmla="*/ 281345 h 606722"/>
              <a:gd name="connsiteX21" fmla="*/ 215927 w 607639"/>
              <a:gd name="connsiteY21" fmla="*/ 104075 h 606722"/>
              <a:gd name="connsiteX22" fmla="*/ 202576 w 607639"/>
              <a:gd name="connsiteY22" fmla="*/ 126384 h 606722"/>
              <a:gd name="connsiteX23" fmla="*/ 202576 w 607639"/>
              <a:gd name="connsiteY23" fmla="*/ 328669 h 606722"/>
              <a:gd name="connsiteX24" fmla="*/ 215927 w 607639"/>
              <a:gd name="connsiteY24" fmla="*/ 350977 h 606722"/>
              <a:gd name="connsiteX25" fmla="*/ 227854 w 607639"/>
              <a:gd name="connsiteY25" fmla="*/ 353910 h 606722"/>
              <a:gd name="connsiteX26" fmla="*/ 241917 w 607639"/>
              <a:gd name="connsiteY26" fmla="*/ 349644 h 606722"/>
              <a:gd name="connsiteX27" fmla="*/ 393849 w 607639"/>
              <a:gd name="connsiteY27" fmla="*/ 248590 h 606722"/>
              <a:gd name="connsiteX28" fmla="*/ 405063 w 607639"/>
              <a:gd name="connsiteY28" fmla="*/ 227526 h 606722"/>
              <a:gd name="connsiteX29" fmla="*/ 393849 w 607639"/>
              <a:gd name="connsiteY29" fmla="*/ 206462 h 606722"/>
              <a:gd name="connsiteX30" fmla="*/ 241917 w 607639"/>
              <a:gd name="connsiteY30" fmla="*/ 105409 h 606722"/>
              <a:gd name="connsiteX31" fmla="*/ 215927 w 607639"/>
              <a:gd name="connsiteY31" fmla="*/ 104075 h 606722"/>
              <a:gd name="connsiteX32" fmla="*/ 25278 w 607639"/>
              <a:gd name="connsiteY32" fmla="*/ 0 h 606722"/>
              <a:gd name="connsiteX33" fmla="*/ 582273 w 607639"/>
              <a:gd name="connsiteY33" fmla="*/ 0 h 606722"/>
              <a:gd name="connsiteX34" fmla="*/ 607639 w 607639"/>
              <a:gd name="connsiteY34" fmla="*/ 25241 h 606722"/>
              <a:gd name="connsiteX35" fmla="*/ 607639 w 607639"/>
              <a:gd name="connsiteY35" fmla="*/ 404481 h 606722"/>
              <a:gd name="connsiteX36" fmla="*/ 0 w 607639"/>
              <a:gd name="connsiteY36" fmla="*/ 404481 h 606722"/>
              <a:gd name="connsiteX37" fmla="*/ 0 w 607639"/>
              <a:gd name="connsiteY37" fmla="*/ 25241 h 606722"/>
              <a:gd name="connsiteX38" fmla="*/ 25278 w 607639"/>
              <a:gd name="connsiteY3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7639" h="606722">
                <a:moveTo>
                  <a:pt x="278498" y="505578"/>
                </a:moveTo>
                <a:cubicBezTo>
                  <a:pt x="264524" y="505578"/>
                  <a:pt x="253131" y="516866"/>
                  <a:pt x="253131" y="530820"/>
                </a:cubicBezTo>
                <a:cubicBezTo>
                  <a:pt x="253131" y="544774"/>
                  <a:pt x="264524" y="556150"/>
                  <a:pt x="278498" y="556150"/>
                </a:cubicBezTo>
                <a:lnTo>
                  <a:pt x="506351" y="556150"/>
                </a:lnTo>
                <a:cubicBezTo>
                  <a:pt x="520325" y="556150"/>
                  <a:pt x="531629" y="544774"/>
                  <a:pt x="531629" y="530820"/>
                </a:cubicBezTo>
                <a:cubicBezTo>
                  <a:pt x="531629" y="516866"/>
                  <a:pt x="520325" y="505578"/>
                  <a:pt x="506351" y="505578"/>
                </a:cubicBezTo>
                <a:close/>
                <a:moveTo>
                  <a:pt x="126566" y="505578"/>
                </a:moveTo>
                <a:cubicBezTo>
                  <a:pt x="112592" y="505578"/>
                  <a:pt x="101288" y="516866"/>
                  <a:pt x="101288" y="530820"/>
                </a:cubicBezTo>
                <a:cubicBezTo>
                  <a:pt x="101288" y="544774"/>
                  <a:pt x="112592" y="556150"/>
                  <a:pt x="126566" y="556150"/>
                </a:cubicBezTo>
                <a:lnTo>
                  <a:pt x="177210" y="556150"/>
                </a:lnTo>
                <a:cubicBezTo>
                  <a:pt x="191184" y="556150"/>
                  <a:pt x="202576" y="544774"/>
                  <a:pt x="202576" y="530820"/>
                </a:cubicBezTo>
                <a:cubicBezTo>
                  <a:pt x="202576" y="516866"/>
                  <a:pt x="191184" y="505578"/>
                  <a:pt x="177210" y="505578"/>
                </a:cubicBezTo>
                <a:close/>
                <a:moveTo>
                  <a:pt x="0" y="455006"/>
                </a:moveTo>
                <a:lnTo>
                  <a:pt x="607639" y="455006"/>
                </a:lnTo>
                <a:lnTo>
                  <a:pt x="607639" y="581392"/>
                </a:lnTo>
                <a:cubicBezTo>
                  <a:pt x="607639" y="595346"/>
                  <a:pt x="596336" y="606722"/>
                  <a:pt x="582273" y="606722"/>
                </a:cubicBezTo>
                <a:lnTo>
                  <a:pt x="25278" y="606722"/>
                </a:lnTo>
                <a:cubicBezTo>
                  <a:pt x="11304" y="606722"/>
                  <a:pt x="0" y="595346"/>
                  <a:pt x="0" y="581392"/>
                </a:cubicBezTo>
                <a:close/>
                <a:moveTo>
                  <a:pt x="253118" y="173662"/>
                </a:moveTo>
                <a:lnTo>
                  <a:pt x="334127" y="227503"/>
                </a:lnTo>
                <a:lnTo>
                  <a:pt x="253118" y="281345"/>
                </a:lnTo>
                <a:close/>
                <a:moveTo>
                  <a:pt x="215927" y="104075"/>
                </a:moveTo>
                <a:cubicBezTo>
                  <a:pt x="207650" y="108519"/>
                  <a:pt x="202576" y="117052"/>
                  <a:pt x="202576" y="126384"/>
                </a:cubicBezTo>
                <a:lnTo>
                  <a:pt x="202576" y="328669"/>
                </a:lnTo>
                <a:cubicBezTo>
                  <a:pt x="202576" y="338001"/>
                  <a:pt x="207650" y="346533"/>
                  <a:pt x="215927" y="350977"/>
                </a:cubicBezTo>
                <a:cubicBezTo>
                  <a:pt x="219665" y="352932"/>
                  <a:pt x="223759" y="353910"/>
                  <a:pt x="227854" y="353910"/>
                </a:cubicBezTo>
                <a:cubicBezTo>
                  <a:pt x="232749" y="353910"/>
                  <a:pt x="237644" y="352488"/>
                  <a:pt x="241917" y="349644"/>
                </a:cubicBezTo>
                <a:lnTo>
                  <a:pt x="393849" y="248590"/>
                </a:lnTo>
                <a:cubicBezTo>
                  <a:pt x="400880" y="243880"/>
                  <a:pt x="405063" y="235969"/>
                  <a:pt x="405063" y="227526"/>
                </a:cubicBezTo>
                <a:cubicBezTo>
                  <a:pt x="405063" y="219083"/>
                  <a:pt x="400880" y="211173"/>
                  <a:pt x="393849" y="206462"/>
                </a:cubicBezTo>
                <a:lnTo>
                  <a:pt x="241917" y="105409"/>
                </a:lnTo>
                <a:cubicBezTo>
                  <a:pt x="234173" y="100165"/>
                  <a:pt x="224116" y="99720"/>
                  <a:pt x="215927" y="104075"/>
                </a:cubicBezTo>
                <a:close/>
                <a:moveTo>
                  <a:pt x="25278" y="0"/>
                </a:moveTo>
                <a:lnTo>
                  <a:pt x="582273" y="0"/>
                </a:lnTo>
                <a:cubicBezTo>
                  <a:pt x="596336" y="0"/>
                  <a:pt x="607639" y="11287"/>
                  <a:pt x="607639" y="25241"/>
                </a:cubicBezTo>
                <a:lnTo>
                  <a:pt x="607639" y="404481"/>
                </a:lnTo>
                <a:lnTo>
                  <a:pt x="0" y="404481"/>
                </a:lnTo>
                <a:lnTo>
                  <a:pt x="0" y="25241"/>
                </a:lnTo>
                <a:cubicBezTo>
                  <a:pt x="0" y="11287"/>
                  <a:pt x="11304" y="0"/>
                  <a:pt x="2527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iṣḻiḍé">
            <a:extLst>
              <a:ext uri="{FF2B5EF4-FFF2-40B4-BE49-F238E27FC236}">
                <a16:creationId xmlns:a16="http://schemas.microsoft.com/office/drawing/2014/main" id="{445F743F-4014-48C9-1A90-F87F49BF6BA9}"/>
              </a:ext>
            </a:extLst>
          </p:cNvPr>
          <p:cNvSpPr>
            <a:spLocks/>
          </p:cNvSpPr>
          <p:nvPr/>
        </p:nvSpPr>
        <p:spPr bwMode="auto">
          <a:xfrm>
            <a:off x="7130020" y="2783303"/>
            <a:ext cx="165562" cy="285066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0" h="414">
                <a:moveTo>
                  <a:pt x="200" y="270"/>
                </a:moveTo>
                <a:lnTo>
                  <a:pt x="200" y="217"/>
                </a:lnTo>
                <a:cubicBezTo>
                  <a:pt x="200" y="100"/>
                  <a:pt x="151" y="29"/>
                  <a:pt x="130" y="4"/>
                </a:cubicBezTo>
                <a:cubicBezTo>
                  <a:pt x="128" y="2"/>
                  <a:pt x="124" y="0"/>
                  <a:pt x="121" y="0"/>
                </a:cubicBezTo>
                <a:cubicBezTo>
                  <a:pt x="117" y="0"/>
                  <a:pt x="114" y="1"/>
                  <a:pt x="112" y="4"/>
                </a:cubicBezTo>
                <a:cubicBezTo>
                  <a:pt x="91" y="29"/>
                  <a:pt x="40" y="100"/>
                  <a:pt x="40" y="217"/>
                </a:cubicBezTo>
                <a:lnTo>
                  <a:pt x="40" y="270"/>
                </a:lnTo>
                <a:lnTo>
                  <a:pt x="30" y="276"/>
                </a:lnTo>
                <a:cubicBezTo>
                  <a:pt x="12" y="289"/>
                  <a:pt x="0" y="310"/>
                  <a:pt x="0" y="333"/>
                </a:cubicBezTo>
                <a:lnTo>
                  <a:pt x="0" y="395"/>
                </a:lnTo>
                <a:cubicBezTo>
                  <a:pt x="0" y="399"/>
                  <a:pt x="2" y="403"/>
                  <a:pt x="6" y="404"/>
                </a:cubicBezTo>
                <a:cubicBezTo>
                  <a:pt x="9" y="406"/>
                  <a:pt x="13" y="406"/>
                  <a:pt x="16" y="404"/>
                </a:cubicBezTo>
                <a:lnTo>
                  <a:pt x="48" y="383"/>
                </a:lnTo>
                <a:cubicBezTo>
                  <a:pt x="56" y="377"/>
                  <a:pt x="67" y="374"/>
                  <a:pt x="78" y="374"/>
                </a:cubicBezTo>
                <a:lnTo>
                  <a:pt x="101" y="374"/>
                </a:lnTo>
                <a:lnTo>
                  <a:pt x="101" y="404"/>
                </a:lnTo>
                <a:cubicBezTo>
                  <a:pt x="101" y="410"/>
                  <a:pt x="105" y="414"/>
                  <a:pt x="111" y="414"/>
                </a:cubicBezTo>
                <a:lnTo>
                  <a:pt x="129" y="414"/>
                </a:lnTo>
                <a:cubicBezTo>
                  <a:pt x="135" y="414"/>
                  <a:pt x="140" y="410"/>
                  <a:pt x="140" y="404"/>
                </a:cubicBezTo>
                <a:lnTo>
                  <a:pt x="140" y="374"/>
                </a:lnTo>
                <a:lnTo>
                  <a:pt x="163" y="374"/>
                </a:lnTo>
                <a:cubicBezTo>
                  <a:pt x="173" y="374"/>
                  <a:pt x="184" y="377"/>
                  <a:pt x="193" y="383"/>
                </a:cubicBezTo>
                <a:lnTo>
                  <a:pt x="224" y="404"/>
                </a:lnTo>
                <a:cubicBezTo>
                  <a:pt x="227" y="406"/>
                  <a:pt x="231" y="406"/>
                  <a:pt x="235" y="404"/>
                </a:cubicBezTo>
                <a:cubicBezTo>
                  <a:pt x="238" y="403"/>
                  <a:pt x="240" y="399"/>
                  <a:pt x="240" y="395"/>
                </a:cubicBezTo>
                <a:lnTo>
                  <a:pt x="240" y="333"/>
                </a:lnTo>
                <a:cubicBezTo>
                  <a:pt x="240" y="310"/>
                  <a:pt x="229" y="289"/>
                  <a:pt x="210" y="276"/>
                </a:cubicBezTo>
                <a:lnTo>
                  <a:pt x="200" y="270"/>
                </a:lnTo>
                <a:close/>
                <a:moveTo>
                  <a:pt x="120" y="187"/>
                </a:moveTo>
                <a:cubicBezTo>
                  <a:pt x="101" y="187"/>
                  <a:pt x="85" y="172"/>
                  <a:pt x="85" y="152"/>
                </a:cubicBezTo>
                <a:cubicBezTo>
                  <a:pt x="85" y="133"/>
                  <a:pt x="101" y="117"/>
                  <a:pt x="120" y="117"/>
                </a:cubicBezTo>
                <a:cubicBezTo>
                  <a:pt x="139" y="117"/>
                  <a:pt x="155" y="133"/>
                  <a:pt x="155" y="152"/>
                </a:cubicBezTo>
                <a:cubicBezTo>
                  <a:pt x="155" y="172"/>
                  <a:pt x="139" y="187"/>
                  <a:pt x="120" y="1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îŝḻîḑé">
            <a:extLst>
              <a:ext uri="{FF2B5EF4-FFF2-40B4-BE49-F238E27FC236}">
                <a16:creationId xmlns:a16="http://schemas.microsoft.com/office/drawing/2014/main" id="{54A47AEC-68CE-B997-9537-CD6B24912E2C}"/>
              </a:ext>
            </a:extLst>
          </p:cNvPr>
          <p:cNvSpPr>
            <a:spLocks/>
          </p:cNvSpPr>
          <p:nvPr/>
        </p:nvSpPr>
        <p:spPr bwMode="auto">
          <a:xfrm>
            <a:off x="4802166" y="3974137"/>
            <a:ext cx="354066" cy="347160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ïsḷïďê">
            <a:extLst>
              <a:ext uri="{FF2B5EF4-FFF2-40B4-BE49-F238E27FC236}">
                <a16:creationId xmlns:a16="http://schemas.microsoft.com/office/drawing/2014/main" id="{54596A2A-51F9-E140-49D0-50F13E33FBF8}"/>
              </a:ext>
            </a:extLst>
          </p:cNvPr>
          <p:cNvSpPr>
            <a:spLocks/>
          </p:cNvSpPr>
          <p:nvPr/>
        </p:nvSpPr>
        <p:spPr bwMode="auto">
          <a:xfrm>
            <a:off x="7038959" y="3974137"/>
            <a:ext cx="347684" cy="347160"/>
          </a:xfrm>
          <a:custGeom>
            <a:avLst/>
            <a:gdLst>
              <a:gd name="connsiteX0" fmla="*/ 264400 w 607639"/>
              <a:gd name="connsiteY0" fmla="*/ 371924 h 606722"/>
              <a:gd name="connsiteX1" fmla="*/ 209306 w 607639"/>
              <a:gd name="connsiteY1" fmla="*/ 398407 h 606722"/>
              <a:gd name="connsiteX2" fmla="*/ 171212 w 607639"/>
              <a:gd name="connsiteY2" fmla="*/ 423290 h 606722"/>
              <a:gd name="connsiteX3" fmla="*/ 196756 w 607639"/>
              <a:gd name="connsiteY3" fmla="*/ 433510 h 606722"/>
              <a:gd name="connsiteX4" fmla="*/ 410813 w 607639"/>
              <a:gd name="connsiteY4" fmla="*/ 433510 h 606722"/>
              <a:gd name="connsiteX5" fmla="*/ 436358 w 607639"/>
              <a:gd name="connsiteY5" fmla="*/ 423290 h 606722"/>
              <a:gd name="connsiteX6" fmla="*/ 398352 w 607639"/>
              <a:gd name="connsiteY6" fmla="*/ 398407 h 606722"/>
              <a:gd name="connsiteX7" fmla="*/ 342368 w 607639"/>
              <a:gd name="connsiteY7" fmla="*/ 372457 h 606722"/>
              <a:gd name="connsiteX8" fmla="*/ 303740 w 607639"/>
              <a:gd name="connsiteY8" fmla="*/ 382499 h 606722"/>
              <a:gd name="connsiteX9" fmla="*/ 264400 w 607639"/>
              <a:gd name="connsiteY9" fmla="*/ 371924 h 606722"/>
              <a:gd name="connsiteX10" fmla="*/ 303740 w 607639"/>
              <a:gd name="connsiteY10" fmla="*/ 173124 h 606722"/>
              <a:gd name="connsiteX11" fmla="*/ 236720 w 607639"/>
              <a:gd name="connsiteY11" fmla="*/ 262970 h 606722"/>
              <a:gd name="connsiteX12" fmla="*/ 303740 w 607639"/>
              <a:gd name="connsiteY12" fmla="*/ 352906 h 606722"/>
              <a:gd name="connsiteX13" fmla="*/ 370850 w 607639"/>
              <a:gd name="connsiteY13" fmla="*/ 262970 h 606722"/>
              <a:gd name="connsiteX14" fmla="*/ 303740 w 607639"/>
              <a:gd name="connsiteY14" fmla="*/ 173124 h 606722"/>
              <a:gd name="connsiteX15" fmla="*/ 303740 w 607639"/>
              <a:gd name="connsiteY15" fmla="*/ 143530 h 606722"/>
              <a:gd name="connsiteX16" fmla="*/ 400489 w 607639"/>
              <a:gd name="connsiteY16" fmla="*/ 262970 h 606722"/>
              <a:gd name="connsiteX17" fmla="*/ 368981 w 607639"/>
              <a:gd name="connsiteY17" fmla="*/ 350684 h 606722"/>
              <a:gd name="connsiteX18" fmla="*/ 410902 w 607639"/>
              <a:gd name="connsiteY18" fmla="*/ 371568 h 606722"/>
              <a:gd name="connsiteX19" fmla="*/ 466085 w 607639"/>
              <a:gd name="connsiteY19" fmla="*/ 423290 h 606722"/>
              <a:gd name="connsiteX20" fmla="*/ 410813 w 607639"/>
              <a:gd name="connsiteY20" fmla="*/ 463192 h 606722"/>
              <a:gd name="connsiteX21" fmla="*/ 196756 w 607639"/>
              <a:gd name="connsiteY21" fmla="*/ 463192 h 606722"/>
              <a:gd name="connsiteX22" fmla="*/ 141484 w 607639"/>
              <a:gd name="connsiteY22" fmla="*/ 423290 h 606722"/>
              <a:gd name="connsiteX23" fmla="*/ 196578 w 607639"/>
              <a:gd name="connsiteY23" fmla="*/ 371657 h 606722"/>
              <a:gd name="connsiteX24" fmla="*/ 238589 w 607639"/>
              <a:gd name="connsiteY24" fmla="*/ 350773 h 606722"/>
              <a:gd name="connsiteX25" fmla="*/ 206992 w 607639"/>
              <a:gd name="connsiteY25" fmla="*/ 262970 h 606722"/>
              <a:gd name="connsiteX26" fmla="*/ 303740 w 607639"/>
              <a:gd name="connsiteY26" fmla="*/ 143530 h 606722"/>
              <a:gd name="connsiteX27" fmla="*/ 288644 w 607639"/>
              <a:gd name="connsiteY27" fmla="*/ 31105 h 606722"/>
              <a:gd name="connsiteX28" fmla="*/ 31152 w 607639"/>
              <a:gd name="connsiteY28" fmla="*/ 288209 h 606722"/>
              <a:gd name="connsiteX29" fmla="*/ 91141 w 607639"/>
              <a:gd name="connsiteY29" fmla="*/ 288209 h 606722"/>
              <a:gd name="connsiteX30" fmla="*/ 91141 w 607639"/>
              <a:gd name="connsiteY30" fmla="*/ 318514 h 606722"/>
              <a:gd name="connsiteX31" fmla="*/ 31152 w 607639"/>
              <a:gd name="connsiteY31" fmla="*/ 318514 h 606722"/>
              <a:gd name="connsiteX32" fmla="*/ 288644 w 607639"/>
              <a:gd name="connsiteY32" fmla="*/ 575617 h 606722"/>
              <a:gd name="connsiteX33" fmla="*/ 288644 w 607639"/>
              <a:gd name="connsiteY33" fmla="*/ 515718 h 606722"/>
              <a:gd name="connsiteX34" fmla="*/ 318995 w 607639"/>
              <a:gd name="connsiteY34" fmla="*/ 515718 h 606722"/>
              <a:gd name="connsiteX35" fmla="*/ 318995 w 607639"/>
              <a:gd name="connsiteY35" fmla="*/ 575617 h 606722"/>
              <a:gd name="connsiteX36" fmla="*/ 576487 w 607639"/>
              <a:gd name="connsiteY36" fmla="*/ 318514 h 606722"/>
              <a:gd name="connsiteX37" fmla="*/ 516498 w 607639"/>
              <a:gd name="connsiteY37" fmla="*/ 318514 h 606722"/>
              <a:gd name="connsiteX38" fmla="*/ 516498 w 607639"/>
              <a:gd name="connsiteY38" fmla="*/ 288209 h 606722"/>
              <a:gd name="connsiteX39" fmla="*/ 576487 w 607639"/>
              <a:gd name="connsiteY39" fmla="*/ 288209 h 606722"/>
              <a:gd name="connsiteX40" fmla="*/ 318995 w 607639"/>
              <a:gd name="connsiteY40" fmla="*/ 31105 h 606722"/>
              <a:gd name="connsiteX41" fmla="*/ 318995 w 607639"/>
              <a:gd name="connsiteY41" fmla="*/ 91004 h 606722"/>
              <a:gd name="connsiteX42" fmla="*/ 288644 w 607639"/>
              <a:gd name="connsiteY42" fmla="*/ 91004 h 606722"/>
              <a:gd name="connsiteX43" fmla="*/ 303775 w 607639"/>
              <a:gd name="connsiteY43" fmla="*/ 0 h 606722"/>
              <a:gd name="connsiteX44" fmla="*/ 607639 w 607639"/>
              <a:gd name="connsiteY44" fmla="*/ 303317 h 606722"/>
              <a:gd name="connsiteX45" fmla="*/ 303775 w 607639"/>
              <a:gd name="connsiteY45" fmla="*/ 606722 h 606722"/>
              <a:gd name="connsiteX46" fmla="*/ 0 w 607639"/>
              <a:gd name="connsiteY46" fmla="*/ 303317 h 606722"/>
              <a:gd name="connsiteX47" fmla="*/ 303775 w 607639"/>
              <a:gd name="connsiteY4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7639" h="606722">
                <a:moveTo>
                  <a:pt x="264400" y="371924"/>
                </a:moveTo>
                <a:cubicBezTo>
                  <a:pt x="249625" y="379033"/>
                  <a:pt x="214557" y="395918"/>
                  <a:pt x="209306" y="398407"/>
                </a:cubicBezTo>
                <a:cubicBezTo>
                  <a:pt x="175929" y="413870"/>
                  <a:pt x="171212" y="416536"/>
                  <a:pt x="171212" y="423290"/>
                </a:cubicBezTo>
                <a:cubicBezTo>
                  <a:pt x="171212" y="432088"/>
                  <a:pt x="177531" y="433510"/>
                  <a:pt x="196756" y="433510"/>
                </a:cubicBezTo>
                <a:lnTo>
                  <a:pt x="410813" y="433510"/>
                </a:lnTo>
                <a:cubicBezTo>
                  <a:pt x="429949" y="433510"/>
                  <a:pt x="436358" y="432088"/>
                  <a:pt x="436358" y="423290"/>
                </a:cubicBezTo>
                <a:cubicBezTo>
                  <a:pt x="436358" y="416536"/>
                  <a:pt x="431551" y="413870"/>
                  <a:pt x="398352" y="398407"/>
                </a:cubicBezTo>
                <a:cubicBezTo>
                  <a:pt x="393813" y="396363"/>
                  <a:pt x="362216" y="381699"/>
                  <a:pt x="342368" y="372457"/>
                </a:cubicBezTo>
                <a:cubicBezTo>
                  <a:pt x="330531" y="378856"/>
                  <a:pt x="317536" y="382499"/>
                  <a:pt x="303740" y="382499"/>
                </a:cubicBezTo>
                <a:cubicBezTo>
                  <a:pt x="289766" y="382499"/>
                  <a:pt x="276416" y="378589"/>
                  <a:pt x="264400" y="371924"/>
                </a:cubicBezTo>
                <a:close/>
                <a:moveTo>
                  <a:pt x="303740" y="173124"/>
                </a:moveTo>
                <a:cubicBezTo>
                  <a:pt x="266803" y="173124"/>
                  <a:pt x="236720" y="213470"/>
                  <a:pt x="236720" y="262970"/>
                </a:cubicBezTo>
                <a:cubicBezTo>
                  <a:pt x="236720" y="312559"/>
                  <a:pt x="266803" y="352906"/>
                  <a:pt x="303740" y="352906"/>
                </a:cubicBezTo>
                <a:cubicBezTo>
                  <a:pt x="340766" y="352906"/>
                  <a:pt x="370850" y="312559"/>
                  <a:pt x="370850" y="262970"/>
                </a:cubicBezTo>
                <a:cubicBezTo>
                  <a:pt x="370850" y="213470"/>
                  <a:pt x="340766" y="173124"/>
                  <a:pt x="303740" y="173124"/>
                </a:cubicBezTo>
                <a:close/>
                <a:moveTo>
                  <a:pt x="303740" y="143530"/>
                </a:moveTo>
                <a:cubicBezTo>
                  <a:pt x="357143" y="143530"/>
                  <a:pt x="400489" y="197118"/>
                  <a:pt x="400489" y="262970"/>
                </a:cubicBezTo>
                <a:cubicBezTo>
                  <a:pt x="400489" y="297807"/>
                  <a:pt x="388206" y="328822"/>
                  <a:pt x="368981" y="350684"/>
                </a:cubicBezTo>
                <a:cubicBezTo>
                  <a:pt x="386070" y="359304"/>
                  <a:pt x="408232" y="370324"/>
                  <a:pt x="410902" y="371568"/>
                </a:cubicBezTo>
                <a:cubicBezTo>
                  <a:pt x="448818" y="389164"/>
                  <a:pt x="466085" y="397163"/>
                  <a:pt x="466085" y="423290"/>
                </a:cubicBezTo>
                <a:cubicBezTo>
                  <a:pt x="466085" y="463192"/>
                  <a:pt x="424431" y="463192"/>
                  <a:pt x="410813" y="463192"/>
                </a:cubicBezTo>
                <a:lnTo>
                  <a:pt x="196756" y="463192"/>
                </a:lnTo>
                <a:cubicBezTo>
                  <a:pt x="183050" y="463192"/>
                  <a:pt x="141484" y="463192"/>
                  <a:pt x="141484" y="423290"/>
                </a:cubicBezTo>
                <a:cubicBezTo>
                  <a:pt x="141484" y="397163"/>
                  <a:pt x="158751" y="389164"/>
                  <a:pt x="196578" y="371657"/>
                </a:cubicBezTo>
                <a:cubicBezTo>
                  <a:pt x="199693" y="370146"/>
                  <a:pt x="224526" y="357794"/>
                  <a:pt x="238589" y="350773"/>
                </a:cubicBezTo>
                <a:cubicBezTo>
                  <a:pt x="219275" y="328911"/>
                  <a:pt x="206992" y="297807"/>
                  <a:pt x="206992" y="262970"/>
                </a:cubicBezTo>
                <a:cubicBezTo>
                  <a:pt x="206992" y="197118"/>
                  <a:pt x="250426" y="143530"/>
                  <a:pt x="303740" y="143530"/>
                </a:cubicBezTo>
                <a:close/>
                <a:moveTo>
                  <a:pt x="288644" y="31105"/>
                </a:moveTo>
                <a:cubicBezTo>
                  <a:pt x="149974" y="38747"/>
                  <a:pt x="38806" y="149748"/>
                  <a:pt x="31152" y="288209"/>
                </a:cubicBezTo>
                <a:lnTo>
                  <a:pt x="91141" y="288209"/>
                </a:lnTo>
                <a:lnTo>
                  <a:pt x="91141" y="318514"/>
                </a:lnTo>
                <a:lnTo>
                  <a:pt x="31152" y="318514"/>
                </a:lnTo>
                <a:cubicBezTo>
                  <a:pt x="38806" y="456975"/>
                  <a:pt x="149974" y="567886"/>
                  <a:pt x="288644" y="575617"/>
                </a:cubicBezTo>
                <a:lnTo>
                  <a:pt x="288644" y="515718"/>
                </a:lnTo>
                <a:lnTo>
                  <a:pt x="318995" y="515718"/>
                </a:lnTo>
                <a:lnTo>
                  <a:pt x="318995" y="575617"/>
                </a:lnTo>
                <a:cubicBezTo>
                  <a:pt x="457665" y="567886"/>
                  <a:pt x="568833" y="456975"/>
                  <a:pt x="576487" y="318514"/>
                </a:cubicBezTo>
                <a:lnTo>
                  <a:pt x="516498" y="318514"/>
                </a:lnTo>
                <a:lnTo>
                  <a:pt x="516498" y="288209"/>
                </a:lnTo>
                <a:lnTo>
                  <a:pt x="576487" y="288209"/>
                </a:lnTo>
                <a:cubicBezTo>
                  <a:pt x="568833" y="149748"/>
                  <a:pt x="457665" y="38747"/>
                  <a:pt x="318995" y="31105"/>
                </a:cubicBezTo>
                <a:lnTo>
                  <a:pt x="318995" y="91004"/>
                </a:lnTo>
                <a:lnTo>
                  <a:pt x="288644" y="91004"/>
                </a:lnTo>
                <a:close/>
                <a:moveTo>
                  <a:pt x="303775" y="0"/>
                </a:moveTo>
                <a:cubicBezTo>
                  <a:pt x="471550" y="0"/>
                  <a:pt x="607639" y="135795"/>
                  <a:pt x="607639" y="303317"/>
                </a:cubicBezTo>
                <a:cubicBezTo>
                  <a:pt x="607639" y="470839"/>
                  <a:pt x="471550" y="606722"/>
                  <a:pt x="303775" y="606722"/>
                </a:cubicBezTo>
                <a:cubicBezTo>
                  <a:pt x="136000" y="606722"/>
                  <a:pt x="0" y="470839"/>
                  <a:pt x="0" y="303317"/>
                </a:cubicBezTo>
                <a:cubicBezTo>
                  <a:pt x="0" y="135795"/>
                  <a:pt x="136000" y="0"/>
                  <a:pt x="3037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4A574D4-9A0D-8FE5-3B06-AF850ECE6E65}"/>
              </a:ext>
            </a:extLst>
          </p:cNvPr>
          <p:cNvCxnSpPr>
            <a:stCxn id="15" idx="2"/>
            <a:endCxn id="15" idx="5"/>
          </p:cNvCxnSpPr>
          <p:nvPr/>
        </p:nvCxnSpPr>
        <p:spPr>
          <a:xfrm flipV="1">
            <a:off x="5019445" y="1950258"/>
            <a:ext cx="2153111" cy="326228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54C0909F-6306-E837-2763-9B62A6A5A18B}"/>
              </a:ext>
            </a:extLst>
          </p:cNvPr>
          <p:cNvCxnSpPr>
            <a:stCxn id="15" idx="4"/>
            <a:endCxn id="15" idx="1"/>
          </p:cNvCxnSpPr>
          <p:nvPr/>
        </p:nvCxnSpPr>
        <p:spPr>
          <a:xfrm>
            <a:off x="5019445" y="1950258"/>
            <a:ext cx="2153111" cy="326228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698A69AB-7C30-5F2F-F5D5-ABFD87CDA0CA}"/>
              </a:ext>
            </a:extLst>
          </p:cNvPr>
          <p:cNvCxnSpPr>
            <a:stCxn id="15" idx="3"/>
            <a:endCxn id="15" idx="0"/>
          </p:cNvCxnSpPr>
          <p:nvPr/>
        </p:nvCxnSpPr>
        <p:spPr>
          <a:xfrm>
            <a:off x="4203873" y="3581400"/>
            <a:ext cx="378425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ïṧḻïḋê">
            <a:extLst>
              <a:ext uri="{FF2B5EF4-FFF2-40B4-BE49-F238E27FC236}">
                <a16:creationId xmlns:a16="http://schemas.microsoft.com/office/drawing/2014/main" id="{1A8BFCF9-AB7A-52C8-2B81-AD83D2DFB3AA}"/>
              </a:ext>
            </a:extLst>
          </p:cNvPr>
          <p:cNvSpPr/>
          <p:nvPr/>
        </p:nvSpPr>
        <p:spPr>
          <a:xfrm>
            <a:off x="5121947" y="2741699"/>
            <a:ext cx="1948107" cy="1679402"/>
          </a:xfrm>
          <a:prstGeom prst="hexagon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 defTabSz="914378">
              <a:defRPr/>
            </a:pPr>
            <a:endParaRPr lang="zh-CN" altLang="en-US" sz="20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BD47078-3DD3-C843-995A-6C93D2712A8D}"/>
              </a:ext>
            </a:extLst>
          </p:cNvPr>
          <p:cNvGrpSpPr/>
          <p:nvPr/>
        </p:nvGrpSpPr>
        <p:grpSpPr>
          <a:xfrm>
            <a:off x="7580342" y="1799691"/>
            <a:ext cx="3411508" cy="746702"/>
            <a:chOff x="1353005" y="1739095"/>
            <a:chExt cx="3411508" cy="74670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8E06E77-71B6-010D-8C3D-FA5119651D82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7D79715-03D6-DEF6-4F2E-A7C220D88E7E}"/>
                </a:ext>
              </a:extLst>
            </p:cNvPr>
            <p:cNvSpPr txBox="1"/>
            <p:nvPr/>
          </p:nvSpPr>
          <p:spPr>
            <a:xfrm>
              <a:off x="1362529" y="2049074"/>
              <a:ext cx="3401984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E0F8BFE-08A3-41EE-264F-3ACDE4B95355}"/>
              </a:ext>
            </a:extLst>
          </p:cNvPr>
          <p:cNvGrpSpPr/>
          <p:nvPr/>
        </p:nvGrpSpPr>
        <p:grpSpPr>
          <a:xfrm>
            <a:off x="1061166" y="1799691"/>
            <a:ext cx="3550494" cy="746702"/>
            <a:chOff x="539593" y="1739095"/>
            <a:chExt cx="3550494" cy="74670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071A4DC-7F5C-42C5-0817-79BCEE019EFC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1E4EF43-F7C2-A1D7-16FC-8C63489232D0}"/>
                </a:ext>
              </a:extLst>
            </p:cNvPr>
            <p:cNvSpPr txBox="1"/>
            <p:nvPr/>
          </p:nvSpPr>
          <p:spPr>
            <a:xfrm>
              <a:off x="539593" y="2049074"/>
              <a:ext cx="3550494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90389D7-F5FA-0076-B0E7-EE7296E5397F}"/>
              </a:ext>
            </a:extLst>
          </p:cNvPr>
          <p:cNvGrpSpPr/>
          <p:nvPr/>
        </p:nvGrpSpPr>
        <p:grpSpPr>
          <a:xfrm>
            <a:off x="7580342" y="4514100"/>
            <a:ext cx="3411508" cy="746702"/>
            <a:chOff x="1353005" y="1739095"/>
            <a:chExt cx="3411508" cy="74670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1A3B94A-C137-1663-0F1D-B90EDE419318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828EB20-497F-D88D-8857-EC5FE22BC9DE}"/>
                </a:ext>
              </a:extLst>
            </p:cNvPr>
            <p:cNvSpPr txBox="1"/>
            <p:nvPr/>
          </p:nvSpPr>
          <p:spPr>
            <a:xfrm>
              <a:off x="1362529" y="2049074"/>
              <a:ext cx="3401984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FC1726E-2537-9406-C9B0-8B6BD2691A11}"/>
              </a:ext>
            </a:extLst>
          </p:cNvPr>
          <p:cNvGrpSpPr/>
          <p:nvPr/>
        </p:nvGrpSpPr>
        <p:grpSpPr>
          <a:xfrm>
            <a:off x="1200150" y="4514100"/>
            <a:ext cx="3411509" cy="746702"/>
            <a:chOff x="678577" y="1739095"/>
            <a:chExt cx="3411509" cy="74670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AFAEB02-B1ED-03CA-3032-04A61C3CC42D}"/>
                </a:ext>
              </a:extLst>
            </p:cNvPr>
            <p:cNvSpPr txBox="1"/>
            <p:nvPr/>
          </p:nvSpPr>
          <p:spPr>
            <a:xfrm>
              <a:off x="2483073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5187520-EB0D-3C3F-0D55-36A8A14E5318}"/>
                </a:ext>
              </a:extLst>
            </p:cNvPr>
            <p:cNvSpPr txBox="1"/>
            <p:nvPr/>
          </p:nvSpPr>
          <p:spPr>
            <a:xfrm>
              <a:off x="678577" y="2049074"/>
              <a:ext cx="3411509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F7FC248-49A0-8C09-1140-6563BA5E745D}"/>
              </a:ext>
            </a:extLst>
          </p:cNvPr>
          <p:cNvGrpSpPr/>
          <p:nvPr/>
        </p:nvGrpSpPr>
        <p:grpSpPr>
          <a:xfrm>
            <a:off x="3367244" y="995523"/>
            <a:ext cx="5457530" cy="571269"/>
            <a:chOff x="-2457" y="1739095"/>
            <a:chExt cx="5457530" cy="57126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A4A2C3D-FFAA-7818-682D-7EA760A6FF0F}"/>
                </a:ext>
              </a:extLst>
            </p:cNvPr>
            <p:cNvSpPr txBox="1"/>
            <p:nvPr/>
          </p:nvSpPr>
          <p:spPr>
            <a:xfrm>
              <a:off x="1922800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4832AEF-8FFE-FFA8-7346-57F2972E79AE}"/>
                </a:ext>
              </a:extLst>
            </p:cNvPr>
            <p:cNvSpPr txBox="1"/>
            <p:nvPr/>
          </p:nvSpPr>
          <p:spPr>
            <a:xfrm>
              <a:off x="-2457" y="2049074"/>
              <a:ext cx="5457530" cy="2612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C8CC3CA-63A0-7B64-1D38-5CBC94F113DC}"/>
              </a:ext>
            </a:extLst>
          </p:cNvPr>
          <p:cNvGrpSpPr/>
          <p:nvPr/>
        </p:nvGrpSpPr>
        <p:grpSpPr>
          <a:xfrm>
            <a:off x="3367244" y="5424961"/>
            <a:ext cx="5457530" cy="571269"/>
            <a:chOff x="-2457" y="1739095"/>
            <a:chExt cx="5457530" cy="57126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03912E0-EB3E-3CA6-2388-94BB98E8D315}"/>
                </a:ext>
              </a:extLst>
            </p:cNvPr>
            <p:cNvSpPr txBox="1"/>
            <p:nvPr/>
          </p:nvSpPr>
          <p:spPr>
            <a:xfrm>
              <a:off x="1922800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9E35785-7658-889A-1AB3-808C3BF7EADB}"/>
                </a:ext>
              </a:extLst>
            </p:cNvPr>
            <p:cNvSpPr txBox="1"/>
            <p:nvPr/>
          </p:nvSpPr>
          <p:spPr>
            <a:xfrm>
              <a:off x="-2457" y="2049074"/>
              <a:ext cx="5457530" cy="2612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3223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>
            <a:extLst>
              <a:ext uri="{FF2B5EF4-FFF2-40B4-BE49-F238E27FC236}">
                <a16:creationId xmlns:a16="http://schemas.microsoft.com/office/drawing/2014/main" id="{3064945C-A2C4-0AA5-7C05-B80209CE36E8}"/>
              </a:ext>
            </a:extLst>
          </p:cNvPr>
          <p:cNvSpPr txBox="1"/>
          <p:nvPr/>
        </p:nvSpPr>
        <p:spPr>
          <a:xfrm>
            <a:off x="4610310" y="299923"/>
            <a:ext cx="2896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0">
                      <a:srgbClr val="0064D2"/>
                    </a:gs>
                    <a:gs pos="82000">
                      <a:srgbClr val="0064D2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CONTENTS</a:t>
            </a:r>
            <a:endParaRPr lang="zh-CN" altLang="en-US" sz="3600" b="1" dirty="0">
              <a:gradFill>
                <a:gsLst>
                  <a:gs pos="0">
                    <a:srgbClr val="0064D2"/>
                  </a:gs>
                  <a:gs pos="82000">
                    <a:srgbClr val="0064D2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064EB12-2C89-B4C8-03AB-5C6198AE530E}"/>
              </a:ext>
            </a:extLst>
          </p:cNvPr>
          <p:cNvSpPr/>
          <p:nvPr/>
        </p:nvSpPr>
        <p:spPr>
          <a:xfrm>
            <a:off x="-285750" y="-266699"/>
            <a:ext cx="2983762" cy="1947551"/>
          </a:xfrm>
          <a:custGeom>
            <a:avLst/>
            <a:gdLst>
              <a:gd name="connsiteX0" fmla="*/ 0 w 2983762"/>
              <a:gd name="connsiteY0" fmla="*/ 0 h 1947551"/>
              <a:gd name="connsiteX1" fmla="*/ 2983762 w 2983762"/>
              <a:gd name="connsiteY1" fmla="*/ 0 h 1947551"/>
              <a:gd name="connsiteX2" fmla="*/ 2901800 w 2983762"/>
              <a:gd name="connsiteY2" fmla="*/ 223937 h 1947551"/>
              <a:gd name="connsiteX3" fmla="*/ 301471 w 2983762"/>
              <a:gd name="connsiteY3" fmla="*/ 1947551 h 1947551"/>
              <a:gd name="connsiteX4" fmla="*/ 12927 w 2983762"/>
              <a:gd name="connsiteY4" fmla="*/ 1932981 h 1947551"/>
              <a:gd name="connsiteX5" fmla="*/ 0 w 2983762"/>
              <a:gd name="connsiteY5" fmla="*/ 1931008 h 194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762" h="1947551">
                <a:moveTo>
                  <a:pt x="0" y="0"/>
                </a:moveTo>
                <a:lnTo>
                  <a:pt x="2983762" y="0"/>
                </a:lnTo>
                <a:lnTo>
                  <a:pt x="2901800" y="223937"/>
                </a:lnTo>
                <a:cubicBezTo>
                  <a:pt x="2473382" y="1236833"/>
                  <a:pt x="1470425" y="1947551"/>
                  <a:pt x="301471" y="1947551"/>
                </a:cubicBezTo>
                <a:cubicBezTo>
                  <a:pt x="204058" y="1947551"/>
                  <a:pt x="107798" y="1942616"/>
                  <a:pt x="12927" y="1932981"/>
                </a:cubicBezTo>
                <a:lnTo>
                  <a:pt x="0" y="1931008"/>
                </a:ln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5E81680-927A-53C4-C8ED-4D8EA712BB37}"/>
              </a:ext>
            </a:extLst>
          </p:cNvPr>
          <p:cNvSpPr/>
          <p:nvPr/>
        </p:nvSpPr>
        <p:spPr>
          <a:xfrm>
            <a:off x="808251" y="-266700"/>
            <a:ext cx="3518907" cy="1382782"/>
          </a:xfrm>
          <a:custGeom>
            <a:avLst/>
            <a:gdLst>
              <a:gd name="connsiteX0" fmla="*/ 0 w 3518907"/>
              <a:gd name="connsiteY0" fmla="*/ 0 h 1382782"/>
              <a:gd name="connsiteX1" fmla="*/ 3518907 w 3518907"/>
              <a:gd name="connsiteY1" fmla="*/ 0 h 1382782"/>
              <a:gd name="connsiteX2" fmla="*/ 3490893 w 3518907"/>
              <a:gd name="connsiteY2" fmla="*/ 108951 h 1382782"/>
              <a:gd name="connsiteX3" fmla="*/ 1759453 w 3518907"/>
              <a:gd name="connsiteY3" fmla="*/ 1382782 h 1382782"/>
              <a:gd name="connsiteX4" fmla="*/ 28014 w 3518907"/>
              <a:gd name="connsiteY4" fmla="*/ 108951 h 138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8907" h="1382782">
                <a:moveTo>
                  <a:pt x="0" y="0"/>
                </a:moveTo>
                <a:lnTo>
                  <a:pt x="3518907" y="0"/>
                </a:lnTo>
                <a:lnTo>
                  <a:pt x="3490893" y="108951"/>
                </a:lnTo>
                <a:cubicBezTo>
                  <a:pt x="3261353" y="846944"/>
                  <a:pt x="2572978" y="1382782"/>
                  <a:pt x="1759453" y="1382782"/>
                </a:cubicBezTo>
                <a:cubicBezTo>
                  <a:pt x="945928" y="1382782"/>
                  <a:pt x="257553" y="846944"/>
                  <a:pt x="28014" y="108951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2E9B933-7729-28F0-8FDA-8D1FCB0A5BB1}"/>
              </a:ext>
            </a:extLst>
          </p:cNvPr>
          <p:cNvSpPr txBox="1"/>
          <p:nvPr/>
        </p:nvSpPr>
        <p:spPr>
          <a:xfrm>
            <a:off x="4999242" y="468789"/>
            <a:ext cx="21908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目录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9349419-8F03-9BB7-1A07-7A071979F2EE}"/>
              </a:ext>
            </a:extLst>
          </p:cNvPr>
          <p:cNvSpPr/>
          <p:nvPr/>
        </p:nvSpPr>
        <p:spPr>
          <a:xfrm>
            <a:off x="6545140" y="4971662"/>
            <a:ext cx="6024562" cy="2104528"/>
          </a:xfrm>
          <a:custGeom>
            <a:avLst/>
            <a:gdLst>
              <a:gd name="connsiteX0" fmla="*/ 4328868 w 6024562"/>
              <a:gd name="connsiteY0" fmla="*/ 0 h 2104528"/>
              <a:gd name="connsiteX1" fmla="*/ 5966744 w 6024562"/>
              <a:gd name="connsiteY1" fmla="*/ 247624 h 2104528"/>
              <a:gd name="connsiteX2" fmla="*/ 6024562 w 6024562"/>
              <a:gd name="connsiteY2" fmla="*/ 267187 h 2104528"/>
              <a:gd name="connsiteX3" fmla="*/ 6024562 w 6024562"/>
              <a:gd name="connsiteY3" fmla="*/ 2104528 h 2104528"/>
              <a:gd name="connsiteX4" fmla="*/ 0 w 6024562"/>
              <a:gd name="connsiteY4" fmla="*/ 2104528 h 2104528"/>
              <a:gd name="connsiteX5" fmla="*/ 78717 w 6024562"/>
              <a:gd name="connsiteY5" fmla="*/ 2004359 h 2104528"/>
              <a:gd name="connsiteX6" fmla="*/ 4328868 w 6024562"/>
              <a:gd name="connsiteY6" fmla="*/ 0 h 2104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562" h="2104528">
                <a:moveTo>
                  <a:pt x="4328868" y="0"/>
                </a:moveTo>
                <a:cubicBezTo>
                  <a:pt x="4899228" y="0"/>
                  <a:pt x="5449340" y="86694"/>
                  <a:pt x="5966744" y="247624"/>
                </a:cubicBezTo>
                <a:lnTo>
                  <a:pt x="6024562" y="267187"/>
                </a:lnTo>
                <a:lnTo>
                  <a:pt x="6024562" y="2104528"/>
                </a:lnTo>
                <a:lnTo>
                  <a:pt x="0" y="2104528"/>
                </a:lnTo>
                <a:lnTo>
                  <a:pt x="78717" y="2004359"/>
                </a:lnTo>
                <a:cubicBezTo>
                  <a:pt x="1088945" y="780247"/>
                  <a:pt x="2617788" y="0"/>
                  <a:pt x="4328868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3101B4B-B3DA-6DD6-FEB3-7BECACEC6705}"/>
              </a:ext>
            </a:extLst>
          </p:cNvPr>
          <p:cNvSpPr/>
          <p:nvPr/>
        </p:nvSpPr>
        <p:spPr>
          <a:xfrm>
            <a:off x="9841650" y="3792682"/>
            <a:ext cx="2728053" cy="3283509"/>
          </a:xfrm>
          <a:custGeom>
            <a:avLst/>
            <a:gdLst>
              <a:gd name="connsiteX0" fmla="*/ 2489623 w 2728053"/>
              <a:gd name="connsiteY0" fmla="*/ 0 h 3283509"/>
              <a:gd name="connsiteX1" fmla="*/ 2728053 w 2728053"/>
              <a:gd name="connsiteY1" fmla="*/ 12040 h 3283509"/>
              <a:gd name="connsiteX2" fmla="*/ 2728053 w 2728053"/>
              <a:gd name="connsiteY2" fmla="*/ 3283509 h 3283509"/>
              <a:gd name="connsiteX3" fmla="*/ 131527 w 2728053"/>
              <a:gd name="connsiteY3" fmla="*/ 3283509 h 3283509"/>
              <a:gd name="connsiteX4" fmla="*/ 111929 w 2728053"/>
              <a:gd name="connsiteY4" fmla="*/ 3229961 h 3283509"/>
              <a:gd name="connsiteX5" fmla="*/ 0 w 2728053"/>
              <a:gd name="connsiteY5" fmla="*/ 2489623 h 3283509"/>
              <a:gd name="connsiteX6" fmla="*/ 2489623 w 2728053"/>
              <a:gd name="connsiteY6" fmla="*/ 0 h 328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8053" h="3283509">
                <a:moveTo>
                  <a:pt x="2489623" y="0"/>
                </a:moveTo>
                <a:lnTo>
                  <a:pt x="2728053" y="12040"/>
                </a:lnTo>
                <a:lnTo>
                  <a:pt x="2728053" y="3283509"/>
                </a:lnTo>
                <a:lnTo>
                  <a:pt x="131527" y="3283509"/>
                </a:lnTo>
                <a:lnTo>
                  <a:pt x="111929" y="3229961"/>
                </a:lnTo>
                <a:cubicBezTo>
                  <a:pt x="39187" y="2996089"/>
                  <a:pt x="0" y="2747432"/>
                  <a:pt x="0" y="2489623"/>
                </a:cubicBezTo>
                <a:cubicBezTo>
                  <a:pt x="0" y="1114642"/>
                  <a:pt x="1114642" y="0"/>
                  <a:pt x="2489623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98C5724-C006-F699-4827-B0A40E466B51}"/>
              </a:ext>
            </a:extLst>
          </p:cNvPr>
          <p:cNvGrpSpPr/>
          <p:nvPr/>
        </p:nvGrpSpPr>
        <p:grpSpPr>
          <a:xfrm>
            <a:off x="5768553" y="1616587"/>
            <a:ext cx="652210" cy="139210"/>
            <a:chOff x="5106634" y="635001"/>
            <a:chExt cx="1529822" cy="32653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0536BE1-BBA2-39DD-8F23-7B1CC8DD0629}"/>
                </a:ext>
              </a:extLst>
            </p:cNvPr>
            <p:cNvSpPr/>
            <p:nvPr/>
          </p:nvSpPr>
          <p:spPr>
            <a:xfrm>
              <a:off x="51066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EF6549D-3EBE-1D67-BC96-C1BE458CCBFB}"/>
                </a:ext>
              </a:extLst>
            </p:cNvPr>
            <p:cNvSpPr/>
            <p:nvPr/>
          </p:nvSpPr>
          <p:spPr>
            <a:xfrm>
              <a:off x="5708278" y="635001"/>
              <a:ext cx="326534" cy="326534"/>
            </a:xfrm>
            <a:prstGeom prst="ellipse">
              <a:avLst/>
            </a:prstGeom>
            <a:solidFill>
              <a:srgbClr val="0064D2"/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6DFA0F9-ABFB-228D-1563-21A085607AB3}"/>
                </a:ext>
              </a:extLst>
            </p:cNvPr>
            <p:cNvSpPr/>
            <p:nvPr/>
          </p:nvSpPr>
          <p:spPr>
            <a:xfrm>
              <a:off x="64274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775AFDC4-99AD-BD86-957A-D970DD95077F}"/>
              </a:ext>
            </a:extLst>
          </p:cNvPr>
          <p:cNvGrpSpPr/>
          <p:nvPr/>
        </p:nvGrpSpPr>
        <p:grpSpPr>
          <a:xfrm>
            <a:off x="2068632" y="2343509"/>
            <a:ext cx="3321515" cy="653715"/>
            <a:chOff x="2068632" y="2932722"/>
            <a:chExt cx="3321515" cy="653715"/>
          </a:xfrm>
        </p:grpSpPr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E13C2250-6F9A-DBC4-F88D-45EC10FDDA04}"/>
                </a:ext>
              </a:extLst>
            </p:cNvPr>
            <p:cNvSpPr/>
            <p:nvPr/>
          </p:nvSpPr>
          <p:spPr>
            <a:xfrm rot="10800000" flipH="1">
              <a:off x="2068632" y="3013528"/>
              <a:ext cx="3109394" cy="572909"/>
            </a:xfrm>
            <a:prstGeom prst="parallelogram">
              <a:avLst>
                <a:gd name="adj" fmla="val 0"/>
              </a:avLst>
            </a:prstGeom>
            <a:solidFill>
              <a:srgbClr val="0064D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5" name="平行四边形 84">
              <a:extLst>
                <a:ext uri="{FF2B5EF4-FFF2-40B4-BE49-F238E27FC236}">
                  <a16:creationId xmlns:a16="http://schemas.microsoft.com/office/drawing/2014/main" id="{BB1BC29A-A1C3-4B5C-78EC-0E07FFB6A72E}"/>
                </a:ext>
              </a:extLst>
            </p:cNvPr>
            <p:cNvSpPr/>
            <p:nvPr/>
          </p:nvSpPr>
          <p:spPr>
            <a:xfrm rot="10800000" flipH="1">
              <a:off x="2808999" y="2932722"/>
              <a:ext cx="2581148" cy="581821"/>
            </a:xfrm>
            <a:prstGeom prst="parallelogram">
              <a:avLst>
                <a:gd name="adj" fmla="val 0"/>
              </a:avLst>
            </a:prstGeom>
            <a:solidFill>
              <a:srgbClr val="0064D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9AA6249-3C05-BA70-3856-435E0D51D072}"/>
                </a:ext>
              </a:extLst>
            </p:cNvPr>
            <p:cNvSpPr txBox="1"/>
            <p:nvPr/>
          </p:nvSpPr>
          <p:spPr>
            <a:xfrm>
              <a:off x="3480726" y="3020305"/>
              <a:ext cx="1746934" cy="3970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年度工作概述</a:t>
              </a: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BB262B12-3690-A35E-F339-DF034E2533C1}"/>
                </a:ext>
              </a:extLst>
            </p:cNvPr>
            <p:cNvGrpSpPr/>
            <p:nvPr/>
          </p:nvGrpSpPr>
          <p:grpSpPr>
            <a:xfrm>
              <a:off x="2289697" y="3122702"/>
              <a:ext cx="355841" cy="322919"/>
              <a:chOff x="3919011" y="2367642"/>
              <a:chExt cx="808197" cy="733424"/>
            </a:xfrm>
            <a:solidFill>
              <a:srgbClr val="0064D2"/>
            </a:solidFill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CB1F17BC-3A96-DA4F-B33A-DA5BEABCB67C}"/>
                  </a:ext>
                </a:extLst>
              </p:cNvPr>
              <p:cNvSpPr/>
              <p:nvPr/>
            </p:nvSpPr>
            <p:spPr>
              <a:xfrm>
                <a:off x="4217906" y="2878182"/>
                <a:ext cx="86486" cy="86487"/>
              </a:xfrm>
              <a:custGeom>
                <a:avLst/>
                <a:gdLst>
                  <a:gd name="connsiteX0" fmla="*/ 86487 w 86486"/>
                  <a:gd name="connsiteY0" fmla="*/ 43243 h 86487"/>
                  <a:gd name="connsiteX1" fmla="*/ 43243 w 86486"/>
                  <a:gd name="connsiteY1" fmla="*/ 86487 h 86487"/>
                  <a:gd name="connsiteX2" fmla="*/ 0 w 86486"/>
                  <a:gd name="connsiteY2" fmla="*/ 43243 h 86487"/>
                  <a:gd name="connsiteX3" fmla="*/ 43243 w 86486"/>
                  <a:gd name="connsiteY3" fmla="*/ 0 h 86487"/>
                  <a:gd name="connsiteX4" fmla="*/ 86487 w 86486"/>
                  <a:gd name="connsiteY4" fmla="*/ 43243 h 8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86" h="86487">
                    <a:moveTo>
                      <a:pt x="86487" y="43243"/>
                    </a:moveTo>
                    <a:cubicBezTo>
                      <a:pt x="86487" y="67126"/>
                      <a:pt x="67126" y="86487"/>
                      <a:pt x="43243" y="86487"/>
                    </a:cubicBezTo>
                    <a:cubicBezTo>
                      <a:pt x="19361" y="86487"/>
                      <a:pt x="0" y="67126"/>
                      <a:pt x="0" y="43243"/>
                    </a:cubicBezTo>
                    <a:cubicBezTo>
                      <a:pt x="0" y="19361"/>
                      <a:pt x="19361" y="0"/>
                      <a:pt x="43243" y="0"/>
                    </a:cubicBezTo>
                    <a:cubicBezTo>
                      <a:pt x="67126" y="0"/>
                      <a:pt x="86487" y="19361"/>
                      <a:pt x="86487" y="432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14EE63F-F947-6E34-72C5-5F34FA388FFF}"/>
                  </a:ext>
                </a:extLst>
              </p:cNvPr>
              <p:cNvSpPr/>
              <p:nvPr/>
            </p:nvSpPr>
            <p:spPr>
              <a:xfrm>
                <a:off x="4174758" y="2976575"/>
                <a:ext cx="171450" cy="86391"/>
              </a:xfrm>
              <a:custGeom>
                <a:avLst/>
                <a:gdLst>
                  <a:gd name="connsiteX0" fmla="*/ 171450 w 171450"/>
                  <a:gd name="connsiteY0" fmla="*/ 86392 h 86391"/>
                  <a:gd name="connsiteX1" fmla="*/ 171450 w 171450"/>
                  <a:gd name="connsiteY1" fmla="*/ 43148 h 86391"/>
                  <a:gd name="connsiteX2" fmla="*/ 162877 w 171450"/>
                  <a:gd name="connsiteY2" fmla="*/ 25908 h 86391"/>
                  <a:gd name="connsiteX3" fmla="*/ 121063 w 171450"/>
                  <a:gd name="connsiteY3" fmla="*/ 5334 h 86391"/>
                  <a:gd name="connsiteX4" fmla="*/ 85725 w 171450"/>
                  <a:gd name="connsiteY4" fmla="*/ 0 h 86391"/>
                  <a:gd name="connsiteX5" fmla="*/ 50387 w 171450"/>
                  <a:gd name="connsiteY5" fmla="*/ 5334 h 86391"/>
                  <a:gd name="connsiteX6" fmla="*/ 8573 w 171450"/>
                  <a:gd name="connsiteY6" fmla="*/ 25908 h 86391"/>
                  <a:gd name="connsiteX7" fmla="*/ 0 w 171450"/>
                  <a:gd name="connsiteY7" fmla="*/ 43148 h 86391"/>
                  <a:gd name="connsiteX8" fmla="*/ 0 w 171450"/>
                  <a:gd name="connsiteY8" fmla="*/ 86392 h 86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1450" h="86391">
                    <a:moveTo>
                      <a:pt x="171450" y="86392"/>
                    </a:moveTo>
                    <a:lnTo>
                      <a:pt x="171450" y="43148"/>
                    </a:lnTo>
                    <a:cubicBezTo>
                      <a:pt x="171309" y="36410"/>
                      <a:pt x="168166" y="30087"/>
                      <a:pt x="162877" y="25908"/>
                    </a:cubicBezTo>
                    <a:cubicBezTo>
                      <a:pt x="150451" y="16330"/>
                      <a:pt x="136233" y="9335"/>
                      <a:pt x="121063" y="5334"/>
                    </a:cubicBezTo>
                    <a:cubicBezTo>
                      <a:pt x="109612" y="1819"/>
                      <a:pt x="97703" y="21"/>
                      <a:pt x="85725" y="0"/>
                    </a:cubicBezTo>
                    <a:cubicBezTo>
                      <a:pt x="73760" y="185"/>
                      <a:pt x="61873" y="1978"/>
                      <a:pt x="50387" y="5334"/>
                    </a:cubicBezTo>
                    <a:cubicBezTo>
                      <a:pt x="35385" y="9775"/>
                      <a:pt x="21246" y="16733"/>
                      <a:pt x="8573" y="25908"/>
                    </a:cubicBezTo>
                    <a:cubicBezTo>
                      <a:pt x="3284" y="30087"/>
                      <a:pt x="141" y="36410"/>
                      <a:pt x="0" y="43148"/>
                    </a:cubicBezTo>
                    <a:lnTo>
                      <a:pt x="0" y="863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6B1B6E95-7EEE-ADDA-EFD3-E296BB91979B}"/>
                  </a:ext>
                </a:extLst>
              </p:cNvPr>
              <p:cNvSpPr/>
              <p:nvPr/>
            </p:nvSpPr>
            <p:spPr>
              <a:xfrm>
                <a:off x="4407072" y="2878182"/>
                <a:ext cx="86486" cy="86487"/>
              </a:xfrm>
              <a:custGeom>
                <a:avLst/>
                <a:gdLst>
                  <a:gd name="connsiteX0" fmla="*/ 86487 w 86486"/>
                  <a:gd name="connsiteY0" fmla="*/ 43243 h 86487"/>
                  <a:gd name="connsiteX1" fmla="*/ 43244 w 86486"/>
                  <a:gd name="connsiteY1" fmla="*/ 86487 h 86487"/>
                  <a:gd name="connsiteX2" fmla="*/ 0 w 86486"/>
                  <a:gd name="connsiteY2" fmla="*/ 43243 h 86487"/>
                  <a:gd name="connsiteX3" fmla="*/ 43244 w 86486"/>
                  <a:gd name="connsiteY3" fmla="*/ 0 h 86487"/>
                  <a:gd name="connsiteX4" fmla="*/ 86487 w 86486"/>
                  <a:gd name="connsiteY4" fmla="*/ 43243 h 8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86" h="86487">
                    <a:moveTo>
                      <a:pt x="86487" y="43243"/>
                    </a:moveTo>
                    <a:cubicBezTo>
                      <a:pt x="86487" y="67126"/>
                      <a:pt x="67126" y="86487"/>
                      <a:pt x="43244" y="86487"/>
                    </a:cubicBezTo>
                    <a:cubicBezTo>
                      <a:pt x="19361" y="86487"/>
                      <a:pt x="0" y="67126"/>
                      <a:pt x="0" y="43243"/>
                    </a:cubicBezTo>
                    <a:cubicBezTo>
                      <a:pt x="0" y="19361"/>
                      <a:pt x="19361" y="0"/>
                      <a:pt x="43244" y="0"/>
                    </a:cubicBezTo>
                    <a:cubicBezTo>
                      <a:pt x="67126" y="0"/>
                      <a:pt x="86487" y="19361"/>
                      <a:pt x="86487" y="432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49B6EE2-A36E-C4A5-A62A-EE388DBBB80D}"/>
                  </a:ext>
                </a:extLst>
              </p:cNvPr>
              <p:cNvSpPr/>
              <p:nvPr/>
            </p:nvSpPr>
            <p:spPr>
              <a:xfrm>
                <a:off x="4365258" y="2976575"/>
                <a:ext cx="171450" cy="86391"/>
              </a:xfrm>
              <a:custGeom>
                <a:avLst/>
                <a:gdLst>
                  <a:gd name="connsiteX0" fmla="*/ 171450 w 171450"/>
                  <a:gd name="connsiteY0" fmla="*/ 86392 h 86391"/>
                  <a:gd name="connsiteX1" fmla="*/ 171450 w 171450"/>
                  <a:gd name="connsiteY1" fmla="*/ 43148 h 86391"/>
                  <a:gd name="connsiteX2" fmla="*/ 162877 w 171450"/>
                  <a:gd name="connsiteY2" fmla="*/ 25908 h 86391"/>
                  <a:gd name="connsiteX3" fmla="*/ 121063 w 171450"/>
                  <a:gd name="connsiteY3" fmla="*/ 5334 h 86391"/>
                  <a:gd name="connsiteX4" fmla="*/ 85725 w 171450"/>
                  <a:gd name="connsiteY4" fmla="*/ 0 h 86391"/>
                  <a:gd name="connsiteX5" fmla="*/ 50387 w 171450"/>
                  <a:gd name="connsiteY5" fmla="*/ 5334 h 86391"/>
                  <a:gd name="connsiteX6" fmla="*/ 8573 w 171450"/>
                  <a:gd name="connsiteY6" fmla="*/ 25908 h 86391"/>
                  <a:gd name="connsiteX7" fmla="*/ 0 w 171450"/>
                  <a:gd name="connsiteY7" fmla="*/ 43148 h 86391"/>
                  <a:gd name="connsiteX8" fmla="*/ 0 w 171450"/>
                  <a:gd name="connsiteY8" fmla="*/ 86392 h 86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1450" h="86391">
                    <a:moveTo>
                      <a:pt x="171450" y="86392"/>
                    </a:moveTo>
                    <a:lnTo>
                      <a:pt x="171450" y="43148"/>
                    </a:lnTo>
                    <a:cubicBezTo>
                      <a:pt x="171309" y="36410"/>
                      <a:pt x="168166" y="30087"/>
                      <a:pt x="162877" y="25908"/>
                    </a:cubicBezTo>
                    <a:cubicBezTo>
                      <a:pt x="150451" y="16330"/>
                      <a:pt x="136233" y="9335"/>
                      <a:pt x="121063" y="5334"/>
                    </a:cubicBezTo>
                    <a:cubicBezTo>
                      <a:pt x="109612" y="1819"/>
                      <a:pt x="97703" y="21"/>
                      <a:pt x="85725" y="0"/>
                    </a:cubicBezTo>
                    <a:cubicBezTo>
                      <a:pt x="73760" y="185"/>
                      <a:pt x="61873" y="1978"/>
                      <a:pt x="50387" y="5334"/>
                    </a:cubicBezTo>
                    <a:cubicBezTo>
                      <a:pt x="35385" y="9775"/>
                      <a:pt x="21246" y="16733"/>
                      <a:pt x="8573" y="25908"/>
                    </a:cubicBezTo>
                    <a:cubicBezTo>
                      <a:pt x="3284" y="30087"/>
                      <a:pt x="141" y="36410"/>
                      <a:pt x="0" y="43148"/>
                    </a:cubicBezTo>
                    <a:lnTo>
                      <a:pt x="0" y="863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1B4C18C-ED1C-DB46-C92F-E279D3D708B4}"/>
                  </a:ext>
                </a:extLst>
              </p:cNvPr>
              <p:cNvSpPr/>
              <p:nvPr/>
            </p:nvSpPr>
            <p:spPr>
              <a:xfrm>
                <a:off x="4597572" y="2878182"/>
                <a:ext cx="86487" cy="86487"/>
              </a:xfrm>
              <a:custGeom>
                <a:avLst/>
                <a:gdLst>
                  <a:gd name="connsiteX0" fmla="*/ 86487 w 86487"/>
                  <a:gd name="connsiteY0" fmla="*/ 43243 h 86487"/>
                  <a:gd name="connsiteX1" fmla="*/ 43244 w 86487"/>
                  <a:gd name="connsiteY1" fmla="*/ 86487 h 86487"/>
                  <a:gd name="connsiteX2" fmla="*/ 0 w 86487"/>
                  <a:gd name="connsiteY2" fmla="*/ 43243 h 86487"/>
                  <a:gd name="connsiteX3" fmla="*/ 43244 w 86487"/>
                  <a:gd name="connsiteY3" fmla="*/ 0 h 86487"/>
                  <a:gd name="connsiteX4" fmla="*/ 86487 w 86487"/>
                  <a:gd name="connsiteY4" fmla="*/ 43243 h 8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87" h="86487">
                    <a:moveTo>
                      <a:pt x="86487" y="43243"/>
                    </a:moveTo>
                    <a:cubicBezTo>
                      <a:pt x="86487" y="67126"/>
                      <a:pt x="67126" y="86487"/>
                      <a:pt x="43244" y="86487"/>
                    </a:cubicBezTo>
                    <a:cubicBezTo>
                      <a:pt x="19361" y="86487"/>
                      <a:pt x="0" y="67126"/>
                      <a:pt x="0" y="43243"/>
                    </a:cubicBezTo>
                    <a:cubicBezTo>
                      <a:pt x="0" y="19361"/>
                      <a:pt x="19361" y="0"/>
                      <a:pt x="43244" y="0"/>
                    </a:cubicBezTo>
                    <a:cubicBezTo>
                      <a:pt x="67126" y="0"/>
                      <a:pt x="86487" y="19361"/>
                      <a:pt x="86487" y="432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0CE1E3D-5F08-F104-47EE-A162783A789E}"/>
                  </a:ext>
                </a:extLst>
              </p:cNvPr>
              <p:cNvSpPr/>
              <p:nvPr/>
            </p:nvSpPr>
            <p:spPr>
              <a:xfrm>
                <a:off x="4555758" y="2976575"/>
                <a:ext cx="171450" cy="86391"/>
              </a:xfrm>
              <a:custGeom>
                <a:avLst/>
                <a:gdLst>
                  <a:gd name="connsiteX0" fmla="*/ 171450 w 171450"/>
                  <a:gd name="connsiteY0" fmla="*/ 86392 h 86391"/>
                  <a:gd name="connsiteX1" fmla="*/ 171450 w 171450"/>
                  <a:gd name="connsiteY1" fmla="*/ 43148 h 86391"/>
                  <a:gd name="connsiteX2" fmla="*/ 162877 w 171450"/>
                  <a:gd name="connsiteY2" fmla="*/ 25908 h 86391"/>
                  <a:gd name="connsiteX3" fmla="*/ 121063 w 171450"/>
                  <a:gd name="connsiteY3" fmla="*/ 5334 h 86391"/>
                  <a:gd name="connsiteX4" fmla="*/ 85725 w 171450"/>
                  <a:gd name="connsiteY4" fmla="*/ 0 h 86391"/>
                  <a:gd name="connsiteX5" fmla="*/ 50387 w 171450"/>
                  <a:gd name="connsiteY5" fmla="*/ 5334 h 86391"/>
                  <a:gd name="connsiteX6" fmla="*/ 8573 w 171450"/>
                  <a:gd name="connsiteY6" fmla="*/ 25908 h 86391"/>
                  <a:gd name="connsiteX7" fmla="*/ 0 w 171450"/>
                  <a:gd name="connsiteY7" fmla="*/ 43148 h 86391"/>
                  <a:gd name="connsiteX8" fmla="*/ 0 w 171450"/>
                  <a:gd name="connsiteY8" fmla="*/ 86392 h 86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1450" h="86391">
                    <a:moveTo>
                      <a:pt x="171450" y="86392"/>
                    </a:moveTo>
                    <a:lnTo>
                      <a:pt x="171450" y="43148"/>
                    </a:lnTo>
                    <a:cubicBezTo>
                      <a:pt x="171309" y="36410"/>
                      <a:pt x="168166" y="30087"/>
                      <a:pt x="162877" y="25908"/>
                    </a:cubicBezTo>
                    <a:cubicBezTo>
                      <a:pt x="150451" y="16330"/>
                      <a:pt x="136233" y="9335"/>
                      <a:pt x="121063" y="5334"/>
                    </a:cubicBezTo>
                    <a:cubicBezTo>
                      <a:pt x="109612" y="1819"/>
                      <a:pt x="97703" y="21"/>
                      <a:pt x="85725" y="0"/>
                    </a:cubicBezTo>
                    <a:cubicBezTo>
                      <a:pt x="73760" y="185"/>
                      <a:pt x="61873" y="1978"/>
                      <a:pt x="50387" y="5334"/>
                    </a:cubicBezTo>
                    <a:cubicBezTo>
                      <a:pt x="35385" y="9775"/>
                      <a:pt x="21246" y="16733"/>
                      <a:pt x="8573" y="25908"/>
                    </a:cubicBezTo>
                    <a:cubicBezTo>
                      <a:pt x="3284" y="30087"/>
                      <a:pt x="141" y="36410"/>
                      <a:pt x="0" y="43148"/>
                    </a:cubicBezTo>
                    <a:lnTo>
                      <a:pt x="0" y="863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BF75C42-99C1-6900-99FB-9C37D338536E}"/>
                  </a:ext>
                </a:extLst>
              </p:cNvPr>
              <p:cNvSpPr/>
              <p:nvPr/>
            </p:nvSpPr>
            <p:spPr>
              <a:xfrm>
                <a:off x="4017976" y="2464987"/>
                <a:ext cx="113157" cy="113157"/>
              </a:xfrm>
              <a:custGeom>
                <a:avLst/>
                <a:gdLst>
                  <a:gd name="connsiteX0" fmla="*/ 113157 w 113157"/>
                  <a:gd name="connsiteY0" fmla="*/ 56579 h 113157"/>
                  <a:gd name="connsiteX1" fmla="*/ 56578 w 113157"/>
                  <a:gd name="connsiteY1" fmla="*/ 113157 h 113157"/>
                  <a:gd name="connsiteX2" fmla="*/ 0 w 113157"/>
                  <a:gd name="connsiteY2" fmla="*/ 56578 h 113157"/>
                  <a:gd name="connsiteX3" fmla="*/ 56578 w 113157"/>
                  <a:gd name="connsiteY3" fmla="*/ 0 h 113157"/>
                  <a:gd name="connsiteX4" fmla="*/ 113157 w 113157"/>
                  <a:gd name="connsiteY4" fmla="*/ 56579 h 113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157" h="113157">
                    <a:moveTo>
                      <a:pt x="113157" y="56579"/>
                    </a:moveTo>
                    <a:cubicBezTo>
                      <a:pt x="113157" y="87826"/>
                      <a:pt x="87826" y="113157"/>
                      <a:pt x="56578" y="113157"/>
                    </a:cubicBezTo>
                    <a:cubicBezTo>
                      <a:pt x="25331" y="113157"/>
                      <a:pt x="0" y="87826"/>
                      <a:pt x="0" y="56578"/>
                    </a:cubicBezTo>
                    <a:cubicBezTo>
                      <a:pt x="0" y="25331"/>
                      <a:pt x="25331" y="0"/>
                      <a:pt x="56578" y="0"/>
                    </a:cubicBezTo>
                    <a:cubicBezTo>
                      <a:pt x="87826" y="0"/>
                      <a:pt x="113157" y="25331"/>
                      <a:pt x="113157" y="565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F2A8EE03-C333-1909-6E47-9BC1DA79C29D}"/>
                  </a:ext>
                </a:extLst>
              </p:cNvPr>
              <p:cNvSpPr/>
              <p:nvPr/>
            </p:nvSpPr>
            <p:spPr>
              <a:xfrm>
                <a:off x="3919011" y="2495613"/>
                <a:ext cx="493343" cy="605453"/>
              </a:xfrm>
              <a:custGeom>
                <a:avLst/>
                <a:gdLst>
                  <a:gd name="connsiteX0" fmla="*/ 489204 w 493343"/>
                  <a:gd name="connsiteY0" fmla="*/ 4140 h 605453"/>
                  <a:gd name="connsiteX1" fmla="*/ 469011 w 493343"/>
                  <a:gd name="connsiteY1" fmla="*/ 4140 h 605453"/>
                  <a:gd name="connsiteX2" fmla="*/ 345948 w 493343"/>
                  <a:gd name="connsiteY2" fmla="*/ 127203 h 605453"/>
                  <a:gd name="connsiteX3" fmla="*/ 318230 w 493343"/>
                  <a:gd name="connsiteY3" fmla="*/ 134251 h 605453"/>
                  <a:gd name="connsiteX4" fmla="*/ 280702 w 493343"/>
                  <a:gd name="connsiteY4" fmla="*/ 194354 h 605453"/>
                  <a:gd name="connsiteX5" fmla="*/ 270034 w 493343"/>
                  <a:gd name="connsiteY5" fmla="*/ 148920 h 605453"/>
                  <a:gd name="connsiteX6" fmla="*/ 261557 w 493343"/>
                  <a:gd name="connsiteY6" fmla="*/ 133299 h 605453"/>
                  <a:gd name="connsiteX7" fmla="*/ 202121 w 493343"/>
                  <a:gd name="connsiteY7" fmla="*/ 102247 h 605453"/>
                  <a:gd name="connsiteX8" fmla="*/ 155543 w 493343"/>
                  <a:gd name="connsiteY8" fmla="*/ 96628 h 605453"/>
                  <a:gd name="connsiteX9" fmla="*/ 108871 w 493343"/>
                  <a:gd name="connsiteY9" fmla="*/ 103676 h 605453"/>
                  <a:gd name="connsiteX10" fmla="*/ 49530 w 493343"/>
                  <a:gd name="connsiteY10" fmla="*/ 134728 h 605453"/>
                  <a:gd name="connsiteX11" fmla="*/ 41053 w 493343"/>
                  <a:gd name="connsiteY11" fmla="*/ 150349 h 605453"/>
                  <a:gd name="connsiteX12" fmla="*/ 0 w 493343"/>
                  <a:gd name="connsiteY12" fmla="*/ 325609 h 605453"/>
                  <a:gd name="connsiteX13" fmla="*/ 28575 w 493343"/>
                  <a:gd name="connsiteY13" fmla="*/ 354184 h 605453"/>
                  <a:gd name="connsiteX14" fmla="*/ 55436 w 493343"/>
                  <a:gd name="connsiteY14" fmla="*/ 333038 h 605453"/>
                  <a:gd name="connsiteX15" fmla="*/ 85154 w 493343"/>
                  <a:gd name="connsiteY15" fmla="*/ 210070 h 605453"/>
                  <a:gd name="connsiteX16" fmla="*/ 85154 w 493343"/>
                  <a:gd name="connsiteY16" fmla="*/ 605453 h 605453"/>
                  <a:gd name="connsiteX17" fmla="*/ 141446 w 493343"/>
                  <a:gd name="connsiteY17" fmla="*/ 605453 h 605453"/>
                  <a:gd name="connsiteX18" fmla="*/ 141446 w 493343"/>
                  <a:gd name="connsiteY18" fmla="*/ 351040 h 605453"/>
                  <a:gd name="connsiteX19" fmla="*/ 170021 w 493343"/>
                  <a:gd name="connsiteY19" fmla="*/ 351040 h 605453"/>
                  <a:gd name="connsiteX20" fmla="*/ 170021 w 493343"/>
                  <a:gd name="connsiteY20" fmla="*/ 605453 h 605453"/>
                  <a:gd name="connsiteX21" fmla="*/ 226219 w 493343"/>
                  <a:gd name="connsiteY21" fmla="*/ 605453 h 605453"/>
                  <a:gd name="connsiteX22" fmla="*/ 226219 w 493343"/>
                  <a:gd name="connsiteY22" fmla="*/ 208261 h 605453"/>
                  <a:gd name="connsiteX23" fmla="*/ 236696 w 493343"/>
                  <a:gd name="connsiteY23" fmla="*/ 253028 h 605453"/>
                  <a:gd name="connsiteX24" fmla="*/ 242316 w 493343"/>
                  <a:gd name="connsiteY24" fmla="*/ 260172 h 605453"/>
                  <a:gd name="connsiteX25" fmla="*/ 280416 w 493343"/>
                  <a:gd name="connsiteY25" fmla="*/ 273602 h 605453"/>
                  <a:gd name="connsiteX26" fmla="*/ 303276 w 493343"/>
                  <a:gd name="connsiteY26" fmla="*/ 263220 h 605453"/>
                  <a:gd name="connsiteX27" fmla="*/ 361379 w 493343"/>
                  <a:gd name="connsiteY27" fmla="*/ 167970 h 605453"/>
                  <a:gd name="connsiteX28" fmla="*/ 365284 w 493343"/>
                  <a:gd name="connsiteY28" fmla="*/ 148253 h 605453"/>
                  <a:gd name="connsiteX29" fmla="*/ 489109 w 493343"/>
                  <a:gd name="connsiteY29" fmla="*/ 24428 h 605453"/>
                  <a:gd name="connsiteX30" fmla="*/ 489204 w 493343"/>
                  <a:gd name="connsiteY30" fmla="*/ 4140 h 60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93343" h="605453">
                    <a:moveTo>
                      <a:pt x="489204" y="4140"/>
                    </a:moveTo>
                    <a:cubicBezTo>
                      <a:pt x="483604" y="-1380"/>
                      <a:pt x="474611" y="-1380"/>
                      <a:pt x="469011" y="4140"/>
                    </a:cubicBezTo>
                    <a:lnTo>
                      <a:pt x="345948" y="127203"/>
                    </a:lnTo>
                    <a:cubicBezTo>
                      <a:pt x="336113" y="124427"/>
                      <a:pt x="325545" y="127114"/>
                      <a:pt x="318230" y="134251"/>
                    </a:cubicBezTo>
                    <a:cubicBezTo>
                      <a:pt x="316230" y="136252"/>
                      <a:pt x="280702" y="194354"/>
                      <a:pt x="280702" y="194354"/>
                    </a:cubicBezTo>
                    <a:lnTo>
                      <a:pt x="270034" y="148920"/>
                    </a:lnTo>
                    <a:cubicBezTo>
                      <a:pt x="268621" y="143062"/>
                      <a:pt x="265699" y="137676"/>
                      <a:pt x="261557" y="133299"/>
                    </a:cubicBezTo>
                    <a:cubicBezTo>
                      <a:pt x="244001" y="119108"/>
                      <a:pt x="223797" y="108552"/>
                      <a:pt x="202121" y="102247"/>
                    </a:cubicBezTo>
                    <a:cubicBezTo>
                      <a:pt x="186797" y="98970"/>
                      <a:pt x="171207" y="97089"/>
                      <a:pt x="155543" y="96628"/>
                    </a:cubicBezTo>
                    <a:cubicBezTo>
                      <a:pt x="139740" y="96871"/>
                      <a:pt x="124041" y="99242"/>
                      <a:pt x="108871" y="103676"/>
                    </a:cubicBezTo>
                    <a:cubicBezTo>
                      <a:pt x="86998" y="109410"/>
                      <a:pt x="66710" y="120027"/>
                      <a:pt x="49530" y="134728"/>
                    </a:cubicBezTo>
                    <a:cubicBezTo>
                      <a:pt x="45351" y="139078"/>
                      <a:pt x="42422" y="144474"/>
                      <a:pt x="41053" y="150349"/>
                    </a:cubicBezTo>
                    <a:cubicBezTo>
                      <a:pt x="41053" y="150349"/>
                      <a:pt x="0" y="322751"/>
                      <a:pt x="0" y="325609"/>
                    </a:cubicBezTo>
                    <a:cubicBezTo>
                      <a:pt x="0" y="341391"/>
                      <a:pt x="12794" y="354184"/>
                      <a:pt x="28575" y="354184"/>
                    </a:cubicBezTo>
                    <a:cubicBezTo>
                      <a:pt x="41222" y="353859"/>
                      <a:pt x="52150" y="345256"/>
                      <a:pt x="55436" y="333038"/>
                    </a:cubicBezTo>
                    <a:lnTo>
                      <a:pt x="85154" y="210070"/>
                    </a:lnTo>
                    <a:lnTo>
                      <a:pt x="85154" y="605453"/>
                    </a:lnTo>
                    <a:lnTo>
                      <a:pt x="141446" y="605453"/>
                    </a:lnTo>
                    <a:lnTo>
                      <a:pt x="141446" y="351040"/>
                    </a:lnTo>
                    <a:lnTo>
                      <a:pt x="170021" y="351040"/>
                    </a:lnTo>
                    <a:lnTo>
                      <a:pt x="170021" y="605453"/>
                    </a:lnTo>
                    <a:lnTo>
                      <a:pt x="226219" y="605453"/>
                    </a:lnTo>
                    <a:lnTo>
                      <a:pt x="226219" y="208261"/>
                    </a:lnTo>
                    <a:lnTo>
                      <a:pt x="236696" y="253028"/>
                    </a:lnTo>
                    <a:cubicBezTo>
                      <a:pt x="237423" y="256123"/>
                      <a:pt x="239479" y="258737"/>
                      <a:pt x="242316" y="260172"/>
                    </a:cubicBezTo>
                    <a:cubicBezTo>
                      <a:pt x="253269" y="268579"/>
                      <a:pt x="266612" y="273282"/>
                      <a:pt x="280416" y="273602"/>
                    </a:cubicBezTo>
                    <a:cubicBezTo>
                      <a:pt x="289404" y="274860"/>
                      <a:pt x="298310" y="270815"/>
                      <a:pt x="303276" y="263220"/>
                    </a:cubicBezTo>
                    <a:lnTo>
                      <a:pt x="361379" y="167970"/>
                    </a:lnTo>
                    <a:cubicBezTo>
                      <a:pt x="365092" y="162114"/>
                      <a:pt x="366486" y="155082"/>
                      <a:pt x="365284" y="148253"/>
                    </a:cubicBezTo>
                    <a:lnTo>
                      <a:pt x="489109" y="24428"/>
                    </a:lnTo>
                    <a:cubicBezTo>
                      <a:pt x="494717" y="18844"/>
                      <a:pt x="494760" y="9777"/>
                      <a:pt x="489204" y="41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822C3572-C925-5C02-B77F-9D5B697C192C}"/>
                  </a:ext>
                </a:extLst>
              </p:cNvPr>
              <p:cNvSpPr/>
              <p:nvPr/>
            </p:nvSpPr>
            <p:spPr>
              <a:xfrm>
                <a:off x="4098558" y="2367642"/>
                <a:ext cx="542925" cy="390525"/>
              </a:xfrm>
              <a:custGeom>
                <a:avLst/>
                <a:gdLst>
                  <a:gd name="connsiteX0" fmla="*/ 504825 w 542925"/>
                  <a:gd name="connsiteY0" fmla="*/ 0 h 390525"/>
                  <a:gd name="connsiteX1" fmla="*/ 38100 w 542925"/>
                  <a:gd name="connsiteY1" fmla="*/ 0 h 390525"/>
                  <a:gd name="connsiteX2" fmla="*/ 0 w 542925"/>
                  <a:gd name="connsiteY2" fmla="*/ 38100 h 390525"/>
                  <a:gd name="connsiteX3" fmla="*/ 0 w 542925"/>
                  <a:gd name="connsiteY3" fmla="*/ 72390 h 390525"/>
                  <a:gd name="connsiteX4" fmla="*/ 38100 w 542925"/>
                  <a:gd name="connsiteY4" fmla="*/ 95250 h 390525"/>
                  <a:gd name="connsiteX5" fmla="*/ 38100 w 542925"/>
                  <a:gd name="connsiteY5" fmla="*/ 38100 h 390525"/>
                  <a:gd name="connsiteX6" fmla="*/ 504825 w 542925"/>
                  <a:gd name="connsiteY6" fmla="*/ 38100 h 390525"/>
                  <a:gd name="connsiteX7" fmla="*/ 504825 w 542925"/>
                  <a:gd name="connsiteY7" fmla="*/ 352425 h 390525"/>
                  <a:gd name="connsiteX8" fmla="*/ 179737 w 542925"/>
                  <a:gd name="connsiteY8" fmla="*/ 352425 h 390525"/>
                  <a:gd name="connsiteX9" fmla="*/ 156496 w 542925"/>
                  <a:gd name="connsiteY9" fmla="*/ 390525 h 390525"/>
                  <a:gd name="connsiteX10" fmla="*/ 504825 w 542925"/>
                  <a:gd name="connsiteY10" fmla="*/ 390525 h 390525"/>
                  <a:gd name="connsiteX11" fmla="*/ 542925 w 542925"/>
                  <a:gd name="connsiteY11" fmla="*/ 352425 h 390525"/>
                  <a:gd name="connsiteX12" fmla="*/ 542925 w 542925"/>
                  <a:gd name="connsiteY12" fmla="*/ 38100 h 390525"/>
                  <a:gd name="connsiteX13" fmla="*/ 504825 w 542925"/>
                  <a:gd name="connsiteY13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42925" h="390525">
                    <a:moveTo>
                      <a:pt x="504825" y="0"/>
                    </a:moveTo>
                    <a:lnTo>
                      <a:pt x="38100" y="0"/>
                    </a:lnTo>
                    <a:cubicBezTo>
                      <a:pt x="17058" y="0"/>
                      <a:pt x="0" y="17058"/>
                      <a:pt x="0" y="38100"/>
                    </a:cubicBezTo>
                    <a:lnTo>
                      <a:pt x="0" y="72390"/>
                    </a:lnTo>
                    <a:cubicBezTo>
                      <a:pt x="14564" y="76354"/>
                      <a:pt x="27748" y="84266"/>
                      <a:pt x="38100" y="95250"/>
                    </a:cubicBezTo>
                    <a:lnTo>
                      <a:pt x="38100" y="38100"/>
                    </a:lnTo>
                    <a:lnTo>
                      <a:pt x="504825" y="38100"/>
                    </a:lnTo>
                    <a:lnTo>
                      <a:pt x="504825" y="352425"/>
                    </a:lnTo>
                    <a:lnTo>
                      <a:pt x="179737" y="352425"/>
                    </a:lnTo>
                    <a:lnTo>
                      <a:pt x="156496" y="390525"/>
                    </a:lnTo>
                    <a:lnTo>
                      <a:pt x="504825" y="390525"/>
                    </a:lnTo>
                    <a:cubicBezTo>
                      <a:pt x="525867" y="390525"/>
                      <a:pt x="542925" y="373467"/>
                      <a:pt x="542925" y="352425"/>
                    </a:cubicBezTo>
                    <a:lnTo>
                      <a:pt x="542925" y="38100"/>
                    </a:lnTo>
                    <a:cubicBezTo>
                      <a:pt x="542925" y="17058"/>
                      <a:pt x="525867" y="0"/>
                      <a:pt x="5048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0998E4DF-5015-338D-FC6E-4AC87109840B}"/>
                </a:ext>
              </a:extLst>
            </p:cNvPr>
            <p:cNvSpPr txBox="1"/>
            <p:nvPr/>
          </p:nvSpPr>
          <p:spPr>
            <a:xfrm>
              <a:off x="2897351" y="3008928"/>
              <a:ext cx="5581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99" name="平行四边形 98">
            <a:extLst>
              <a:ext uri="{FF2B5EF4-FFF2-40B4-BE49-F238E27FC236}">
                <a16:creationId xmlns:a16="http://schemas.microsoft.com/office/drawing/2014/main" id="{DB9B286A-5354-2165-8F48-C89EC752B37E}"/>
              </a:ext>
            </a:extLst>
          </p:cNvPr>
          <p:cNvSpPr/>
          <p:nvPr/>
        </p:nvSpPr>
        <p:spPr>
          <a:xfrm rot="10800000" flipH="1">
            <a:off x="6751141" y="2424315"/>
            <a:ext cx="3109394" cy="572909"/>
          </a:xfrm>
          <a:prstGeom prst="parallelogram">
            <a:avLst>
              <a:gd name="adj" fmla="val 0"/>
            </a:avLst>
          </a:prstGeom>
          <a:solidFill>
            <a:srgbClr val="0064D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0" name="平行四边形 99">
            <a:extLst>
              <a:ext uri="{FF2B5EF4-FFF2-40B4-BE49-F238E27FC236}">
                <a16:creationId xmlns:a16="http://schemas.microsoft.com/office/drawing/2014/main" id="{B7F80A2C-C181-52A0-A995-E4C366F4B82B}"/>
              </a:ext>
            </a:extLst>
          </p:cNvPr>
          <p:cNvSpPr/>
          <p:nvPr/>
        </p:nvSpPr>
        <p:spPr>
          <a:xfrm rot="10800000" flipH="1">
            <a:off x="7491508" y="2343509"/>
            <a:ext cx="2581148" cy="581821"/>
          </a:xfrm>
          <a:prstGeom prst="parallelogram">
            <a:avLst>
              <a:gd name="adj" fmla="val 0"/>
            </a:avLst>
          </a:prstGeom>
          <a:solidFill>
            <a:srgbClr val="0064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51BACBC1-0D47-AEED-C530-EE350792E35C}"/>
              </a:ext>
            </a:extLst>
          </p:cNvPr>
          <p:cNvSpPr txBox="1"/>
          <p:nvPr/>
        </p:nvSpPr>
        <p:spPr>
          <a:xfrm>
            <a:off x="8163235" y="2431092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9EE496E2-F95B-1562-1817-6D996A1E2CE8}"/>
              </a:ext>
            </a:extLst>
          </p:cNvPr>
          <p:cNvSpPr txBox="1"/>
          <p:nvPr/>
        </p:nvSpPr>
        <p:spPr>
          <a:xfrm>
            <a:off x="7562226" y="2419715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114" name="平行四边形 113">
            <a:extLst>
              <a:ext uri="{FF2B5EF4-FFF2-40B4-BE49-F238E27FC236}">
                <a16:creationId xmlns:a16="http://schemas.microsoft.com/office/drawing/2014/main" id="{24C21F3C-1F08-241C-54F2-CC50B6DC7495}"/>
              </a:ext>
            </a:extLst>
          </p:cNvPr>
          <p:cNvSpPr/>
          <p:nvPr/>
        </p:nvSpPr>
        <p:spPr>
          <a:xfrm rot="10800000" flipH="1">
            <a:off x="2068632" y="3697594"/>
            <a:ext cx="3109394" cy="572909"/>
          </a:xfrm>
          <a:prstGeom prst="parallelogram">
            <a:avLst>
              <a:gd name="adj" fmla="val 0"/>
            </a:avLst>
          </a:prstGeom>
          <a:solidFill>
            <a:srgbClr val="0064D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5" name="平行四边形 114">
            <a:extLst>
              <a:ext uri="{FF2B5EF4-FFF2-40B4-BE49-F238E27FC236}">
                <a16:creationId xmlns:a16="http://schemas.microsoft.com/office/drawing/2014/main" id="{B032AA11-ACC6-FAA6-FD31-723BE391F5BF}"/>
              </a:ext>
            </a:extLst>
          </p:cNvPr>
          <p:cNvSpPr/>
          <p:nvPr/>
        </p:nvSpPr>
        <p:spPr>
          <a:xfrm rot="10800000" flipH="1">
            <a:off x="2808999" y="3616788"/>
            <a:ext cx="2581148" cy="581821"/>
          </a:xfrm>
          <a:prstGeom prst="parallelogram">
            <a:avLst>
              <a:gd name="adj" fmla="val 0"/>
            </a:avLst>
          </a:prstGeom>
          <a:solidFill>
            <a:srgbClr val="0064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88B1DE9-7DE0-3DDA-4420-2006EF3F6F3F}"/>
              </a:ext>
            </a:extLst>
          </p:cNvPr>
          <p:cNvSpPr txBox="1"/>
          <p:nvPr/>
        </p:nvSpPr>
        <p:spPr>
          <a:xfrm>
            <a:off x="3480726" y="3704371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工作存在不足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ACA4AD6D-9DBD-1285-6B18-BE7F56A48C38}"/>
              </a:ext>
            </a:extLst>
          </p:cNvPr>
          <p:cNvSpPr txBox="1"/>
          <p:nvPr/>
        </p:nvSpPr>
        <p:spPr>
          <a:xfrm>
            <a:off x="2879717" y="3692994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129" name="平行四边形 128">
            <a:extLst>
              <a:ext uri="{FF2B5EF4-FFF2-40B4-BE49-F238E27FC236}">
                <a16:creationId xmlns:a16="http://schemas.microsoft.com/office/drawing/2014/main" id="{0BC3BE78-DAAE-9F49-EAB8-2B35C2CD6908}"/>
              </a:ext>
            </a:extLst>
          </p:cNvPr>
          <p:cNvSpPr/>
          <p:nvPr/>
        </p:nvSpPr>
        <p:spPr>
          <a:xfrm rot="10800000" flipH="1">
            <a:off x="6751141" y="3697594"/>
            <a:ext cx="3109394" cy="572909"/>
          </a:xfrm>
          <a:prstGeom prst="parallelogram">
            <a:avLst>
              <a:gd name="adj" fmla="val 0"/>
            </a:avLst>
          </a:prstGeom>
          <a:solidFill>
            <a:srgbClr val="0064D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0" name="平行四边形 129">
            <a:extLst>
              <a:ext uri="{FF2B5EF4-FFF2-40B4-BE49-F238E27FC236}">
                <a16:creationId xmlns:a16="http://schemas.microsoft.com/office/drawing/2014/main" id="{90E53397-A7CC-7632-0AA2-073B328FADC0}"/>
              </a:ext>
            </a:extLst>
          </p:cNvPr>
          <p:cNvSpPr/>
          <p:nvPr/>
        </p:nvSpPr>
        <p:spPr>
          <a:xfrm rot="10800000" flipH="1">
            <a:off x="7491508" y="3616788"/>
            <a:ext cx="2581148" cy="581821"/>
          </a:xfrm>
          <a:prstGeom prst="parallelogram">
            <a:avLst>
              <a:gd name="adj" fmla="val 0"/>
            </a:avLst>
          </a:prstGeom>
          <a:solidFill>
            <a:srgbClr val="0064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2DAED291-8E94-0E2C-892C-EF7D722B5A90}"/>
              </a:ext>
            </a:extLst>
          </p:cNvPr>
          <p:cNvSpPr txBox="1"/>
          <p:nvPr/>
        </p:nvSpPr>
        <p:spPr>
          <a:xfrm>
            <a:off x="8163235" y="3704371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新年工作计划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BBEDD209-08BB-1B5E-165B-ACD9BC421077}"/>
              </a:ext>
            </a:extLst>
          </p:cNvPr>
          <p:cNvSpPr txBox="1"/>
          <p:nvPr/>
        </p:nvSpPr>
        <p:spPr>
          <a:xfrm>
            <a:off x="7558218" y="3692994"/>
            <a:ext cx="601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97BC29EB-7DD0-00AF-01F8-69E2D59FFA5C}"/>
              </a:ext>
            </a:extLst>
          </p:cNvPr>
          <p:cNvGrpSpPr/>
          <p:nvPr/>
        </p:nvGrpSpPr>
        <p:grpSpPr>
          <a:xfrm>
            <a:off x="6996135" y="2532690"/>
            <a:ext cx="248037" cy="320048"/>
            <a:chOff x="5205061" y="5203453"/>
            <a:chExt cx="590550" cy="762000"/>
          </a:xfrm>
          <a:solidFill>
            <a:srgbClr val="0064D2"/>
          </a:solidFill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0FA4991-F7DD-9456-EAA4-6AF4FDC07ED4}"/>
                </a:ext>
              </a:extLst>
            </p:cNvPr>
            <p:cNvSpPr/>
            <p:nvPr/>
          </p:nvSpPr>
          <p:spPr>
            <a:xfrm>
              <a:off x="5205061" y="5203453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B40484A-72DC-19D0-2E78-86588999FDF5}"/>
                </a:ext>
              </a:extLst>
            </p:cNvPr>
            <p:cNvSpPr/>
            <p:nvPr/>
          </p:nvSpPr>
          <p:spPr>
            <a:xfrm>
              <a:off x="5319361" y="55558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A8B3F38-07C7-2292-9A54-CED628DBB04C}"/>
                </a:ext>
              </a:extLst>
            </p:cNvPr>
            <p:cNvSpPr/>
            <p:nvPr/>
          </p:nvSpPr>
          <p:spPr>
            <a:xfrm>
              <a:off x="5319361" y="5479678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5146734E-90AC-F3BA-68D3-6D7C62242417}"/>
                </a:ext>
              </a:extLst>
            </p:cNvPr>
            <p:cNvSpPr/>
            <p:nvPr/>
          </p:nvSpPr>
          <p:spPr>
            <a:xfrm>
              <a:off x="5319361" y="56320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8EFF71D-938E-B63E-E1C9-CACAFC47C54E}"/>
                </a:ext>
              </a:extLst>
            </p:cNvPr>
            <p:cNvSpPr/>
            <p:nvPr/>
          </p:nvSpPr>
          <p:spPr>
            <a:xfrm>
              <a:off x="5319361" y="57082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D55F151-8D48-4F01-44DB-BAAA3E55D32F}"/>
                </a:ext>
              </a:extLst>
            </p:cNvPr>
            <p:cNvSpPr/>
            <p:nvPr/>
          </p:nvSpPr>
          <p:spPr>
            <a:xfrm>
              <a:off x="5319361" y="57844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3FC37A0C-A0FC-E41C-BDD5-AEF7D5B1DD7A}"/>
              </a:ext>
            </a:extLst>
          </p:cNvPr>
          <p:cNvGrpSpPr/>
          <p:nvPr/>
        </p:nvGrpSpPr>
        <p:grpSpPr>
          <a:xfrm>
            <a:off x="2251187" y="3825401"/>
            <a:ext cx="281368" cy="317296"/>
            <a:chOff x="2615904" y="4816537"/>
            <a:chExt cx="675717" cy="762000"/>
          </a:xfrm>
          <a:solidFill>
            <a:srgbClr val="0064D2"/>
          </a:solidFill>
        </p:grpSpPr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2B1209FE-CC50-7D38-AEDE-4A2AB9EC2ED6}"/>
                </a:ext>
              </a:extLst>
            </p:cNvPr>
            <p:cNvSpPr/>
            <p:nvPr/>
          </p:nvSpPr>
          <p:spPr>
            <a:xfrm>
              <a:off x="2701643" y="5079427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5777EBD-E145-68F9-EF82-B5BB11F94AE5}"/>
                </a:ext>
              </a:extLst>
            </p:cNvPr>
            <p:cNvSpPr/>
            <p:nvPr/>
          </p:nvSpPr>
          <p:spPr>
            <a:xfrm>
              <a:off x="2844518" y="5407087"/>
              <a:ext cx="342913" cy="171450"/>
            </a:xfrm>
            <a:custGeom>
              <a:avLst/>
              <a:gdLst>
                <a:gd name="connsiteX0" fmla="*/ 342900 w 342913"/>
                <a:gd name="connsiteY0" fmla="*/ 171450 h 171450"/>
                <a:gd name="connsiteX1" fmla="*/ 342900 w 342913"/>
                <a:gd name="connsiteY1" fmla="*/ 85725 h 171450"/>
                <a:gd name="connsiteX2" fmla="*/ 325755 w 342913"/>
                <a:gd name="connsiteY2" fmla="*/ 51435 h 171450"/>
                <a:gd name="connsiteX3" fmla="*/ 241935 w 342913"/>
                <a:gd name="connsiteY3" fmla="*/ 11430 h 171450"/>
                <a:gd name="connsiteX4" fmla="*/ 171450 w 342913"/>
                <a:gd name="connsiteY4" fmla="*/ 0 h 171450"/>
                <a:gd name="connsiteX5" fmla="*/ 100965 w 342913"/>
                <a:gd name="connsiteY5" fmla="*/ 11430 h 171450"/>
                <a:gd name="connsiteX6" fmla="*/ 17145 w 342913"/>
                <a:gd name="connsiteY6" fmla="*/ 51435 h 171450"/>
                <a:gd name="connsiteX7" fmla="*/ 0 w 342913"/>
                <a:gd name="connsiteY7" fmla="*/ 85725 h 171450"/>
                <a:gd name="connsiteX8" fmla="*/ 0 w 342913"/>
                <a:gd name="connsiteY8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13" h="171450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3252" y="72153"/>
                    <a:pt x="336823" y="59297"/>
                    <a:pt x="325755" y="51435"/>
                  </a:cubicBezTo>
                  <a:cubicBezTo>
                    <a:pt x="301081" y="32123"/>
                    <a:pt x="272467" y="18466"/>
                    <a:pt x="241935" y="11430"/>
                  </a:cubicBezTo>
                  <a:cubicBezTo>
                    <a:pt x="219043" y="4548"/>
                    <a:pt x="195344" y="706"/>
                    <a:pt x="171450" y="0"/>
                  </a:cubicBezTo>
                  <a:cubicBezTo>
                    <a:pt x="147499" y="74"/>
                    <a:pt x="123712" y="3931"/>
                    <a:pt x="100965" y="11430"/>
                  </a:cubicBezTo>
                  <a:cubicBezTo>
                    <a:pt x="70866" y="19669"/>
                    <a:pt x="42481" y="33217"/>
                    <a:pt x="17145" y="51435"/>
                  </a:cubicBezTo>
                  <a:cubicBezTo>
                    <a:pt x="6399" y="59568"/>
                    <a:pt x="59" y="72248"/>
                    <a:pt x="0" y="85725"/>
                  </a:cubicBez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AE900ECE-E89A-5FC4-FFC8-B27AF7532EF2}"/>
                </a:ext>
              </a:extLst>
            </p:cNvPr>
            <p:cNvSpPr/>
            <p:nvPr/>
          </p:nvSpPr>
          <p:spPr>
            <a:xfrm>
              <a:off x="2930243" y="5212777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FB987BBA-9F82-4B6D-0BE9-D2B7149A705D}"/>
                </a:ext>
              </a:extLst>
            </p:cNvPr>
            <p:cNvSpPr/>
            <p:nvPr/>
          </p:nvSpPr>
          <p:spPr>
            <a:xfrm>
              <a:off x="2615904" y="5273737"/>
              <a:ext cx="310528" cy="171450"/>
            </a:xfrm>
            <a:custGeom>
              <a:avLst/>
              <a:gdLst>
                <a:gd name="connsiteX0" fmla="*/ 222899 w 310528"/>
                <a:gd name="connsiteY0" fmla="*/ 154305 h 171450"/>
                <a:gd name="connsiteX1" fmla="*/ 222899 w 310528"/>
                <a:gd name="connsiteY1" fmla="*/ 154305 h 171450"/>
                <a:gd name="connsiteX2" fmla="*/ 310529 w 310528"/>
                <a:gd name="connsiteY2" fmla="*/ 110490 h 171450"/>
                <a:gd name="connsiteX3" fmla="*/ 276239 w 310528"/>
                <a:gd name="connsiteY3" fmla="*/ 26670 h 171450"/>
                <a:gd name="connsiteX4" fmla="*/ 276239 w 310528"/>
                <a:gd name="connsiteY4" fmla="*/ 22860 h 171450"/>
                <a:gd name="connsiteX5" fmla="*/ 241949 w 310528"/>
                <a:gd name="connsiteY5" fmla="*/ 11430 h 171450"/>
                <a:gd name="connsiteX6" fmla="*/ 171464 w 310528"/>
                <a:gd name="connsiteY6" fmla="*/ 0 h 171450"/>
                <a:gd name="connsiteX7" fmla="*/ 100979 w 310528"/>
                <a:gd name="connsiteY7" fmla="*/ 11430 h 171450"/>
                <a:gd name="connsiteX8" fmla="*/ 17159 w 310528"/>
                <a:gd name="connsiteY8" fmla="*/ 51435 h 171450"/>
                <a:gd name="connsiteX9" fmla="*/ 14 w 310528"/>
                <a:gd name="connsiteY9" fmla="*/ 85725 h 171450"/>
                <a:gd name="connsiteX10" fmla="*/ 14 w 310528"/>
                <a:gd name="connsiteY10" fmla="*/ 171450 h 171450"/>
                <a:gd name="connsiteX11" fmla="*/ 205754 w 310528"/>
                <a:gd name="connsiteY11" fmla="*/ 171450 h 171450"/>
                <a:gd name="connsiteX12" fmla="*/ 222899 w 310528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28" h="171450">
                  <a:moveTo>
                    <a:pt x="222899" y="154305"/>
                  </a:moveTo>
                  <a:lnTo>
                    <a:pt x="222899" y="154305"/>
                  </a:lnTo>
                  <a:cubicBezTo>
                    <a:pt x="249644" y="135218"/>
                    <a:pt x="279211" y="120434"/>
                    <a:pt x="310529" y="110490"/>
                  </a:cubicBezTo>
                  <a:cubicBezTo>
                    <a:pt x="288868" y="87919"/>
                    <a:pt x="276608" y="57951"/>
                    <a:pt x="276239" y="26670"/>
                  </a:cubicBezTo>
                  <a:lnTo>
                    <a:pt x="276239" y="22860"/>
                  </a:lnTo>
                  <a:cubicBezTo>
                    <a:pt x="265111" y="18198"/>
                    <a:pt x="253648" y="14377"/>
                    <a:pt x="241949" y="11430"/>
                  </a:cubicBezTo>
                  <a:cubicBezTo>
                    <a:pt x="219056" y="4548"/>
                    <a:pt x="195358" y="705"/>
                    <a:pt x="171464" y="0"/>
                  </a:cubicBezTo>
                  <a:cubicBezTo>
                    <a:pt x="147513" y="73"/>
                    <a:pt x="123725" y="3931"/>
                    <a:pt x="100979" y="11430"/>
                  </a:cubicBezTo>
                  <a:cubicBezTo>
                    <a:pt x="71185" y="20474"/>
                    <a:pt x="42928" y="33960"/>
                    <a:pt x="17159" y="51435"/>
                  </a:cubicBezTo>
                  <a:cubicBezTo>
                    <a:pt x="6091" y="59297"/>
                    <a:pt x="-338" y="72153"/>
                    <a:pt x="14" y="85725"/>
                  </a:cubicBezTo>
                  <a:lnTo>
                    <a:pt x="14" y="171450"/>
                  </a:lnTo>
                  <a:lnTo>
                    <a:pt x="205754" y="171450"/>
                  </a:lnTo>
                  <a:cubicBezTo>
                    <a:pt x="210476" y="164823"/>
                    <a:pt x="216271" y="159028"/>
                    <a:pt x="222899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4D7F62D3-9EE6-8508-F883-B30A0E9467ED}"/>
                </a:ext>
              </a:extLst>
            </p:cNvPr>
            <p:cNvSpPr/>
            <p:nvPr/>
          </p:nvSpPr>
          <p:spPr>
            <a:xfrm>
              <a:off x="2892139" y="4816537"/>
              <a:ext cx="399482" cy="366140"/>
            </a:xfrm>
            <a:custGeom>
              <a:avLst/>
              <a:gdLst>
                <a:gd name="connsiteX0" fmla="*/ 379575 w 399482"/>
                <a:gd name="connsiteY0" fmla="*/ 0 h 366140"/>
                <a:gd name="connsiteX1" fmla="*/ 19816 w 399482"/>
                <a:gd name="connsiteY1" fmla="*/ 0 h 366140"/>
                <a:gd name="connsiteX2" fmla="*/ 4 w 399482"/>
                <a:gd name="connsiteY2" fmla="*/ 20098 h 366140"/>
                <a:gd name="connsiteX3" fmla="*/ 4 w 399482"/>
                <a:gd name="connsiteY3" fmla="*/ 265367 h 366140"/>
                <a:gd name="connsiteX4" fmla="*/ 19620 w 399482"/>
                <a:gd name="connsiteY4" fmla="*/ 285747 h 366140"/>
                <a:gd name="connsiteX5" fmla="*/ 19816 w 399482"/>
                <a:gd name="connsiteY5" fmla="*/ 285750 h 366140"/>
                <a:gd name="connsiteX6" fmla="*/ 76966 w 399482"/>
                <a:gd name="connsiteY6" fmla="*/ 285750 h 366140"/>
                <a:gd name="connsiteX7" fmla="*/ 76966 w 399482"/>
                <a:gd name="connsiteY7" fmla="*/ 366141 h 366140"/>
                <a:gd name="connsiteX8" fmla="*/ 155928 w 399482"/>
                <a:gd name="connsiteY8" fmla="*/ 285750 h 366140"/>
                <a:gd name="connsiteX9" fmla="*/ 379575 w 399482"/>
                <a:gd name="connsiteY9" fmla="*/ 285750 h 366140"/>
                <a:gd name="connsiteX10" fmla="*/ 399482 w 399482"/>
                <a:gd name="connsiteY10" fmla="*/ 265652 h 366140"/>
                <a:gd name="connsiteX11" fmla="*/ 399482 w 399482"/>
                <a:gd name="connsiteY11" fmla="*/ 20098 h 366140"/>
                <a:gd name="connsiteX12" fmla="*/ 379575 w 399482"/>
                <a:gd name="connsiteY12" fmla="*/ 0 h 366140"/>
                <a:gd name="connsiteX13" fmla="*/ 198028 w 399482"/>
                <a:gd name="connsiteY13" fmla="*/ 250031 h 366140"/>
                <a:gd name="connsiteX14" fmla="*/ 176885 w 399482"/>
                <a:gd name="connsiteY14" fmla="*/ 228884 h 366140"/>
                <a:gd name="connsiteX15" fmla="*/ 198032 w 399482"/>
                <a:gd name="connsiteY15" fmla="*/ 207740 h 366140"/>
                <a:gd name="connsiteX16" fmla="*/ 219174 w 399482"/>
                <a:gd name="connsiteY16" fmla="*/ 228600 h 366140"/>
                <a:gd name="connsiteX17" fmla="*/ 198509 w 399482"/>
                <a:gd name="connsiteY17" fmla="*/ 250028 h 366140"/>
                <a:gd name="connsiteX18" fmla="*/ 198028 w 399482"/>
                <a:gd name="connsiteY18" fmla="*/ 250031 h 366140"/>
                <a:gd name="connsiteX19" fmla="*/ 211649 w 399482"/>
                <a:gd name="connsiteY19" fmla="*/ 162878 h 366140"/>
                <a:gd name="connsiteX20" fmla="*/ 211649 w 399482"/>
                <a:gd name="connsiteY20" fmla="*/ 192881 h 366140"/>
                <a:gd name="connsiteX21" fmla="*/ 184503 w 399482"/>
                <a:gd name="connsiteY21" fmla="*/ 192881 h 366140"/>
                <a:gd name="connsiteX22" fmla="*/ 184503 w 399482"/>
                <a:gd name="connsiteY22" fmla="*/ 136779 h 366140"/>
                <a:gd name="connsiteX23" fmla="*/ 198028 w 399482"/>
                <a:gd name="connsiteY23" fmla="*/ 136779 h 366140"/>
                <a:gd name="connsiteX24" fmla="*/ 236890 w 399482"/>
                <a:gd name="connsiteY24" fmla="*/ 101727 h 366140"/>
                <a:gd name="connsiteX25" fmla="*/ 199471 w 399482"/>
                <a:gd name="connsiteY25" fmla="*/ 62958 h 366140"/>
                <a:gd name="connsiteX26" fmla="*/ 198028 w 399482"/>
                <a:gd name="connsiteY26" fmla="*/ 62960 h 366140"/>
                <a:gd name="connsiteX27" fmla="*/ 159262 w 399482"/>
                <a:gd name="connsiteY27" fmla="*/ 95135 h 366140"/>
                <a:gd name="connsiteX28" fmla="*/ 159262 w 399482"/>
                <a:gd name="connsiteY28" fmla="*/ 101727 h 366140"/>
                <a:gd name="connsiteX29" fmla="*/ 159262 w 399482"/>
                <a:gd name="connsiteY29" fmla="*/ 104108 h 366140"/>
                <a:gd name="connsiteX30" fmla="*/ 132115 w 399482"/>
                <a:gd name="connsiteY30" fmla="*/ 104108 h 366140"/>
                <a:gd name="connsiteX31" fmla="*/ 132115 w 399482"/>
                <a:gd name="connsiteY31" fmla="*/ 101727 h 366140"/>
                <a:gd name="connsiteX32" fmla="*/ 190668 w 399482"/>
                <a:gd name="connsiteY32" fmla="*/ 35724 h 366140"/>
                <a:gd name="connsiteX33" fmla="*/ 198028 w 399482"/>
                <a:gd name="connsiteY33" fmla="*/ 35719 h 366140"/>
                <a:gd name="connsiteX34" fmla="*/ 264037 w 399482"/>
                <a:gd name="connsiteY34" fmla="*/ 100194 h 366140"/>
                <a:gd name="connsiteX35" fmla="*/ 264037 w 399482"/>
                <a:gd name="connsiteY35" fmla="*/ 101727 h 366140"/>
                <a:gd name="connsiteX36" fmla="*/ 211649 w 399482"/>
                <a:gd name="connsiteY36" fmla="*/ 162878 h 36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99482" h="366140">
                  <a:moveTo>
                    <a:pt x="379575" y="0"/>
                  </a:moveTo>
                  <a:lnTo>
                    <a:pt x="19816" y="0"/>
                  </a:lnTo>
                  <a:cubicBezTo>
                    <a:pt x="8806" y="105"/>
                    <a:pt x="-50" y="9088"/>
                    <a:pt x="4" y="20098"/>
                  </a:cubicBezTo>
                  <a:lnTo>
                    <a:pt x="4" y="265367"/>
                  </a:lnTo>
                  <a:cubicBezTo>
                    <a:pt x="-207" y="276412"/>
                    <a:pt x="8575" y="285537"/>
                    <a:pt x="19620" y="285747"/>
                  </a:cubicBezTo>
                  <a:cubicBezTo>
                    <a:pt x="19685" y="285748"/>
                    <a:pt x="19751" y="285749"/>
                    <a:pt x="19816" y="285750"/>
                  </a:cubicBezTo>
                  <a:lnTo>
                    <a:pt x="76966" y="285750"/>
                  </a:lnTo>
                  <a:lnTo>
                    <a:pt x="76966" y="366141"/>
                  </a:lnTo>
                  <a:lnTo>
                    <a:pt x="155928" y="285750"/>
                  </a:lnTo>
                  <a:lnTo>
                    <a:pt x="379575" y="285750"/>
                  </a:lnTo>
                  <a:cubicBezTo>
                    <a:pt x="390600" y="285645"/>
                    <a:pt x="399482" y="276678"/>
                    <a:pt x="399482" y="265652"/>
                  </a:cubicBezTo>
                  <a:lnTo>
                    <a:pt x="399482" y="20098"/>
                  </a:lnTo>
                  <a:cubicBezTo>
                    <a:pt x="399483" y="9072"/>
                    <a:pt x="390600" y="104"/>
                    <a:pt x="379575" y="0"/>
                  </a:cubicBezTo>
                  <a:close/>
                  <a:moveTo>
                    <a:pt x="198028" y="250031"/>
                  </a:moveTo>
                  <a:cubicBezTo>
                    <a:pt x="186350" y="250030"/>
                    <a:pt x="176884" y="240562"/>
                    <a:pt x="176885" y="228884"/>
                  </a:cubicBezTo>
                  <a:cubicBezTo>
                    <a:pt x="176886" y="217205"/>
                    <a:pt x="186354" y="207739"/>
                    <a:pt x="198032" y="207740"/>
                  </a:cubicBezTo>
                  <a:cubicBezTo>
                    <a:pt x="209598" y="207741"/>
                    <a:pt x="219018" y="217035"/>
                    <a:pt x="219174" y="228600"/>
                  </a:cubicBezTo>
                  <a:cubicBezTo>
                    <a:pt x="219384" y="240223"/>
                    <a:pt x="210132" y="249818"/>
                    <a:pt x="198509" y="250028"/>
                  </a:cubicBezTo>
                  <a:cubicBezTo>
                    <a:pt x="198349" y="250031"/>
                    <a:pt x="198188" y="250032"/>
                    <a:pt x="198028" y="250031"/>
                  </a:cubicBezTo>
                  <a:close/>
                  <a:moveTo>
                    <a:pt x="211649" y="162878"/>
                  </a:moveTo>
                  <a:lnTo>
                    <a:pt x="211649" y="192881"/>
                  </a:lnTo>
                  <a:lnTo>
                    <a:pt x="184503" y="192881"/>
                  </a:lnTo>
                  <a:lnTo>
                    <a:pt x="184503" y="136779"/>
                  </a:lnTo>
                  <a:lnTo>
                    <a:pt x="198028" y="136779"/>
                  </a:lnTo>
                  <a:cubicBezTo>
                    <a:pt x="221650" y="136779"/>
                    <a:pt x="236890" y="122968"/>
                    <a:pt x="236890" y="101727"/>
                  </a:cubicBezTo>
                  <a:cubicBezTo>
                    <a:pt x="237263" y="80688"/>
                    <a:pt x="220509" y="63331"/>
                    <a:pt x="199471" y="62958"/>
                  </a:cubicBezTo>
                  <a:cubicBezTo>
                    <a:pt x="198990" y="62950"/>
                    <a:pt x="198509" y="62951"/>
                    <a:pt x="198028" y="62960"/>
                  </a:cubicBezTo>
                  <a:cubicBezTo>
                    <a:pt x="178438" y="61140"/>
                    <a:pt x="161082" y="75545"/>
                    <a:pt x="159262" y="95135"/>
                  </a:cubicBezTo>
                  <a:cubicBezTo>
                    <a:pt x="159058" y="97327"/>
                    <a:pt x="159058" y="99534"/>
                    <a:pt x="159262" y="101727"/>
                  </a:cubicBezTo>
                  <a:lnTo>
                    <a:pt x="159262" y="104108"/>
                  </a:lnTo>
                  <a:lnTo>
                    <a:pt x="132115" y="104108"/>
                  </a:lnTo>
                  <a:lnTo>
                    <a:pt x="132115" y="101727"/>
                  </a:lnTo>
                  <a:cubicBezTo>
                    <a:pt x="130058" y="67332"/>
                    <a:pt x="156273" y="37782"/>
                    <a:pt x="190668" y="35724"/>
                  </a:cubicBezTo>
                  <a:cubicBezTo>
                    <a:pt x="193119" y="35578"/>
                    <a:pt x="195577" y="35576"/>
                    <a:pt x="198028" y="35719"/>
                  </a:cubicBezTo>
                  <a:cubicBezTo>
                    <a:pt x="234061" y="35296"/>
                    <a:pt x="263614" y="64162"/>
                    <a:pt x="264037" y="100194"/>
                  </a:cubicBezTo>
                  <a:cubicBezTo>
                    <a:pt x="264042" y="100705"/>
                    <a:pt x="264042" y="101216"/>
                    <a:pt x="264037" y="101727"/>
                  </a:cubicBezTo>
                  <a:cubicBezTo>
                    <a:pt x="264962" y="132572"/>
                    <a:pt x="242271" y="159059"/>
                    <a:pt x="211649" y="1628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2" name="图形 170" descr="日程表 纯色填充">
            <a:extLst>
              <a:ext uri="{FF2B5EF4-FFF2-40B4-BE49-F238E27FC236}">
                <a16:creationId xmlns:a16="http://schemas.microsoft.com/office/drawing/2014/main" id="{91CF864E-317C-F6D5-0A67-1FCC0964499B}"/>
              </a:ext>
            </a:extLst>
          </p:cNvPr>
          <p:cNvGrpSpPr/>
          <p:nvPr/>
        </p:nvGrpSpPr>
        <p:grpSpPr>
          <a:xfrm>
            <a:off x="6958354" y="3803053"/>
            <a:ext cx="317478" cy="317478"/>
            <a:chOff x="6655112" y="3671735"/>
            <a:chExt cx="647700" cy="647700"/>
          </a:xfrm>
          <a:solidFill>
            <a:srgbClr val="0064D2"/>
          </a:solidFill>
        </p:grpSpPr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8D7CD478-8350-0E57-18D9-A6167298C185}"/>
                </a:ext>
              </a:extLst>
            </p:cNvPr>
            <p:cNvSpPr/>
            <p:nvPr/>
          </p:nvSpPr>
          <p:spPr>
            <a:xfrm>
              <a:off x="6769412" y="36717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7EEEE9E-FB33-7D9D-B37E-649DDA94D158}"/>
                </a:ext>
              </a:extLst>
            </p:cNvPr>
            <p:cNvSpPr/>
            <p:nvPr/>
          </p:nvSpPr>
          <p:spPr>
            <a:xfrm>
              <a:off x="6655112" y="3900335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EC8F9B6-DB60-0F5F-25B1-6AC6C26F40A9}"/>
                </a:ext>
              </a:extLst>
            </p:cNvPr>
            <p:cNvSpPr/>
            <p:nvPr/>
          </p:nvSpPr>
          <p:spPr>
            <a:xfrm>
              <a:off x="7131362" y="36717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77419A3-5694-C9EF-B0DB-3CA97B6663D4}"/>
                </a:ext>
              </a:extLst>
            </p:cNvPr>
            <p:cNvSpPr/>
            <p:nvPr/>
          </p:nvSpPr>
          <p:spPr>
            <a:xfrm>
              <a:off x="6655112" y="3728885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2952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新年工作计划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图形 170" descr="日程表 纯色填充">
            <a:extLst>
              <a:ext uri="{FF2B5EF4-FFF2-40B4-BE49-F238E27FC236}">
                <a16:creationId xmlns:a16="http://schemas.microsoft.com/office/drawing/2014/main" id="{D1F16109-1433-BBD2-E864-D2FB0A572C55}"/>
              </a:ext>
            </a:extLst>
          </p:cNvPr>
          <p:cNvGrpSpPr/>
          <p:nvPr/>
        </p:nvGrpSpPr>
        <p:grpSpPr>
          <a:xfrm>
            <a:off x="799712" y="328467"/>
            <a:ext cx="317478" cy="317478"/>
            <a:chOff x="6655112" y="3671735"/>
            <a:chExt cx="647700" cy="647700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F440E78-0837-3A2C-66F4-16741F318073}"/>
                </a:ext>
              </a:extLst>
            </p:cNvPr>
            <p:cNvSpPr/>
            <p:nvPr/>
          </p:nvSpPr>
          <p:spPr>
            <a:xfrm>
              <a:off x="6769412" y="36717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CEE838B-492A-C651-73A0-CF4F9761FC2D}"/>
                </a:ext>
              </a:extLst>
            </p:cNvPr>
            <p:cNvSpPr/>
            <p:nvPr/>
          </p:nvSpPr>
          <p:spPr>
            <a:xfrm>
              <a:off x="6655112" y="3900335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7C6C55E-8C79-19DD-0990-07C9FFD1441E}"/>
                </a:ext>
              </a:extLst>
            </p:cNvPr>
            <p:cNvSpPr/>
            <p:nvPr/>
          </p:nvSpPr>
          <p:spPr>
            <a:xfrm>
              <a:off x="7131362" y="36717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638D320-581E-8946-7C88-82E4670E4604}"/>
                </a:ext>
              </a:extLst>
            </p:cNvPr>
            <p:cNvSpPr/>
            <p:nvPr/>
          </p:nvSpPr>
          <p:spPr>
            <a:xfrm>
              <a:off x="6655112" y="3728885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ï$lîḍe">
            <a:extLst>
              <a:ext uri="{FF2B5EF4-FFF2-40B4-BE49-F238E27FC236}">
                <a16:creationId xmlns:a16="http://schemas.microsoft.com/office/drawing/2014/main" id="{20CF023D-346B-6AEF-414A-87DCE2928326}"/>
              </a:ext>
            </a:extLst>
          </p:cNvPr>
          <p:cNvSpPr/>
          <p:nvPr/>
        </p:nvSpPr>
        <p:spPr>
          <a:xfrm>
            <a:off x="1475530" y="1817443"/>
            <a:ext cx="4382900" cy="896477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cxnSp>
        <p:nvCxnSpPr>
          <p:cNvPr id="10" name="Straight Connector 10">
            <a:extLst>
              <a:ext uri="{FF2B5EF4-FFF2-40B4-BE49-F238E27FC236}">
                <a16:creationId xmlns:a16="http://schemas.microsoft.com/office/drawing/2014/main" id="{754B517C-A90E-36C5-F3D1-929207C2EBC2}"/>
              </a:ext>
            </a:extLst>
          </p:cNvPr>
          <p:cNvCxnSpPr/>
          <p:nvPr/>
        </p:nvCxnSpPr>
        <p:spPr>
          <a:xfrm flipV="1">
            <a:off x="6095951" y="1916208"/>
            <a:ext cx="0" cy="323033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íşlidê">
            <a:extLst>
              <a:ext uri="{FF2B5EF4-FFF2-40B4-BE49-F238E27FC236}">
                <a16:creationId xmlns:a16="http://schemas.microsoft.com/office/drawing/2014/main" id="{76A34B5E-B607-0859-D75A-1F8EB5FB30ED}"/>
              </a:ext>
            </a:extLst>
          </p:cNvPr>
          <p:cNvSpPr/>
          <p:nvPr/>
        </p:nvSpPr>
        <p:spPr>
          <a:xfrm>
            <a:off x="1475530" y="3060707"/>
            <a:ext cx="4382900" cy="89647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Sḻíḑe">
            <a:extLst>
              <a:ext uri="{FF2B5EF4-FFF2-40B4-BE49-F238E27FC236}">
                <a16:creationId xmlns:a16="http://schemas.microsoft.com/office/drawing/2014/main" id="{C9D419E6-E9BB-9CAD-9D62-F48FC6D6125A}"/>
              </a:ext>
            </a:extLst>
          </p:cNvPr>
          <p:cNvSpPr/>
          <p:nvPr/>
        </p:nvSpPr>
        <p:spPr>
          <a:xfrm>
            <a:off x="1475530" y="4313262"/>
            <a:ext cx="4382900" cy="896477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3" name="îṧḷíďe">
            <a:extLst>
              <a:ext uri="{FF2B5EF4-FFF2-40B4-BE49-F238E27FC236}">
                <a16:creationId xmlns:a16="http://schemas.microsoft.com/office/drawing/2014/main" id="{C35DFF1B-2093-AD0D-B714-9D6D682E4518}"/>
              </a:ext>
            </a:extLst>
          </p:cNvPr>
          <p:cNvSpPr/>
          <p:nvPr/>
        </p:nvSpPr>
        <p:spPr>
          <a:xfrm flipH="1">
            <a:off x="6332726" y="1817443"/>
            <a:ext cx="4382900" cy="89647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işḷiḋe">
            <a:extLst>
              <a:ext uri="{FF2B5EF4-FFF2-40B4-BE49-F238E27FC236}">
                <a16:creationId xmlns:a16="http://schemas.microsoft.com/office/drawing/2014/main" id="{E5995C23-A212-627F-B6B7-BEC53271AFB3}"/>
              </a:ext>
            </a:extLst>
          </p:cNvPr>
          <p:cNvSpPr/>
          <p:nvPr/>
        </p:nvSpPr>
        <p:spPr>
          <a:xfrm flipH="1">
            <a:off x="6332726" y="3060708"/>
            <a:ext cx="4382900" cy="896477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5" name="íṩḷîḓê">
            <a:extLst>
              <a:ext uri="{FF2B5EF4-FFF2-40B4-BE49-F238E27FC236}">
                <a16:creationId xmlns:a16="http://schemas.microsoft.com/office/drawing/2014/main" id="{3E9F3F46-4F77-FADA-7C4F-4941E6B143A4}"/>
              </a:ext>
            </a:extLst>
          </p:cNvPr>
          <p:cNvSpPr/>
          <p:nvPr/>
        </p:nvSpPr>
        <p:spPr>
          <a:xfrm flipH="1">
            <a:off x="6332726" y="4313262"/>
            <a:ext cx="4382900" cy="89647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îṥḷiḋé">
            <a:extLst>
              <a:ext uri="{FF2B5EF4-FFF2-40B4-BE49-F238E27FC236}">
                <a16:creationId xmlns:a16="http://schemas.microsoft.com/office/drawing/2014/main" id="{BF7A5643-DA4D-64E1-DAA7-9C09F4A64E45}"/>
              </a:ext>
            </a:extLst>
          </p:cNvPr>
          <p:cNvSpPr>
            <a:spLocks noChangeAspect="1"/>
          </p:cNvSpPr>
          <p:nvPr/>
        </p:nvSpPr>
        <p:spPr>
          <a:xfrm>
            <a:off x="1582673" y="3178130"/>
            <a:ext cx="681129" cy="66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ïślïďê">
            <a:extLst>
              <a:ext uri="{FF2B5EF4-FFF2-40B4-BE49-F238E27FC236}">
                <a16:creationId xmlns:a16="http://schemas.microsoft.com/office/drawing/2014/main" id="{39D398AA-7718-4A20-0B34-4AEC2DBFC38B}"/>
              </a:ext>
            </a:extLst>
          </p:cNvPr>
          <p:cNvSpPr>
            <a:spLocks/>
          </p:cNvSpPr>
          <p:nvPr/>
        </p:nvSpPr>
        <p:spPr bwMode="auto">
          <a:xfrm>
            <a:off x="1764180" y="3350128"/>
            <a:ext cx="318116" cy="317635"/>
          </a:xfrm>
          <a:custGeom>
            <a:avLst/>
            <a:gdLst>
              <a:gd name="connsiteX0" fmla="*/ 278498 w 607639"/>
              <a:gd name="connsiteY0" fmla="*/ 505578 h 606722"/>
              <a:gd name="connsiteX1" fmla="*/ 253131 w 607639"/>
              <a:gd name="connsiteY1" fmla="*/ 530820 h 606722"/>
              <a:gd name="connsiteX2" fmla="*/ 278498 w 607639"/>
              <a:gd name="connsiteY2" fmla="*/ 556150 h 606722"/>
              <a:gd name="connsiteX3" fmla="*/ 506351 w 607639"/>
              <a:gd name="connsiteY3" fmla="*/ 556150 h 606722"/>
              <a:gd name="connsiteX4" fmla="*/ 531629 w 607639"/>
              <a:gd name="connsiteY4" fmla="*/ 530820 h 606722"/>
              <a:gd name="connsiteX5" fmla="*/ 506351 w 607639"/>
              <a:gd name="connsiteY5" fmla="*/ 505578 h 606722"/>
              <a:gd name="connsiteX6" fmla="*/ 126566 w 607639"/>
              <a:gd name="connsiteY6" fmla="*/ 505578 h 606722"/>
              <a:gd name="connsiteX7" fmla="*/ 101288 w 607639"/>
              <a:gd name="connsiteY7" fmla="*/ 530820 h 606722"/>
              <a:gd name="connsiteX8" fmla="*/ 126566 w 607639"/>
              <a:gd name="connsiteY8" fmla="*/ 556150 h 606722"/>
              <a:gd name="connsiteX9" fmla="*/ 177210 w 607639"/>
              <a:gd name="connsiteY9" fmla="*/ 556150 h 606722"/>
              <a:gd name="connsiteX10" fmla="*/ 202576 w 607639"/>
              <a:gd name="connsiteY10" fmla="*/ 530820 h 606722"/>
              <a:gd name="connsiteX11" fmla="*/ 177210 w 607639"/>
              <a:gd name="connsiteY11" fmla="*/ 505578 h 606722"/>
              <a:gd name="connsiteX12" fmla="*/ 0 w 607639"/>
              <a:gd name="connsiteY12" fmla="*/ 455006 h 606722"/>
              <a:gd name="connsiteX13" fmla="*/ 607639 w 607639"/>
              <a:gd name="connsiteY13" fmla="*/ 455006 h 606722"/>
              <a:gd name="connsiteX14" fmla="*/ 607639 w 607639"/>
              <a:gd name="connsiteY14" fmla="*/ 581392 h 606722"/>
              <a:gd name="connsiteX15" fmla="*/ 582273 w 607639"/>
              <a:gd name="connsiteY15" fmla="*/ 606722 h 606722"/>
              <a:gd name="connsiteX16" fmla="*/ 25278 w 607639"/>
              <a:gd name="connsiteY16" fmla="*/ 606722 h 606722"/>
              <a:gd name="connsiteX17" fmla="*/ 0 w 607639"/>
              <a:gd name="connsiteY17" fmla="*/ 581392 h 606722"/>
              <a:gd name="connsiteX18" fmla="*/ 253118 w 607639"/>
              <a:gd name="connsiteY18" fmla="*/ 173662 h 606722"/>
              <a:gd name="connsiteX19" fmla="*/ 334127 w 607639"/>
              <a:gd name="connsiteY19" fmla="*/ 227503 h 606722"/>
              <a:gd name="connsiteX20" fmla="*/ 253118 w 607639"/>
              <a:gd name="connsiteY20" fmla="*/ 281345 h 606722"/>
              <a:gd name="connsiteX21" fmla="*/ 215927 w 607639"/>
              <a:gd name="connsiteY21" fmla="*/ 104075 h 606722"/>
              <a:gd name="connsiteX22" fmla="*/ 202576 w 607639"/>
              <a:gd name="connsiteY22" fmla="*/ 126384 h 606722"/>
              <a:gd name="connsiteX23" fmla="*/ 202576 w 607639"/>
              <a:gd name="connsiteY23" fmla="*/ 328669 h 606722"/>
              <a:gd name="connsiteX24" fmla="*/ 215927 w 607639"/>
              <a:gd name="connsiteY24" fmla="*/ 350977 h 606722"/>
              <a:gd name="connsiteX25" fmla="*/ 227854 w 607639"/>
              <a:gd name="connsiteY25" fmla="*/ 353910 h 606722"/>
              <a:gd name="connsiteX26" fmla="*/ 241917 w 607639"/>
              <a:gd name="connsiteY26" fmla="*/ 349644 h 606722"/>
              <a:gd name="connsiteX27" fmla="*/ 393849 w 607639"/>
              <a:gd name="connsiteY27" fmla="*/ 248590 h 606722"/>
              <a:gd name="connsiteX28" fmla="*/ 405063 w 607639"/>
              <a:gd name="connsiteY28" fmla="*/ 227526 h 606722"/>
              <a:gd name="connsiteX29" fmla="*/ 393849 w 607639"/>
              <a:gd name="connsiteY29" fmla="*/ 206462 h 606722"/>
              <a:gd name="connsiteX30" fmla="*/ 241917 w 607639"/>
              <a:gd name="connsiteY30" fmla="*/ 105409 h 606722"/>
              <a:gd name="connsiteX31" fmla="*/ 215927 w 607639"/>
              <a:gd name="connsiteY31" fmla="*/ 104075 h 606722"/>
              <a:gd name="connsiteX32" fmla="*/ 25278 w 607639"/>
              <a:gd name="connsiteY32" fmla="*/ 0 h 606722"/>
              <a:gd name="connsiteX33" fmla="*/ 582273 w 607639"/>
              <a:gd name="connsiteY33" fmla="*/ 0 h 606722"/>
              <a:gd name="connsiteX34" fmla="*/ 607639 w 607639"/>
              <a:gd name="connsiteY34" fmla="*/ 25241 h 606722"/>
              <a:gd name="connsiteX35" fmla="*/ 607639 w 607639"/>
              <a:gd name="connsiteY35" fmla="*/ 404481 h 606722"/>
              <a:gd name="connsiteX36" fmla="*/ 0 w 607639"/>
              <a:gd name="connsiteY36" fmla="*/ 404481 h 606722"/>
              <a:gd name="connsiteX37" fmla="*/ 0 w 607639"/>
              <a:gd name="connsiteY37" fmla="*/ 25241 h 606722"/>
              <a:gd name="connsiteX38" fmla="*/ 25278 w 607639"/>
              <a:gd name="connsiteY3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7639" h="606722">
                <a:moveTo>
                  <a:pt x="278498" y="505578"/>
                </a:moveTo>
                <a:cubicBezTo>
                  <a:pt x="264524" y="505578"/>
                  <a:pt x="253131" y="516866"/>
                  <a:pt x="253131" y="530820"/>
                </a:cubicBezTo>
                <a:cubicBezTo>
                  <a:pt x="253131" y="544774"/>
                  <a:pt x="264524" y="556150"/>
                  <a:pt x="278498" y="556150"/>
                </a:cubicBezTo>
                <a:lnTo>
                  <a:pt x="506351" y="556150"/>
                </a:lnTo>
                <a:cubicBezTo>
                  <a:pt x="520325" y="556150"/>
                  <a:pt x="531629" y="544774"/>
                  <a:pt x="531629" y="530820"/>
                </a:cubicBezTo>
                <a:cubicBezTo>
                  <a:pt x="531629" y="516866"/>
                  <a:pt x="520325" y="505578"/>
                  <a:pt x="506351" y="505578"/>
                </a:cubicBezTo>
                <a:close/>
                <a:moveTo>
                  <a:pt x="126566" y="505578"/>
                </a:moveTo>
                <a:cubicBezTo>
                  <a:pt x="112592" y="505578"/>
                  <a:pt x="101288" y="516866"/>
                  <a:pt x="101288" y="530820"/>
                </a:cubicBezTo>
                <a:cubicBezTo>
                  <a:pt x="101288" y="544774"/>
                  <a:pt x="112592" y="556150"/>
                  <a:pt x="126566" y="556150"/>
                </a:cubicBezTo>
                <a:lnTo>
                  <a:pt x="177210" y="556150"/>
                </a:lnTo>
                <a:cubicBezTo>
                  <a:pt x="191184" y="556150"/>
                  <a:pt x="202576" y="544774"/>
                  <a:pt x="202576" y="530820"/>
                </a:cubicBezTo>
                <a:cubicBezTo>
                  <a:pt x="202576" y="516866"/>
                  <a:pt x="191184" y="505578"/>
                  <a:pt x="177210" y="505578"/>
                </a:cubicBezTo>
                <a:close/>
                <a:moveTo>
                  <a:pt x="0" y="455006"/>
                </a:moveTo>
                <a:lnTo>
                  <a:pt x="607639" y="455006"/>
                </a:lnTo>
                <a:lnTo>
                  <a:pt x="607639" y="581392"/>
                </a:lnTo>
                <a:cubicBezTo>
                  <a:pt x="607639" y="595346"/>
                  <a:pt x="596336" y="606722"/>
                  <a:pt x="582273" y="606722"/>
                </a:cubicBezTo>
                <a:lnTo>
                  <a:pt x="25278" y="606722"/>
                </a:lnTo>
                <a:cubicBezTo>
                  <a:pt x="11304" y="606722"/>
                  <a:pt x="0" y="595346"/>
                  <a:pt x="0" y="581392"/>
                </a:cubicBezTo>
                <a:close/>
                <a:moveTo>
                  <a:pt x="253118" y="173662"/>
                </a:moveTo>
                <a:lnTo>
                  <a:pt x="334127" y="227503"/>
                </a:lnTo>
                <a:lnTo>
                  <a:pt x="253118" y="281345"/>
                </a:lnTo>
                <a:close/>
                <a:moveTo>
                  <a:pt x="215927" y="104075"/>
                </a:moveTo>
                <a:cubicBezTo>
                  <a:pt x="207650" y="108519"/>
                  <a:pt x="202576" y="117052"/>
                  <a:pt x="202576" y="126384"/>
                </a:cubicBezTo>
                <a:lnTo>
                  <a:pt x="202576" y="328669"/>
                </a:lnTo>
                <a:cubicBezTo>
                  <a:pt x="202576" y="338001"/>
                  <a:pt x="207650" y="346533"/>
                  <a:pt x="215927" y="350977"/>
                </a:cubicBezTo>
                <a:cubicBezTo>
                  <a:pt x="219665" y="352932"/>
                  <a:pt x="223759" y="353910"/>
                  <a:pt x="227854" y="353910"/>
                </a:cubicBezTo>
                <a:cubicBezTo>
                  <a:pt x="232749" y="353910"/>
                  <a:pt x="237644" y="352488"/>
                  <a:pt x="241917" y="349644"/>
                </a:cubicBezTo>
                <a:lnTo>
                  <a:pt x="393849" y="248590"/>
                </a:lnTo>
                <a:cubicBezTo>
                  <a:pt x="400880" y="243880"/>
                  <a:pt x="405063" y="235969"/>
                  <a:pt x="405063" y="227526"/>
                </a:cubicBezTo>
                <a:cubicBezTo>
                  <a:pt x="405063" y="219083"/>
                  <a:pt x="400880" y="211173"/>
                  <a:pt x="393849" y="206462"/>
                </a:cubicBezTo>
                <a:lnTo>
                  <a:pt x="241917" y="105409"/>
                </a:lnTo>
                <a:cubicBezTo>
                  <a:pt x="234173" y="100165"/>
                  <a:pt x="224116" y="99720"/>
                  <a:pt x="215927" y="104075"/>
                </a:cubicBezTo>
                <a:close/>
                <a:moveTo>
                  <a:pt x="25278" y="0"/>
                </a:moveTo>
                <a:lnTo>
                  <a:pt x="582273" y="0"/>
                </a:lnTo>
                <a:cubicBezTo>
                  <a:pt x="596336" y="0"/>
                  <a:pt x="607639" y="11287"/>
                  <a:pt x="607639" y="25241"/>
                </a:cubicBezTo>
                <a:lnTo>
                  <a:pt x="607639" y="404481"/>
                </a:lnTo>
                <a:lnTo>
                  <a:pt x="0" y="404481"/>
                </a:lnTo>
                <a:lnTo>
                  <a:pt x="0" y="25241"/>
                </a:lnTo>
                <a:cubicBezTo>
                  <a:pt x="0" y="11287"/>
                  <a:pt x="11304" y="0"/>
                  <a:pt x="25278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íşḻíḓè">
            <a:extLst>
              <a:ext uri="{FF2B5EF4-FFF2-40B4-BE49-F238E27FC236}">
                <a16:creationId xmlns:a16="http://schemas.microsoft.com/office/drawing/2014/main" id="{B7F4E385-7553-0F6A-22D3-A7535257CDA4}"/>
              </a:ext>
            </a:extLst>
          </p:cNvPr>
          <p:cNvSpPr>
            <a:spLocks noChangeAspect="1"/>
          </p:cNvSpPr>
          <p:nvPr/>
        </p:nvSpPr>
        <p:spPr>
          <a:xfrm>
            <a:off x="1582673" y="4430684"/>
            <a:ext cx="681129" cy="66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îṧḻîďé">
            <a:extLst>
              <a:ext uri="{FF2B5EF4-FFF2-40B4-BE49-F238E27FC236}">
                <a16:creationId xmlns:a16="http://schemas.microsoft.com/office/drawing/2014/main" id="{0B9CA348-843D-39B3-090E-D4F671938677}"/>
              </a:ext>
            </a:extLst>
          </p:cNvPr>
          <p:cNvSpPr>
            <a:spLocks/>
          </p:cNvSpPr>
          <p:nvPr/>
        </p:nvSpPr>
        <p:spPr bwMode="auto">
          <a:xfrm>
            <a:off x="1705777" y="4554631"/>
            <a:ext cx="433908" cy="42544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íṥlîdê">
            <a:extLst>
              <a:ext uri="{FF2B5EF4-FFF2-40B4-BE49-F238E27FC236}">
                <a16:creationId xmlns:a16="http://schemas.microsoft.com/office/drawing/2014/main" id="{13C4CF56-E0C8-4973-BD71-CF34FA50CA89}"/>
              </a:ext>
            </a:extLst>
          </p:cNvPr>
          <p:cNvSpPr>
            <a:spLocks noChangeAspect="1"/>
          </p:cNvSpPr>
          <p:nvPr/>
        </p:nvSpPr>
        <p:spPr>
          <a:xfrm flipH="1">
            <a:off x="9940974" y="3178130"/>
            <a:ext cx="681129" cy="66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ïṣľîde">
            <a:extLst>
              <a:ext uri="{FF2B5EF4-FFF2-40B4-BE49-F238E27FC236}">
                <a16:creationId xmlns:a16="http://schemas.microsoft.com/office/drawing/2014/main" id="{E9A67EE3-6741-BA0A-E4DB-9438342BAF93}"/>
              </a:ext>
            </a:extLst>
          </p:cNvPr>
          <p:cNvSpPr>
            <a:spLocks/>
          </p:cNvSpPr>
          <p:nvPr/>
        </p:nvSpPr>
        <p:spPr bwMode="auto">
          <a:xfrm>
            <a:off x="10117208" y="3344613"/>
            <a:ext cx="328661" cy="328661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iś1îḓê">
            <a:extLst>
              <a:ext uri="{FF2B5EF4-FFF2-40B4-BE49-F238E27FC236}">
                <a16:creationId xmlns:a16="http://schemas.microsoft.com/office/drawing/2014/main" id="{088AAAB1-AB1E-BF9F-B72D-7CADDE25C85E}"/>
              </a:ext>
            </a:extLst>
          </p:cNvPr>
          <p:cNvSpPr>
            <a:spLocks noChangeAspect="1"/>
          </p:cNvSpPr>
          <p:nvPr/>
        </p:nvSpPr>
        <p:spPr>
          <a:xfrm>
            <a:off x="1582673" y="1934865"/>
            <a:ext cx="681129" cy="66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îṥḻïde">
            <a:extLst>
              <a:ext uri="{FF2B5EF4-FFF2-40B4-BE49-F238E27FC236}">
                <a16:creationId xmlns:a16="http://schemas.microsoft.com/office/drawing/2014/main" id="{C84F1816-87F9-B5F3-C6C6-66A78BB6F7C4}"/>
              </a:ext>
            </a:extLst>
          </p:cNvPr>
          <p:cNvSpPr>
            <a:spLocks/>
          </p:cNvSpPr>
          <p:nvPr/>
        </p:nvSpPr>
        <p:spPr bwMode="auto">
          <a:xfrm>
            <a:off x="1785984" y="2128426"/>
            <a:ext cx="274508" cy="27450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íṡḻîďè">
            <a:extLst>
              <a:ext uri="{FF2B5EF4-FFF2-40B4-BE49-F238E27FC236}">
                <a16:creationId xmlns:a16="http://schemas.microsoft.com/office/drawing/2014/main" id="{18BEC111-5ECE-B2CD-896F-4BDE2867BBA4}"/>
              </a:ext>
            </a:extLst>
          </p:cNvPr>
          <p:cNvSpPr>
            <a:spLocks noChangeAspect="1"/>
          </p:cNvSpPr>
          <p:nvPr/>
        </p:nvSpPr>
        <p:spPr>
          <a:xfrm flipH="1">
            <a:off x="9940974" y="4430684"/>
            <a:ext cx="681129" cy="66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íSļiḓé">
            <a:extLst>
              <a:ext uri="{FF2B5EF4-FFF2-40B4-BE49-F238E27FC236}">
                <a16:creationId xmlns:a16="http://schemas.microsoft.com/office/drawing/2014/main" id="{7FAAA4D7-B3F9-4833-62C2-DB5986654D4F}"/>
              </a:ext>
            </a:extLst>
          </p:cNvPr>
          <p:cNvSpPr>
            <a:spLocks/>
          </p:cNvSpPr>
          <p:nvPr/>
        </p:nvSpPr>
        <p:spPr bwMode="auto">
          <a:xfrm>
            <a:off x="10134015" y="4624245"/>
            <a:ext cx="295048" cy="27450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íślíḓè">
            <a:extLst>
              <a:ext uri="{FF2B5EF4-FFF2-40B4-BE49-F238E27FC236}">
                <a16:creationId xmlns:a16="http://schemas.microsoft.com/office/drawing/2014/main" id="{E2300E06-B27D-66CD-BE7F-45607AC31433}"/>
              </a:ext>
            </a:extLst>
          </p:cNvPr>
          <p:cNvSpPr>
            <a:spLocks noChangeAspect="1"/>
          </p:cNvSpPr>
          <p:nvPr/>
        </p:nvSpPr>
        <p:spPr>
          <a:xfrm flipH="1">
            <a:off x="9940974" y="1934865"/>
            <a:ext cx="681129" cy="66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íšḻîḍé">
            <a:extLst>
              <a:ext uri="{FF2B5EF4-FFF2-40B4-BE49-F238E27FC236}">
                <a16:creationId xmlns:a16="http://schemas.microsoft.com/office/drawing/2014/main" id="{11C746C0-2E8D-182B-7EE8-FF1883511C0F}"/>
              </a:ext>
            </a:extLst>
          </p:cNvPr>
          <p:cNvSpPr>
            <a:spLocks/>
          </p:cNvSpPr>
          <p:nvPr/>
        </p:nvSpPr>
        <p:spPr bwMode="auto">
          <a:xfrm>
            <a:off x="10124677" y="2109055"/>
            <a:ext cx="313722" cy="31324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04D10F2-6C18-9BB2-B8C7-53CF930C7DA5}"/>
              </a:ext>
            </a:extLst>
          </p:cNvPr>
          <p:cNvSpPr txBox="1"/>
          <p:nvPr/>
        </p:nvSpPr>
        <p:spPr>
          <a:xfrm>
            <a:off x="2447505" y="1956363"/>
            <a:ext cx="2784999" cy="5324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1431551-3025-B655-785C-2249D343B982}"/>
              </a:ext>
            </a:extLst>
          </p:cNvPr>
          <p:cNvSpPr txBox="1"/>
          <p:nvPr/>
        </p:nvSpPr>
        <p:spPr>
          <a:xfrm>
            <a:off x="6959496" y="1956363"/>
            <a:ext cx="2784999" cy="5324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B58BEF2-69D5-5F6C-3330-7C769F455FFA}"/>
              </a:ext>
            </a:extLst>
          </p:cNvPr>
          <p:cNvSpPr txBox="1"/>
          <p:nvPr/>
        </p:nvSpPr>
        <p:spPr>
          <a:xfrm>
            <a:off x="2447505" y="3206511"/>
            <a:ext cx="2784999" cy="5324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05DA66F-09A0-7F51-D07E-8F13828EA47D}"/>
              </a:ext>
            </a:extLst>
          </p:cNvPr>
          <p:cNvSpPr txBox="1"/>
          <p:nvPr/>
        </p:nvSpPr>
        <p:spPr>
          <a:xfrm>
            <a:off x="6959496" y="3206511"/>
            <a:ext cx="2784999" cy="5324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62519C7-247D-17B1-8E15-95259517E557}"/>
              </a:ext>
            </a:extLst>
          </p:cNvPr>
          <p:cNvSpPr txBox="1"/>
          <p:nvPr/>
        </p:nvSpPr>
        <p:spPr>
          <a:xfrm>
            <a:off x="2447505" y="4446968"/>
            <a:ext cx="2784999" cy="5324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78AAB89-0AB0-0972-B6E3-6F902CD0DCB6}"/>
              </a:ext>
            </a:extLst>
          </p:cNvPr>
          <p:cNvSpPr txBox="1"/>
          <p:nvPr/>
        </p:nvSpPr>
        <p:spPr>
          <a:xfrm>
            <a:off x="6959496" y="4446968"/>
            <a:ext cx="2784999" cy="5324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9836216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新年工作计划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图形 170" descr="日程表 纯色填充">
            <a:extLst>
              <a:ext uri="{FF2B5EF4-FFF2-40B4-BE49-F238E27FC236}">
                <a16:creationId xmlns:a16="http://schemas.microsoft.com/office/drawing/2014/main" id="{D1F16109-1433-BBD2-E864-D2FB0A572C55}"/>
              </a:ext>
            </a:extLst>
          </p:cNvPr>
          <p:cNvGrpSpPr/>
          <p:nvPr/>
        </p:nvGrpSpPr>
        <p:grpSpPr>
          <a:xfrm>
            <a:off x="799712" y="328467"/>
            <a:ext cx="317478" cy="317478"/>
            <a:chOff x="6655112" y="3671735"/>
            <a:chExt cx="647700" cy="647700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F440E78-0837-3A2C-66F4-16741F318073}"/>
                </a:ext>
              </a:extLst>
            </p:cNvPr>
            <p:cNvSpPr/>
            <p:nvPr/>
          </p:nvSpPr>
          <p:spPr>
            <a:xfrm>
              <a:off x="6769412" y="36717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CEE838B-492A-C651-73A0-CF4F9761FC2D}"/>
                </a:ext>
              </a:extLst>
            </p:cNvPr>
            <p:cNvSpPr/>
            <p:nvPr/>
          </p:nvSpPr>
          <p:spPr>
            <a:xfrm>
              <a:off x="6655112" y="3900335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7C6C55E-8C79-19DD-0990-07C9FFD1441E}"/>
                </a:ext>
              </a:extLst>
            </p:cNvPr>
            <p:cNvSpPr/>
            <p:nvPr/>
          </p:nvSpPr>
          <p:spPr>
            <a:xfrm>
              <a:off x="7131362" y="36717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638D320-581E-8946-7C88-82E4670E4604}"/>
                </a:ext>
              </a:extLst>
            </p:cNvPr>
            <p:cNvSpPr/>
            <p:nvPr/>
          </p:nvSpPr>
          <p:spPr>
            <a:xfrm>
              <a:off x="6655112" y="3728885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ïSļíḑê">
            <a:extLst>
              <a:ext uri="{FF2B5EF4-FFF2-40B4-BE49-F238E27FC236}">
                <a16:creationId xmlns:a16="http://schemas.microsoft.com/office/drawing/2014/main" id="{B7BF726F-A19B-673A-1881-EFA027939E7A}"/>
              </a:ext>
            </a:extLst>
          </p:cNvPr>
          <p:cNvSpPr/>
          <p:nvPr/>
        </p:nvSpPr>
        <p:spPr>
          <a:xfrm>
            <a:off x="8371952" y="1758496"/>
            <a:ext cx="2523220" cy="2523218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3C91811-8C80-FD2D-458D-F1B3D118CB49}"/>
              </a:ext>
            </a:extLst>
          </p:cNvPr>
          <p:cNvGrpSpPr/>
          <p:nvPr/>
        </p:nvGrpSpPr>
        <p:grpSpPr>
          <a:xfrm>
            <a:off x="8580147" y="1696124"/>
            <a:ext cx="609524" cy="609520"/>
            <a:chOff x="8654007" y="2002211"/>
            <a:chExt cx="461803" cy="461803"/>
          </a:xfrm>
        </p:grpSpPr>
        <p:sp>
          <p:nvSpPr>
            <p:cNvPr id="11" name="îşlidé">
              <a:extLst>
                <a:ext uri="{FF2B5EF4-FFF2-40B4-BE49-F238E27FC236}">
                  <a16:creationId xmlns:a16="http://schemas.microsoft.com/office/drawing/2014/main" id="{AF895445-235C-3304-D5F5-D07EFAF21A38}"/>
                </a:ext>
              </a:extLst>
            </p:cNvPr>
            <p:cNvSpPr/>
            <p:nvPr/>
          </p:nvSpPr>
          <p:spPr>
            <a:xfrm>
              <a:off x="8654007" y="2002211"/>
              <a:ext cx="461803" cy="4618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800" b="1">
                <a:cs typeface="+mn-ea"/>
                <a:sym typeface="+mn-lt"/>
              </a:endParaRPr>
            </a:p>
          </p:txBody>
        </p:sp>
        <p:sp>
          <p:nvSpPr>
            <p:cNvPr id="12" name="íṣ1ïḑe">
              <a:extLst>
                <a:ext uri="{FF2B5EF4-FFF2-40B4-BE49-F238E27FC236}">
                  <a16:creationId xmlns:a16="http://schemas.microsoft.com/office/drawing/2014/main" id="{60A7A3BE-3F07-7DA7-5185-22EC747146F5}"/>
                </a:ext>
              </a:extLst>
            </p:cNvPr>
            <p:cNvSpPr txBox="1"/>
            <p:nvPr/>
          </p:nvSpPr>
          <p:spPr>
            <a:xfrm>
              <a:off x="8730445" y="2072225"/>
              <a:ext cx="308926" cy="321775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b="1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13" name="iSḷiḋe">
            <a:extLst>
              <a:ext uri="{FF2B5EF4-FFF2-40B4-BE49-F238E27FC236}">
                <a16:creationId xmlns:a16="http://schemas.microsoft.com/office/drawing/2014/main" id="{6CA6E4B0-7BBB-2BFE-2F3C-83BB58D36889}"/>
              </a:ext>
            </a:extLst>
          </p:cNvPr>
          <p:cNvSpPr/>
          <p:nvPr/>
        </p:nvSpPr>
        <p:spPr>
          <a:xfrm>
            <a:off x="6013579" y="1758496"/>
            <a:ext cx="2523220" cy="2523218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9DBB08E-A665-5AFD-537C-21E6F67207C6}"/>
              </a:ext>
            </a:extLst>
          </p:cNvPr>
          <p:cNvGrpSpPr/>
          <p:nvPr/>
        </p:nvGrpSpPr>
        <p:grpSpPr>
          <a:xfrm>
            <a:off x="6221774" y="1696124"/>
            <a:ext cx="609524" cy="609520"/>
            <a:chOff x="6295634" y="2002211"/>
            <a:chExt cx="461803" cy="461803"/>
          </a:xfrm>
        </p:grpSpPr>
        <p:sp>
          <p:nvSpPr>
            <p:cNvPr id="15" name="íşļïḑe">
              <a:extLst>
                <a:ext uri="{FF2B5EF4-FFF2-40B4-BE49-F238E27FC236}">
                  <a16:creationId xmlns:a16="http://schemas.microsoft.com/office/drawing/2014/main" id="{AA9F998C-1C0F-AC99-3D76-8F68668B9348}"/>
                </a:ext>
              </a:extLst>
            </p:cNvPr>
            <p:cNvSpPr/>
            <p:nvPr/>
          </p:nvSpPr>
          <p:spPr>
            <a:xfrm>
              <a:off x="6295634" y="2002211"/>
              <a:ext cx="461803" cy="46180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16" name="ísḻíḑe">
              <a:extLst>
                <a:ext uri="{FF2B5EF4-FFF2-40B4-BE49-F238E27FC236}">
                  <a16:creationId xmlns:a16="http://schemas.microsoft.com/office/drawing/2014/main" id="{0D613D5F-A5B6-ADE9-02CF-DF75CB2B5ED8}"/>
                </a:ext>
              </a:extLst>
            </p:cNvPr>
            <p:cNvSpPr txBox="1"/>
            <p:nvPr/>
          </p:nvSpPr>
          <p:spPr>
            <a:xfrm>
              <a:off x="6372072" y="2072225"/>
              <a:ext cx="308926" cy="321775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b="1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17" name="íṥliďè">
            <a:extLst>
              <a:ext uri="{FF2B5EF4-FFF2-40B4-BE49-F238E27FC236}">
                <a16:creationId xmlns:a16="http://schemas.microsoft.com/office/drawing/2014/main" id="{0A8320DF-9B5F-128A-7AA8-F4E3F0D74889}"/>
              </a:ext>
            </a:extLst>
          </p:cNvPr>
          <p:cNvSpPr/>
          <p:nvPr/>
        </p:nvSpPr>
        <p:spPr>
          <a:xfrm>
            <a:off x="3655205" y="1758496"/>
            <a:ext cx="2523220" cy="2523218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C83179B-B56D-FDAB-67E4-2B15BE1E87BE}"/>
              </a:ext>
            </a:extLst>
          </p:cNvPr>
          <p:cNvGrpSpPr/>
          <p:nvPr/>
        </p:nvGrpSpPr>
        <p:grpSpPr>
          <a:xfrm>
            <a:off x="3863400" y="1696124"/>
            <a:ext cx="609524" cy="609520"/>
            <a:chOff x="3937260" y="2002211"/>
            <a:chExt cx="461803" cy="461803"/>
          </a:xfrm>
        </p:grpSpPr>
        <p:sp>
          <p:nvSpPr>
            <p:cNvPr id="20" name="išļiḑê">
              <a:extLst>
                <a:ext uri="{FF2B5EF4-FFF2-40B4-BE49-F238E27FC236}">
                  <a16:creationId xmlns:a16="http://schemas.microsoft.com/office/drawing/2014/main" id="{6A221208-D9A7-7467-59B2-A1A4250387A6}"/>
                </a:ext>
              </a:extLst>
            </p:cNvPr>
            <p:cNvSpPr/>
            <p:nvPr/>
          </p:nvSpPr>
          <p:spPr>
            <a:xfrm>
              <a:off x="3937260" y="2002211"/>
              <a:ext cx="461803" cy="4618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800" b="1">
                <a:cs typeface="+mn-ea"/>
                <a:sym typeface="+mn-lt"/>
              </a:endParaRPr>
            </a:p>
          </p:txBody>
        </p:sp>
        <p:sp>
          <p:nvSpPr>
            <p:cNvPr id="21" name="ïṡ1ïḑê">
              <a:extLst>
                <a:ext uri="{FF2B5EF4-FFF2-40B4-BE49-F238E27FC236}">
                  <a16:creationId xmlns:a16="http://schemas.microsoft.com/office/drawing/2014/main" id="{06481056-5546-2912-9CB6-D3F24D111164}"/>
                </a:ext>
              </a:extLst>
            </p:cNvPr>
            <p:cNvSpPr txBox="1"/>
            <p:nvPr/>
          </p:nvSpPr>
          <p:spPr>
            <a:xfrm>
              <a:off x="4013698" y="2072225"/>
              <a:ext cx="308926" cy="321775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b="1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sp>
        <p:nvSpPr>
          <p:cNvPr id="22" name="îṣľiḋe">
            <a:extLst>
              <a:ext uri="{FF2B5EF4-FFF2-40B4-BE49-F238E27FC236}">
                <a16:creationId xmlns:a16="http://schemas.microsoft.com/office/drawing/2014/main" id="{F14AD2C0-F511-03DD-211C-A67DF274D8AA}"/>
              </a:ext>
            </a:extLst>
          </p:cNvPr>
          <p:cNvSpPr/>
          <p:nvPr/>
        </p:nvSpPr>
        <p:spPr>
          <a:xfrm>
            <a:off x="1296831" y="1758496"/>
            <a:ext cx="2523220" cy="2523218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D74CF66-D81E-EFF3-C435-361664440911}"/>
              </a:ext>
            </a:extLst>
          </p:cNvPr>
          <p:cNvGrpSpPr/>
          <p:nvPr/>
        </p:nvGrpSpPr>
        <p:grpSpPr>
          <a:xfrm>
            <a:off x="1505026" y="1696124"/>
            <a:ext cx="609524" cy="609520"/>
            <a:chOff x="1578886" y="2002211"/>
            <a:chExt cx="461803" cy="461803"/>
          </a:xfrm>
        </p:grpSpPr>
        <p:sp>
          <p:nvSpPr>
            <p:cNvPr id="24" name="íṡľïḋè">
              <a:extLst>
                <a:ext uri="{FF2B5EF4-FFF2-40B4-BE49-F238E27FC236}">
                  <a16:creationId xmlns:a16="http://schemas.microsoft.com/office/drawing/2014/main" id="{DABF8A7D-A07F-082C-75F0-D9808C8AC386}"/>
                </a:ext>
              </a:extLst>
            </p:cNvPr>
            <p:cNvSpPr/>
            <p:nvPr/>
          </p:nvSpPr>
          <p:spPr>
            <a:xfrm>
              <a:off x="1578886" y="2002211"/>
              <a:ext cx="461803" cy="46180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>
                <a:sym typeface="+mn-lt"/>
              </a:endParaRPr>
            </a:p>
          </p:txBody>
        </p:sp>
        <p:sp>
          <p:nvSpPr>
            <p:cNvPr id="25" name="íṣļîďé">
              <a:extLst>
                <a:ext uri="{FF2B5EF4-FFF2-40B4-BE49-F238E27FC236}">
                  <a16:creationId xmlns:a16="http://schemas.microsoft.com/office/drawing/2014/main" id="{7028C3DC-83F3-D00C-16B4-E34C6AA7CBC5}"/>
                </a:ext>
              </a:extLst>
            </p:cNvPr>
            <p:cNvSpPr txBox="1"/>
            <p:nvPr/>
          </p:nvSpPr>
          <p:spPr>
            <a:xfrm>
              <a:off x="1655324" y="2072225"/>
              <a:ext cx="308926" cy="321775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b="1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93385A9-8313-2988-C76E-579F790AF770}"/>
              </a:ext>
            </a:extLst>
          </p:cNvPr>
          <p:cNvGrpSpPr/>
          <p:nvPr/>
        </p:nvGrpSpPr>
        <p:grpSpPr>
          <a:xfrm>
            <a:off x="1439006" y="4528236"/>
            <a:ext cx="2100616" cy="977671"/>
            <a:chOff x="1675998" y="1739095"/>
            <a:chExt cx="2100616" cy="97767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6A0D1BF-4C5C-84AD-5B95-1ACEF897B9ED}"/>
                </a:ext>
              </a:extLst>
            </p:cNvPr>
            <p:cNvSpPr txBox="1"/>
            <p:nvPr/>
          </p:nvSpPr>
          <p:spPr>
            <a:xfrm>
              <a:off x="1922800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84D5462-24B3-09C2-2EF9-36A088D759EA}"/>
                </a:ext>
              </a:extLst>
            </p:cNvPr>
            <p:cNvSpPr txBox="1"/>
            <p:nvPr/>
          </p:nvSpPr>
          <p:spPr>
            <a:xfrm>
              <a:off x="1675998" y="2104611"/>
              <a:ext cx="2100616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2E34889-5C8F-D72D-78ED-EA83E69DFA5E}"/>
              </a:ext>
            </a:extLst>
          </p:cNvPr>
          <p:cNvGrpSpPr/>
          <p:nvPr/>
        </p:nvGrpSpPr>
        <p:grpSpPr>
          <a:xfrm>
            <a:off x="3866507" y="4528236"/>
            <a:ext cx="2100616" cy="977671"/>
            <a:chOff x="1675998" y="1739095"/>
            <a:chExt cx="2100616" cy="97767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6FE89C1-2A0C-DBB6-CE58-88A6E66A22BB}"/>
                </a:ext>
              </a:extLst>
            </p:cNvPr>
            <p:cNvSpPr txBox="1"/>
            <p:nvPr/>
          </p:nvSpPr>
          <p:spPr>
            <a:xfrm>
              <a:off x="1922800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F9B173E-3329-929D-6947-63B90723EBA5}"/>
                </a:ext>
              </a:extLst>
            </p:cNvPr>
            <p:cNvSpPr txBox="1"/>
            <p:nvPr/>
          </p:nvSpPr>
          <p:spPr>
            <a:xfrm>
              <a:off x="1675998" y="2104611"/>
              <a:ext cx="2100616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95E5AC5-9A8B-5E80-1738-E9A4CB12E12C}"/>
              </a:ext>
            </a:extLst>
          </p:cNvPr>
          <p:cNvGrpSpPr/>
          <p:nvPr/>
        </p:nvGrpSpPr>
        <p:grpSpPr>
          <a:xfrm>
            <a:off x="6243931" y="4528236"/>
            <a:ext cx="2100616" cy="977671"/>
            <a:chOff x="1675998" y="1739095"/>
            <a:chExt cx="2100616" cy="97767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B97764B-E3C7-C201-013C-9C2BEB254426}"/>
                </a:ext>
              </a:extLst>
            </p:cNvPr>
            <p:cNvSpPr txBox="1"/>
            <p:nvPr/>
          </p:nvSpPr>
          <p:spPr>
            <a:xfrm>
              <a:off x="1922800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EDA08F4-6FF3-209E-D210-7CBA0DB25FC7}"/>
                </a:ext>
              </a:extLst>
            </p:cNvPr>
            <p:cNvSpPr txBox="1"/>
            <p:nvPr/>
          </p:nvSpPr>
          <p:spPr>
            <a:xfrm>
              <a:off x="1675998" y="2104611"/>
              <a:ext cx="2100616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0C6EDCE-F4D5-08CD-756F-24DC939D2B04}"/>
              </a:ext>
            </a:extLst>
          </p:cNvPr>
          <p:cNvGrpSpPr/>
          <p:nvPr/>
        </p:nvGrpSpPr>
        <p:grpSpPr>
          <a:xfrm>
            <a:off x="8584424" y="4528236"/>
            <a:ext cx="2100616" cy="977671"/>
            <a:chOff x="1675998" y="1739095"/>
            <a:chExt cx="2100616" cy="97767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E3E4210-426D-5079-C9A0-5810FE93D8A9}"/>
                </a:ext>
              </a:extLst>
            </p:cNvPr>
            <p:cNvSpPr txBox="1"/>
            <p:nvPr/>
          </p:nvSpPr>
          <p:spPr>
            <a:xfrm>
              <a:off x="1922800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9FE13C4-4DC7-E37E-6706-161AB412CEC3}"/>
                </a:ext>
              </a:extLst>
            </p:cNvPr>
            <p:cNvSpPr txBox="1"/>
            <p:nvPr/>
          </p:nvSpPr>
          <p:spPr>
            <a:xfrm>
              <a:off x="1675998" y="2104611"/>
              <a:ext cx="2100616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84578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新年工作计划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图形 170" descr="日程表 纯色填充">
            <a:extLst>
              <a:ext uri="{FF2B5EF4-FFF2-40B4-BE49-F238E27FC236}">
                <a16:creationId xmlns:a16="http://schemas.microsoft.com/office/drawing/2014/main" id="{D1F16109-1433-BBD2-E864-D2FB0A572C55}"/>
              </a:ext>
            </a:extLst>
          </p:cNvPr>
          <p:cNvGrpSpPr/>
          <p:nvPr/>
        </p:nvGrpSpPr>
        <p:grpSpPr>
          <a:xfrm>
            <a:off x="799712" y="328467"/>
            <a:ext cx="317478" cy="317478"/>
            <a:chOff x="6655112" y="3671735"/>
            <a:chExt cx="647700" cy="647700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F440E78-0837-3A2C-66F4-16741F318073}"/>
                </a:ext>
              </a:extLst>
            </p:cNvPr>
            <p:cNvSpPr/>
            <p:nvPr/>
          </p:nvSpPr>
          <p:spPr>
            <a:xfrm>
              <a:off x="6769412" y="36717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CEE838B-492A-C651-73A0-CF4F9761FC2D}"/>
                </a:ext>
              </a:extLst>
            </p:cNvPr>
            <p:cNvSpPr/>
            <p:nvPr/>
          </p:nvSpPr>
          <p:spPr>
            <a:xfrm>
              <a:off x="6655112" y="3900335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7C6C55E-8C79-19DD-0990-07C9FFD1441E}"/>
                </a:ext>
              </a:extLst>
            </p:cNvPr>
            <p:cNvSpPr/>
            <p:nvPr/>
          </p:nvSpPr>
          <p:spPr>
            <a:xfrm>
              <a:off x="7131362" y="36717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638D320-581E-8946-7C88-82E4670E4604}"/>
                </a:ext>
              </a:extLst>
            </p:cNvPr>
            <p:cNvSpPr/>
            <p:nvPr/>
          </p:nvSpPr>
          <p:spPr>
            <a:xfrm>
              <a:off x="6655112" y="3728885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图形 9">
            <a:extLst>
              <a:ext uri="{FF2B5EF4-FFF2-40B4-BE49-F238E27FC236}">
                <a16:creationId xmlns:a16="http://schemas.microsoft.com/office/drawing/2014/main" id="{189699F8-B8D1-F683-FAE2-8F47A32C06A3}"/>
              </a:ext>
            </a:extLst>
          </p:cNvPr>
          <p:cNvGrpSpPr/>
          <p:nvPr/>
        </p:nvGrpSpPr>
        <p:grpSpPr>
          <a:xfrm>
            <a:off x="7313615" y="1607972"/>
            <a:ext cx="3678235" cy="3641689"/>
            <a:chOff x="6815721" y="1607972"/>
            <a:chExt cx="3678235" cy="364168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B965973-20F9-78AD-C150-985533561F1F}"/>
                </a:ext>
              </a:extLst>
            </p:cNvPr>
            <p:cNvSpPr/>
            <p:nvPr/>
          </p:nvSpPr>
          <p:spPr>
            <a:xfrm>
              <a:off x="7503157" y="2369091"/>
              <a:ext cx="2990799" cy="2880569"/>
            </a:xfrm>
            <a:custGeom>
              <a:avLst/>
              <a:gdLst>
                <a:gd name="connsiteX0" fmla="*/ 2270922 w 2990799"/>
                <a:gd name="connsiteY0" fmla="*/ 2174333 h 2880569"/>
                <a:gd name="connsiteX1" fmla="*/ 127225 w 2990799"/>
                <a:gd name="connsiteY1" fmla="*/ 2567239 h 2880569"/>
                <a:gd name="connsiteX2" fmla="*/ 757971 w 2990799"/>
                <a:gd name="connsiteY2" fmla="*/ 661096 h 2880569"/>
                <a:gd name="connsiteX3" fmla="*/ 2691546 w 2990799"/>
                <a:gd name="connsiteY3" fmla="*/ 137221 h 2880569"/>
                <a:gd name="connsiteX4" fmla="*/ 2270922 w 2990799"/>
                <a:gd name="connsiteY4" fmla="*/ 2174333 h 2880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799" h="2880569">
                  <a:moveTo>
                    <a:pt x="2270922" y="2174333"/>
                  </a:moveTo>
                  <a:cubicBezTo>
                    <a:pt x="1474822" y="2945858"/>
                    <a:pt x="485651" y="3098258"/>
                    <a:pt x="127225" y="2567239"/>
                  </a:cubicBezTo>
                  <a:cubicBezTo>
                    <a:pt x="-189862" y="2098133"/>
                    <a:pt x="109985" y="1264219"/>
                    <a:pt x="757971" y="661096"/>
                  </a:cubicBezTo>
                  <a:cubicBezTo>
                    <a:pt x="1395574" y="68260"/>
                    <a:pt x="2236441" y="-176437"/>
                    <a:pt x="2691546" y="137221"/>
                  </a:cubicBezTo>
                  <a:cubicBezTo>
                    <a:pt x="3204943" y="488408"/>
                    <a:pt x="3053305" y="1415857"/>
                    <a:pt x="2270922" y="2174333"/>
                  </a:cubicBezTo>
                  <a:close/>
                </a:path>
              </a:pathLst>
            </a:custGeom>
            <a:solidFill>
              <a:srgbClr val="1032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757D372-3021-D192-A146-1C5C98D1920B}"/>
                </a:ext>
              </a:extLst>
            </p:cNvPr>
            <p:cNvSpPr/>
            <p:nvPr/>
          </p:nvSpPr>
          <p:spPr>
            <a:xfrm>
              <a:off x="7389428" y="2251898"/>
              <a:ext cx="2992292" cy="2880454"/>
            </a:xfrm>
            <a:custGeom>
              <a:avLst/>
              <a:gdLst>
                <a:gd name="connsiteX0" fmla="*/ 2270922 w 2992292"/>
                <a:gd name="connsiteY0" fmla="*/ 2174083 h 2880454"/>
                <a:gd name="connsiteX1" fmla="*/ 127225 w 2992292"/>
                <a:gd name="connsiteY1" fmla="*/ 2566989 h 2880454"/>
                <a:gd name="connsiteX2" fmla="*/ 757971 w 2992292"/>
                <a:gd name="connsiteY2" fmla="*/ 661037 h 2880454"/>
                <a:gd name="connsiteX3" fmla="*/ 2691546 w 2992292"/>
                <a:gd name="connsiteY3" fmla="*/ 137162 h 2880454"/>
                <a:gd name="connsiteX4" fmla="*/ 2270922 w 2992292"/>
                <a:gd name="connsiteY4" fmla="*/ 2174083 h 288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2292" h="2880454">
                  <a:moveTo>
                    <a:pt x="2270922" y="2174083"/>
                  </a:moveTo>
                  <a:cubicBezTo>
                    <a:pt x="1474822" y="2946084"/>
                    <a:pt x="485651" y="3098008"/>
                    <a:pt x="127225" y="2566989"/>
                  </a:cubicBezTo>
                  <a:cubicBezTo>
                    <a:pt x="-189862" y="2098264"/>
                    <a:pt x="109985" y="1264255"/>
                    <a:pt x="757971" y="661037"/>
                  </a:cubicBezTo>
                  <a:cubicBezTo>
                    <a:pt x="1395574" y="68296"/>
                    <a:pt x="2236441" y="-176401"/>
                    <a:pt x="2691546" y="137162"/>
                  </a:cubicBezTo>
                  <a:cubicBezTo>
                    <a:pt x="3208372" y="492158"/>
                    <a:pt x="3053305" y="1419322"/>
                    <a:pt x="2270922" y="2174083"/>
                  </a:cubicBezTo>
                  <a:close/>
                </a:path>
              </a:pathLst>
            </a:custGeom>
            <a:solidFill>
              <a:srgbClr val="0064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D67C5BF-F4BC-747F-F8EB-3A635AB18BD1}"/>
                </a:ext>
              </a:extLst>
            </p:cNvPr>
            <p:cNvSpPr/>
            <p:nvPr/>
          </p:nvSpPr>
          <p:spPr>
            <a:xfrm>
              <a:off x="7910418" y="2727589"/>
              <a:ext cx="1872241" cy="1801177"/>
            </a:xfrm>
            <a:custGeom>
              <a:avLst/>
              <a:gdLst>
                <a:gd name="connsiteX0" fmla="*/ 1415604 w 1872241"/>
                <a:gd name="connsiteY0" fmla="*/ 1364065 h 1801177"/>
                <a:gd name="connsiteX1" fmla="*/ 95630 w 1872241"/>
                <a:gd name="connsiteY1" fmla="*/ 1629432 h 1801177"/>
                <a:gd name="connsiteX2" fmla="*/ 471296 w 1872241"/>
                <a:gd name="connsiteY2" fmla="*/ 419757 h 1801177"/>
                <a:gd name="connsiteX3" fmla="*/ 1708593 w 1872241"/>
                <a:gd name="connsiteY3" fmla="*/ 102669 h 1801177"/>
                <a:gd name="connsiteX4" fmla="*/ 1415604 w 1872241"/>
                <a:gd name="connsiteY4" fmla="*/ 1364065 h 180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2241" h="1801177">
                  <a:moveTo>
                    <a:pt x="1415604" y="1364065"/>
                  </a:moveTo>
                  <a:cubicBezTo>
                    <a:pt x="936592" y="1822504"/>
                    <a:pt x="336898" y="1936232"/>
                    <a:pt x="95630" y="1629432"/>
                  </a:cubicBezTo>
                  <a:cubicBezTo>
                    <a:pt x="-124969" y="1346825"/>
                    <a:pt x="50862" y="812663"/>
                    <a:pt x="471296" y="419757"/>
                  </a:cubicBezTo>
                  <a:cubicBezTo>
                    <a:pt x="888300" y="30279"/>
                    <a:pt x="1429416" y="-117930"/>
                    <a:pt x="1708593" y="102669"/>
                  </a:cubicBezTo>
                  <a:cubicBezTo>
                    <a:pt x="2008440" y="337080"/>
                    <a:pt x="1887854" y="909151"/>
                    <a:pt x="1415604" y="1364065"/>
                  </a:cubicBez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5BF322C-E6C5-50B1-D8DD-9A26FF4EC482}"/>
                </a:ext>
              </a:extLst>
            </p:cNvPr>
            <p:cNvSpPr/>
            <p:nvPr/>
          </p:nvSpPr>
          <p:spPr>
            <a:xfrm>
              <a:off x="8438296" y="3225107"/>
              <a:ext cx="770821" cy="737273"/>
            </a:xfrm>
            <a:custGeom>
              <a:avLst/>
              <a:gdLst>
                <a:gd name="connsiteX0" fmla="*/ 581022 w 770821"/>
                <a:gd name="connsiteY0" fmla="*/ 559842 h 737273"/>
                <a:gd name="connsiteX1" fmla="*/ 46860 w 770821"/>
                <a:gd name="connsiteY1" fmla="*/ 677000 h 737273"/>
                <a:gd name="connsiteX2" fmla="*/ 191544 w 770821"/>
                <a:gd name="connsiteY2" fmla="*/ 173794 h 737273"/>
                <a:gd name="connsiteX3" fmla="*/ 711990 w 770821"/>
                <a:gd name="connsiteY3" fmla="*/ 49969 h 737273"/>
                <a:gd name="connsiteX4" fmla="*/ 581022 w 770821"/>
                <a:gd name="connsiteY4" fmla="*/ 559842 h 73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821" h="737273">
                  <a:moveTo>
                    <a:pt x="581022" y="559842"/>
                  </a:moveTo>
                  <a:cubicBezTo>
                    <a:pt x="391474" y="739007"/>
                    <a:pt x="150206" y="790728"/>
                    <a:pt x="46860" y="677000"/>
                  </a:cubicBezTo>
                  <a:cubicBezTo>
                    <a:pt x="-53153" y="566700"/>
                    <a:pt x="12379" y="342672"/>
                    <a:pt x="191544" y="173794"/>
                  </a:cubicBezTo>
                  <a:cubicBezTo>
                    <a:pt x="370710" y="4916"/>
                    <a:pt x="601691" y="-50234"/>
                    <a:pt x="711990" y="49969"/>
                  </a:cubicBezTo>
                  <a:cubicBezTo>
                    <a:pt x="825719" y="149696"/>
                    <a:pt x="770569" y="380582"/>
                    <a:pt x="581022" y="559842"/>
                  </a:cubicBezTo>
                  <a:close/>
                </a:path>
              </a:pathLst>
            </a:custGeom>
            <a:solidFill>
              <a:srgbClr val="1818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9547054-EA18-37E7-E40D-7BCD8047FC9E}"/>
                </a:ext>
              </a:extLst>
            </p:cNvPr>
            <p:cNvSpPr/>
            <p:nvPr/>
          </p:nvSpPr>
          <p:spPr>
            <a:xfrm>
              <a:off x="6906260" y="1673958"/>
              <a:ext cx="948724" cy="1000937"/>
            </a:xfrm>
            <a:custGeom>
              <a:avLst/>
              <a:gdLst>
                <a:gd name="connsiteX0" fmla="*/ 889571 w 948724"/>
                <a:gd name="connsiteY0" fmla="*/ 952941 h 1000937"/>
                <a:gd name="connsiteX1" fmla="*/ 889571 w 948724"/>
                <a:gd name="connsiteY1" fmla="*/ 952941 h 1000937"/>
                <a:gd name="connsiteX2" fmla="*/ 635034 w 948724"/>
                <a:gd name="connsiteY2" fmla="*/ 943235 h 1000937"/>
                <a:gd name="connsiteX3" fmla="*/ 634491 w 948724"/>
                <a:gd name="connsiteY3" fmla="*/ 942654 h 1000937"/>
                <a:gd name="connsiteX4" fmla="*/ 20986 w 948724"/>
                <a:gd name="connsiteY4" fmla="*/ 160271 h 1000937"/>
                <a:gd name="connsiteX5" fmla="*/ 31368 w 948724"/>
                <a:gd name="connsiteY5" fmla="*/ 25873 h 1000937"/>
                <a:gd name="connsiteX6" fmla="*/ 31368 w 948724"/>
                <a:gd name="connsiteY6" fmla="*/ 25873 h 1000937"/>
                <a:gd name="connsiteX7" fmla="*/ 165766 w 948724"/>
                <a:gd name="connsiteY7" fmla="*/ 25873 h 1000937"/>
                <a:gd name="connsiteX8" fmla="*/ 896429 w 948724"/>
                <a:gd name="connsiteY8" fmla="*/ 697766 h 1000937"/>
                <a:gd name="connsiteX9" fmla="*/ 899010 w 948724"/>
                <a:gd name="connsiteY9" fmla="*/ 943988 h 1000937"/>
                <a:gd name="connsiteX10" fmla="*/ 889571 w 948724"/>
                <a:gd name="connsiteY10" fmla="*/ 952941 h 1000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8724" h="1000937">
                  <a:moveTo>
                    <a:pt x="889571" y="952941"/>
                  </a:moveTo>
                  <a:lnTo>
                    <a:pt x="889571" y="952941"/>
                  </a:lnTo>
                  <a:cubicBezTo>
                    <a:pt x="816600" y="1020550"/>
                    <a:pt x="702643" y="1016206"/>
                    <a:pt x="635034" y="943235"/>
                  </a:cubicBezTo>
                  <a:cubicBezTo>
                    <a:pt x="634853" y="943045"/>
                    <a:pt x="634672" y="942845"/>
                    <a:pt x="634491" y="942654"/>
                  </a:cubicBezTo>
                  <a:lnTo>
                    <a:pt x="20986" y="160271"/>
                  </a:lnTo>
                  <a:cubicBezTo>
                    <a:pt x="-10569" y="119449"/>
                    <a:pt x="-6082" y="61363"/>
                    <a:pt x="31368" y="25873"/>
                  </a:cubicBezTo>
                  <a:lnTo>
                    <a:pt x="31368" y="25873"/>
                  </a:lnTo>
                  <a:cubicBezTo>
                    <a:pt x="69526" y="-8624"/>
                    <a:pt x="127608" y="-8624"/>
                    <a:pt x="165766" y="25873"/>
                  </a:cubicBezTo>
                  <a:lnTo>
                    <a:pt x="896429" y="697766"/>
                  </a:lnTo>
                  <a:cubicBezTo>
                    <a:pt x="965133" y="765045"/>
                    <a:pt x="966295" y="875284"/>
                    <a:pt x="899010" y="943988"/>
                  </a:cubicBezTo>
                  <a:cubicBezTo>
                    <a:pt x="895981" y="947093"/>
                    <a:pt x="892828" y="950074"/>
                    <a:pt x="889571" y="952941"/>
                  </a:cubicBezTo>
                  <a:close/>
                </a:path>
              </a:pathLst>
            </a:custGeom>
            <a:solidFill>
              <a:srgbClr val="0064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1495A80-E0BC-525F-02DF-9CB5AA60979A}"/>
                </a:ext>
              </a:extLst>
            </p:cNvPr>
            <p:cNvSpPr/>
            <p:nvPr/>
          </p:nvSpPr>
          <p:spPr>
            <a:xfrm>
              <a:off x="6815721" y="1982001"/>
              <a:ext cx="565292" cy="359568"/>
            </a:xfrm>
            <a:custGeom>
              <a:avLst/>
              <a:gdLst>
                <a:gd name="connsiteX0" fmla="*/ 252877 w 565292"/>
                <a:gd name="connsiteY0" fmla="*/ 437 h 359568"/>
                <a:gd name="connsiteX1" fmla="*/ 56471 w 565292"/>
                <a:gd name="connsiteY1" fmla="*/ 27774 h 359568"/>
                <a:gd name="connsiteX2" fmla="*/ 21991 w 565292"/>
                <a:gd name="connsiteY2" fmla="*/ 138073 h 359568"/>
                <a:gd name="connsiteX3" fmla="*/ 21991 w 565292"/>
                <a:gd name="connsiteY3" fmla="*/ 138073 h 359568"/>
                <a:gd name="connsiteX4" fmla="*/ 449377 w 565292"/>
                <a:gd name="connsiteY4" fmla="*/ 342099 h 359568"/>
                <a:gd name="connsiteX5" fmla="*/ 549295 w 565292"/>
                <a:gd name="connsiteY5" fmla="*/ 359339 h 359568"/>
                <a:gd name="connsiteX6" fmla="*/ 565068 w 565292"/>
                <a:gd name="connsiteY6" fmla="*/ 348512 h 359568"/>
                <a:gd name="connsiteX7" fmla="*/ 563106 w 565292"/>
                <a:gd name="connsiteY7" fmla="*/ 338670 h 359568"/>
                <a:gd name="connsiteX8" fmla="*/ 314884 w 565292"/>
                <a:gd name="connsiteY8" fmla="*/ 24535 h 359568"/>
                <a:gd name="connsiteX9" fmla="*/ 252877 w 565292"/>
                <a:gd name="connsiteY9" fmla="*/ 437 h 35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5292" h="359568">
                  <a:moveTo>
                    <a:pt x="252877" y="437"/>
                  </a:moveTo>
                  <a:lnTo>
                    <a:pt x="56471" y="27774"/>
                  </a:lnTo>
                  <a:cubicBezTo>
                    <a:pt x="1321" y="34727"/>
                    <a:pt x="-19729" y="103974"/>
                    <a:pt x="21991" y="138073"/>
                  </a:cubicBezTo>
                  <a:lnTo>
                    <a:pt x="21991" y="138073"/>
                  </a:lnTo>
                  <a:cubicBezTo>
                    <a:pt x="142707" y="244504"/>
                    <a:pt x="290714" y="315160"/>
                    <a:pt x="449377" y="342099"/>
                  </a:cubicBezTo>
                  <a:lnTo>
                    <a:pt x="549295" y="359339"/>
                  </a:lnTo>
                  <a:cubicBezTo>
                    <a:pt x="556638" y="360704"/>
                    <a:pt x="563696" y="355856"/>
                    <a:pt x="565068" y="348512"/>
                  </a:cubicBezTo>
                  <a:cubicBezTo>
                    <a:pt x="565697" y="345102"/>
                    <a:pt x="564992" y="341578"/>
                    <a:pt x="563106" y="338670"/>
                  </a:cubicBezTo>
                  <a:lnTo>
                    <a:pt x="314884" y="24535"/>
                  </a:lnTo>
                  <a:cubicBezTo>
                    <a:pt x="299397" y="6850"/>
                    <a:pt x="276242" y="-2148"/>
                    <a:pt x="252877" y="437"/>
                  </a:cubicBezTo>
                  <a:close/>
                </a:path>
              </a:pathLst>
            </a:custGeom>
            <a:solidFill>
              <a:srgbClr val="1032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C862D10-F9FF-3A64-D899-DACFF5B73F1A}"/>
                </a:ext>
              </a:extLst>
            </p:cNvPr>
            <p:cNvSpPr/>
            <p:nvPr/>
          </p:nvSpPr>
          <p:spPr>
            <a:xfrm>
              <a:off x="7210767" y="1607972"/>
              <a:ext cx="336937" cy="580261"/>
            </a:xfrm>
            <a:custGeom>
              <a:avLst/>
              <a:gdLst>
                <a:gd name="connsiteX0" fmla="*/ 2610 w 336937"/>
                <a:gd name="connsiteY0" fmla="*/ 243497 h 580261"/>
                <a:gd name="connsiteX1" fmla="*/ 47283 w 336937"/>
                <a:gd name="connsiteY1" fmla="*/ 50521 h 580261"/>
                <a:gd name="connsiteX2" fmla="*/ 123349 w 336937"/>
                <a:gd name="connsiteY2" fmla="*/ 1453 h 580261"/>
                <a:gd name="connsiteX3" fmla="*/ 161583 w 336937"/>
                <a:gd name="connsiteY3" fmla="*/ 26327 h 580261"/>
                <a:gd name="connsiteX4" fmla="*/ 161583 w 336937"/>
                <a:gd name="connsiteY4" fmla="*/ 26327 h 580261"/>
                <a:gd name="connsiteX5" fmla="*/ 329985 w 336937"/>
                <a:gd name="connsiteY5" fmla="*/ 467525 h 580261"/>
                <a:gd name="connsiteX6" fmla="*/ 336938 w 336937"/>
                <a:gd name="connsiteY6" fmla="*/ 567443 h 580261"/>
                <a:gd name="connsiteX7" fmla="*/ 323470 w 336937"/>
                <a:gd name="connsiteY7" fmla="*/ 580258 h 580261"/>
                <a:gd name="connsiteX8" fmla="*/ 316174 w 336937"/>
                <a:gd name="connsiteY8" fmla="*/ 577825 h 580261"/>
                <a:gd name="connsiteX9" fmla="*/ 23280 w 336937"/>
                <a:gd name="connsiteY9" fmla="*/ 308934 h 580261"/>
                <a:gd name="connsiteX10" fmla="*/ 2610 w 336937"/>
                <a:gd name="connsiteY10" fmla="*/ 243497 h 58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6937" h="580261">
                  <a:moveTo>
                    <a:pt x="2610" y="243497"/>
                  </a:moveTo>
                  <a:lnTo>
                    <a:pt x="47283" y="50521"/>
                  </a:lnTo>
                  <a:cubicBezTo>
                    <a:pt x="54739" y="15966"/>
                    <a:pt x="88793" y="-6003"/>
                    <a:pt x="123349" y="1453"/>
                  </a:cubicBezTo>
                  <a:cubicBezTo>
                    <a:pt x="138713" y="4769"/>
                    <a:pt x="152324" y="13623"/>
                    <a:pt x="161583" y="26327"/>
                  </a:cubicBezTo>
                  <a:lnTo>
                    <a:pt x="161583" y="26327"/>
                  </a:lnTo>
                  <a:cubicBezTo>
                    <a:pt x="258376" y="154474"/>
                    <a:pt x="316774" y="307477"/>
                    <a:pt x="329985" y="467525"/>
                  </a:cubicBezTo>
                  <a:lnTo>
                    <a:pt x="336938" y="567443"/>
                  </a:lnTo>
                  <a:cubicBezTo>
                    <a:pt x="336757" y="574700"/>
                    <a:pt x="330728" y="580438"/>
                    <a:pt x="323470" y="580258"/>
                  </a:cubicBezTo>
                  <a:cubicBezTo>
                    <a:pt x="320850" y="580193"/>
                    <a:pt x="318307" y="579346"/>
                    <a:pt x="316174" y="577825"/>
                  </a:cubicBezTo>
                  <a:lnTo>
                    <a:pt x="23280" y="308934"/>
                  </a:lnTo>
                  <a:cubicBezTo>
                    <a:pt x="2610" y="288265"/>
                    <a:pt x="-4343" y="264167"/>
                    <a:pt x="2610" y="243497"/>
                  </a:cubicBezTo>
                  <a:close/>
                </a:path>
              </a:pathLst>
            </a:custGeom>
            <a:solidFill>
              <a:srgbClr val="1032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E9730D9-E7E4-8624-6080-6732B3CC8847}"/>
                </a:ext>
              </a:extLst>
            </p:cNvPr>
            <p:cNvSpPr/>
            <p:nvPr/>
          </p:nvSpPr>
          <p:spPr>
            <a:xfrm>
              <a:off x="7768209" y="2595943"/>
              <a:ext cx="196500" cy="210216"/>
            </a:xfrm>
            <a:custGeom>
              <a:avLst/>
              <a:gdLst>
                <a:gd name="connsiteX0" fmla="*/ 0 w 196500"/>
                <a:gd name="connsiteY0" fmla="*/ 0 h 210216"/>
                <a:gd name="connsiteX1" fmla="*/ 196501 w 196500"/>
                <a:gd name="connsiteY1" fmla="*/ 210217 h 21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500" h="210216">
                  <a:moveTo>
                    <a:pt x="0" y="0"/>
                  </a:moveTo>
                  <a:lnTo>
                    <a:pt x="196501" y="210217"/>
                  </a:lnTo>
                </a:path>
              </a:pathLst>
            </a:custGeom>
            <a:ln w="62008" cap="rnd">
              <a:solidFill>
                <a:srgbClr val="0064D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8C069E2-1306-05DC-2D32-B9B3075FE812}"/>
              </a:ext>
            </a:extLst>
          </p:cNvPr>
          <p:cNvGrpSpPr/>
          <p:nvPr/>
        </p:nvGrpSpPr>
        <p:grpSpPr>
          <a:xfrm>
            <a:off x="1435174" y="1281544"/>
            <a:ext cx="4707273" cy="1305316"/>
            <a:chOff x="1353005" y="1739095"/>
            <a:chExt cx="4707273" cy="130531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D8C45A4-9203-D3C4-987F-63756CCF334A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F056C05-2E45-7164-B2C6-CD6E085B94FE}"/>
                </a:ext>
              </a:extLst>
            </p:cNvPr>
            <p:cNvSpPr txBox="1"/>
            <p:nvPr/>
          </p:nvSpPr>
          <p:spPr>
            <a:xfrm>
              <a:off x="1362529" y="2049074"/>
              <a:ext cx="4697749" cy="9953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+mn-lt"/>
                </a:rPr>
                <a:t>200</a:t>
              </a:r>
              <a:r>
                <a:rPr lang="zh-CN" altLang="en-US" dirty="0">
                  <a:sym typeface="+mn-lt"/>
                </a:rPr>
                <a:t>字以内，据统计每页幻灯片的最好控制在</a:t>
              </a:r>
              <a:r>
                <a:rPr lang="en-US" altLang="zh-CN" dirty="0">
                  <a:sym typeface="+mn-lt"/>
                </a:rPr>
                <a:t>5</a:t>
              </a:r>
              <a:r>
                <a:rPr lang="zh-CN" altLang="en-US" dirty="0"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ym typeface="+mn-lt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9E30CD7-8A94-679B-1E4C-DFDB903635B6}"/>
              </a:ext>
            </a:extLst>
          </p:cNvPr>
          <p:cNvCxnSpPr>
            <a:cxnSpLocks/>
          </p:cNvCxnSpPr>
          <p:nvPr/>
        </p:nvCxnSpPr>
        <p:spPr>
          <a:xfrm flipH="1">
            <a:off x="7404154" y="4702629"/>
            <a:ext cx="1004158" cy="10076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CD71672-B294-18C8-CCA3-CEB213FEC317}"/>
              </a:ext>
            </a:extLst>
          </p:cNvPr>
          <p:cNvCxnSpPr/>
          <p:nvPr/>
        </p:nvCxnSpPr>
        <p:spPr>
          <a:xfrm>
            <a:off x="6508415" y="5691631"/>
            <a:ext cx="89573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C24DF3B-E3C3-9536-6974-FA70B4C0C784}"/>
              </a:ext>
            </a:extLst>
          </p:cNvPr>
          <p:cNvGrpSpPr/>
          <p:nvPr/>
        </p:nvGrpSpPr>
        <p:grpSpPr>
          <a:xfrm>
            <a:off x="4759728" y="5510804"/>
            <a:ext cx="2836533" cy="746702"/>
            <a:chOff x="-1085022" y="1739095"/>
            <a:chExt cx="2836533" cy="74670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6CAD53F-382F-DA4B-3B96-37AEE0487621}"/>
                </a:ext>
              </a:extLst>
            </p:cNvPr>
            <p:cNvSpPr txBox="1"/>
            <p:nvPr/>
          </p:nvSpPr>
          <p:spPr>
            <a:xfrm>
              <a:off x="-1085022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7FE96F2-885E-4C29-CE3E-FFB18783467B}"/>
                </a:ext>
              </a:extLst>
            </p:cNvPr>
            <p:cNvSpPr txBox="1"/>
            <p:nvPr/>
          </p:nvSpPr>
          <p:spPr>
            <a:xfrm>
              <a:off x="-1085022" y="2049074"/>
              <a:ext cx="2836533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0839C81A-524F-D2DA-A1AA-1368B52F61E3}"/>
              </a:ext>
            </a:extLst>
          </p:cNvPr>
          <p:cNvCxnSpPr>
            <a:cxnSpLocks/>
          </p:cNvCxnSpPr>
          <p:nvPr/>
        </p:nvCxnSpPr>
        <p:spPr>
          <a:xfrm flipH="1">
            <a:off x="7381036" y="4051842"/>
            <a:ext cx="1394634" cy="47692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A46210BD-6298-DDEA-4456-69C25B2C130F}"/>
              </a:ext>
            </a:extLst>
          </p:cNvPr>
          <p:cNvCxnSpPr/>
          <p:nvPr/>
        </p:nvCxnSpPr>
        <p:spPr>
          <a:xfrm>
            <a:off x="6508415" y="4528724"/>
            <a:ext cx="89573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94F1E844-F082-7348-0313-03D41E88673E}"/>
              </a:ext>
            </a:extLst>
          </p:cNvPr>
          <p:cNvCxnSpPr>
            <a:cxnSpLocks/>
          </p:cNvCxnSpPr>
          <p:nvPr/>
        </p:nvCxnSpPr>
        <p:spPr>
          <a:xfrm flipH="1" flipV="1">
            <a:off x="7401600" y="3334406"/>
            <a:ext cx="1884358" cy="21438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F6AB690-A8DB-DD47-5BD5-233CB71F2CB9}"/>
              </a:ext>
            </a:extLst>
          </p:cNvPr>
          <p:cNvCxnSpPr/>
          <p:nvPr/>
        </p:nvCxnSpPr>
        <p:spPr>
          <a:xfrm>
            <a:off x="6508415" y="3334406"/>
            <a:ext cx="89573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A93AB51-43FB-3CD1-704C-D393371F3FD5}"/>
              </a:ext>
            </a:extLst>
          </p:cNvPr>
          <p:cNvGrpSpPr/>
          <p:nvPr/>
        </p:nvGrpSpPr>
        <p:grpSpPr>
          <a:xfrm>
            <a:off x="4759728" y="4304359"/>
            <a:ext cx="2836533" cy="746702"/>
            <a:chOff x="-1085022" y="1739095"/>
            <a:chExt cx="2836533" cy="74670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5AF936D-3346-65DD-686F-E25E438FD249}"/>
                </a:ext>
              </a:extLst>
            </p:cNvPr>
            <p:cNvSpPr txBox="1"/>
            <p:nvPr/>
          </p:nvSpPr>
          <p:spPr>
            <a:xfrm>
              <a:off x="-1085022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10DAA01-693D-9D9D-7B27-43CE8B5019E2}"/>
                </a:ext>
              </a:extLst>
            </p:cNvPr>
            <p:cNvSpPr txBox="1"/>
            <p:nvPr/>
          </p:nvSpPr>
          <p:spPr>
            <a:xfrm>
              <a:off x="-1085022" y="2049074"/>
              <a:ext cx="2836533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511AE84-29A6-81E3-581A-01D187BD1AB8}"/>
              </a:ext>
            </a:extLst>
          </p:cNvPr>
          <p:cNvGrpSpPr/>
          <p:nvPr/>
        </p:nvGrpSpPr>
        <p:grpSpPr>
          <a:xfrm>
            <a:off x="4759728" y="3102668"/>
            <a:ext cx="2836533" cy="746702"/>
            <a:chOff x="-1085022" y="1739095"/>
            <a:chExt cx="2836533" cy="74670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30FA90F-8EC4-F075-DDC6-66D44E7D79F8}"/>
                </a:ext>
              </a:extLst>
            </p:cNvPr>
            <p:cNvSpPr txBox="1"/>
            <p:nvPr/>
          </p:nvSpPr>
          <p:spPr>
            <a:xfrm>
              <a:off x="-1085022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209B46D-8520-E3B7-219D-99FBBCBBAF7A}"/>
                </a:ext>
              </a:extLst>
            </p:cNvPr>
            <p:cNvSpPr txBox="1"/>
            <p:nvPr/>
          </p:nvSpPr>
          <p:spPr>
            <a:xfrm>
              <a:off x="-1085022" y="2049074"/>
              <a:ext cx="2836533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2442241B-C73E-31B4-BC57-8C333D2E7A41}"/>
              </a:ext>
            </a:extLst>
          </p:cNvPr>
          <p:cNvSpPr/>
          <p:nvPr/>
        </p:nvSpPr>
        <p:spPr>
          <a:xfrm>
            <a:off x="1501271" y="2896839"/>
            <a:ext cx="2992292" cy="3360667"/>
          </a:xfrm>
          <a:prstGeom prst="roundRect">
            <a:avLst>
              <a:gd name="adj" fmla="val 0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0774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064EB12-2C89-B4C8-03AB-5C6198AE530E}"/>
              </a:ext>
            </a:extLst>
          </p:cNvPr>
          <p:cNvSpPr/>
          <p:nvPr/>
        </p:nvSpPr>
        <p:spPr>
          <a:xfrm>
            <a:off x="-285750" y="-266699"/>
            <a:ext cx="2983762" cy="1947551"/>
          </a:xfrm>
          <a:custGeom>
            <a:avLst/>
            <a:gdLst>
              <a:gd name="connsiteX0" fmla="*/ 0 w 2983762"/>
              <a:gd name="connsiteY0" fmla="*/ 0 h 1947551"/>
              <a:gd name="connsiteX1" fmla="*/ 2983762 w 2983762"/>
              <a:gd name="connsiteY1" fmla="*/ 0 h 1947551"/>
              <a:gd name="connsiteX2" fmla="*/ 2901800 w 2983762"/>
              <a:gd name="connsiteY2" fmla="*/ 223937 h 1947551"/>
              <a:gd name="connsiteX3" fmla="*/ 301471 w 2983762"/>
              <a:gd name="connsiteY3" fmla="*/ 1947551 h 1947551"/>
              <a:gd name="connsiteX4" fmla="*/ 12927 w 2983762"/>
              <a:gd name="connsiteY4" fmla="*/ 1932981 h 1947551"/>
              <a:gd name="connsiteX5" fmla="*/ 0 w 2983762"/>
              <a:gd name="connsiteY5" fmla="*/ 1931008 h 194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762" h="1947551">
                <a:moveTo>
                  <a:pt x="0" y="0"/>
                </a:moveTo>
                <a:lnTo>
                  <a:pt x="2983762" y="0"/>
                </a:lnTo>
                <a:lnTo>
                  <a:pt x="2901800" y="223937"/>
                </a:lnTo>
                <a:cubicBezTo>
                  <a:pt x="2473382" y="1236833"/>
                  <a:pt x="1470425" y="1947551"/>
                  <a:pt x="301471" y="1947551"/>
                </a:cubicBezTo>
                <a:cubicBezTo>
                  <a:pt x="204058" y="1947551"/>
                  <a:pt x="107798" y="1942616"/>
                  <a:pt x="12927" y="1932981"/>
                </a:cubicBezTo>
                <a:lnTo>
                  <a:pt x="0" y="1931008"/>
                </a:ln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5E81680-927A-53C4-C8ED-4D8EA712BB37}"/>
              </a:ext>
            </a:extLst>
          </p:cNvPr>
          <p:cNvSpPr/>
          <p:nvPr/>
        </p:nvSpPr>
        <p:spPr>
          <a:xfrm>
            <a:off x="808251" y="-266700"/>
            <a:ext cx="3518907" cy="1382782"/>
          </a:xfrm>
          <a:custGeom>
            <a:avLst/>
            <a:gdLst>
              <a:gd name="connsiteX0" fmla="*/ 0 w 3518907"/>
              <a:gd name="connsiteY0" fmla="*/ 0 h 1382782"/>
              <a:gd name="connsiteX1" fmla="*/ 3518907 w 3518907"/>
              <a:gd name="connsiteY1" fmla="*/ 0 h 1382782"/>
              <a:gd name="connsiteX2" fmla="*/ 3490893 w 3518907"/>
              <a:gd name="connsiteY2" fmla="*/ 108951 h 1382782"/>
              <a:gd name="connsiteX3" fmla="*/ 1759453 w 3518907"/>
              <a:gd name="connsiteY3" fmla="*/ 1382782 h 1382782"/>
              <a:gd name="connsiteX4" fmla="*/ 28014 w 3518907"/>
              <a:gd name="connsiteY4" fmla="*/ 108951 h 138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8907" h="1382782">
                <a:moveTo>
                  <a:pt x="0" y="0"/>
                </a:moveTo>
                <a:lnTo>
                  <a:pt x="3518907" y="0"/>
                </a:lnTo>
                <a:lnTo>
                  <a:pt x="3490893" y="108951"/>
                </a:lnTo>
                <a:cubicBezTo>
                  <a:pt x="3261353" y="846944"/>
                  <a:pt x="2572978" y="1382782"/>
                  <a:pt x="1759453" y="1382782"/>
                </a:cubicBezTo>
                <a:cubicBezTo>
                  <a:pt x="945928" y="1382782"/>
                  <a:pt x="257553" y="846944"/>
                  <a:pt x="28014" y="108951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2E9B933-7729-28F0-8FDA-8D1FCB0A5BB1}"/>
              </a:ext>
            </a:extLst>
          </p:cNvPr>
          <p:cNvSpPr txBox="1"/>
          <p:nvPr/>
        </p:nvSpPr>
        <p:spPr>
          <a:xfrm>
            <a:off x="2181714" y="2260091"/>
            <a:ext cx="78258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谢谢观看 </a:t>
            </a:r>
            <a:r>
              <a:rPr lang="en-US" altLang="zh-CN" sz="60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THANKS</a:t>
            </a:r>
            <a:endParaRPr lang="zh-CN" altLang="en-US" sz="60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064945C-A2C4-0AA5-7C05-B80209CE36E8}"/>
              </a:ext>
            </a:extLst>
          </p:cNvPr>
          <p:cNvSpPr txBox="1"/>
          <p:nvPr/>
        </p:nvSpPr>
        <p:spPr>
          <a:xfrm>
            <a:off x="4627142" y="1086063"/>
            <a:ext cx="286328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gradFill>
                  <a:gsLst>
                    <a:gs pos="0">
                      <a:srgbClr val="0064D2"/>
                    </a:gs>
                    <a:gs pos="82000">
                      <a:srgbClr val="0064D2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2023</a:t>
            </a:r>
            <a:endParaRPr lang="zh-CN" altLang="en-US" sz="8000" b="1" dirty="0">
              <a:gradFill>
                <a:gsLst>
                  <a:gs pos="0">
                    <a:srgbClr val="0064D2"/>
                  </a:gs>
                  <a:gs pos="82000">
                    <a:srgbClr val="0064D2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CB609-548B-E1E5-8E63-B1B62C69059F}"/>
              </a:ext>
            </a:extLst>
          </p:cNvPr>
          <p:cNvGrpSpPr/>
          <p:nvPr/>
        </p:nvGrpSpPr>
        <p:grpSpPr>
          <a:xfrm>
            <a:off x="4572041" y="4985717"/>
            <a:ext cx="3264794" cy="250211"/>
            <a:chOff x="4150541" y="5868701"/>
            <a:chExt cx="3264794" cy="25021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68322B9-3FA2-06C5-D969-5DCB16016A15}"/>
                </a:ext>
              </a:extLst>
            </p:cNvPr>
            <p:cNvSpPr txBox="1"/>
            <p:nvPr/>
          </p:nvSpPr>
          <p:spPr>
            <a:xfrm>
              <a:off x="4289813" y="5868701"/>
              <a:ext cx="14513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0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0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3" name="specialist-user_80886">
              <a:extLst>
                <a:ext uri="{FF2B5EF4-FFF2-40B4-BE49-F238E27FC236}">
                  <a16:creationId xmlns:a16="http://schemas.microsoft.com/office/drawing/2014/main" id="{C9D3BC51-1F84-C421-32A0-58995C14B2F7}"/>
                </a:ext>
              </a:extLst>
            </p:cNvPr>
            <p:cNvSpPr/>
            <p:nvPr/>
          </p:nvSpPr>
          <p:spPr>
            <a:xfrm>
              <a:off x="4150541" y="5894605"/>
              <a:ext cx="159124" cy="184995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022BFD2-538B-016B-580C-4E4003A81A70}"/>
                </a:ext>
              </a:extLst>
            </p:cNvPr>
            <p:cNvSpPr txBox="1"/>
            <p:nvPr/>
          </p:nvSpPr>
          <p:spPr>
            <a:xfrm>
              <a:off x="6150893" y="5872691"/>
              <a:ext cx="1264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bg1"/>
                  </a:solidFill>
                  <a:sym typeface="+mn-lt"/>
                </a:rPr>
                <a:t>时间：</a:t>
              </a:r>
              <a:r>
                <a:rPr lang="en-US" altLang="zh-CN" sz="1000" dirty="0">
                  <a:solidFill>
                    <a:schemeClr val="bg1"/>
                  </a:solidFill>
                  <a:sym typeface="+mn-lt"/>
                </a:rPr>
                <a:t>2023.01.10</a:t>
              </a:r>
              <a:endParaRPr lang="zh-CN" altLang="en-US" sz="1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5" name="iconfont-10774-5184468">
              <a:extLst>
                <a:ext uri="{FF2B5EF4-FFF2-40B4-BE49-F238E27FC236}">
                  <a16:creationId xmlns:a16="http://schemas.microsoft.com/office/drawing/2014/main" id="{B19D573A-93BB-2F87-C4CE-E2BD4BCB12CA}"/>
                </a:ext>
              </a:extLst>
            </p:cNvPr>
            <p:cNvSpPr/>
            <p:nvPr/>
          </p:nvSpPr>
          <p:spPr>
            <a:xfrm>
              <a:off x="5901888" y="5895135"/>
              <a:ext cx="184466" cy="184466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9947 w 12800"/>
                <a:gd name="T11" fmla="*/ 6827 h 12800"/>
                <a:gd name="T12" fmla="*/ 6213 w 12800"/>
                <a:gd name="T13" fmla="*/ 6827 h 12800"/>
                <a:gd name="T14" fmla="*/ 5947 w 12800"/>
                <a:gd name="T15" fmla="*/ 6560 h 12800"/>
                <a:gd name="T16" fmla="*/ 5947 w 12800"/>
                <a:gd name="T17" fmla="*/ 2827 h 12800"/>
                <a:gd name="T18" fmla="*/ 6213 w 12800"/>
                <a:gd name="T19" fmla="*/ 2560 h 12800"/>
                <a:gd name="T20" fmla="*/ 6480 w 12800"/>
                <a:gd name="T21" fmla="*/ 2827 h 12800"/>
                <a:gd name="T22" fmla="*/ 6480 w 12800"/>
                <a:gd name="T23" fmla="*/ 6293 h 12800"/>
                <a:gd name="T24" fmla="*/ 9947 w 12800"/>
                <a:gd name="T25" fmla="*/ 6293 h 12800"/>
                <a:gd name="T26" fmla="*/ 10213 w 12800"/>
                <a:gd name="T27" fmla="*/ 6560 h 12800"/>
                <a:gd name="T28" fmla="*/ 9947 w 12800"/>
                <a:gd name="T29" fmla="*/ 682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53" y="0"/>
                    <a:pt x="0" y="2853"/>
                    <a:pt x="0" y="6400"/>
                  </a:cubicBez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lose/>
                  <a:moveTo>
                    <a:pt x="9947" y="6827"/>
                  </a:moveTo>
                  <a:lnTo>
                    <a:pt x="6213" y="6827"/>
                  </a:lnTo>
                  <a:cubicBezTo>
                    <a:pt x="6080" y="6827"/>
                    <a:pt x="5947" y="6693"/>
                    <a:pt x="5947" y="6560"/>
                  </a:cubicBezTo>
                  <a:lnTo>
                    <a:pt x="5947" y="2827"/>
                  </a:lnTo>
                  <a:cubicBezTo>
                    <a:pt x="5947" y="2693"/>
                    <a:pt x="6080" y="2560"/>
                    <a:pt x="6213" y="2560"/>
                  </a:cubicBezTo>
                  <a:cubicBezTo>
                    <a:pt x="6347" y="2560"/>
                    <a:pt x="6480" y="2693"/>
                    <a:pt x="6480" y="2827"/>
                  </a:cubicBezTo>
                  <a:lnTo>
                    <a:pt x="6480" y="6293"/>
                  </a:lnTo>
                  <a:lnTo>
                    <a:pt x="9947" y="6293"/>
                  </a:lnTo>
                  <a:cubicBezTo>
                    <a:pt x="10080" y="6293"/>
                    <a:pt x="10213" y="6427"/>
                    <a:pt x="10213" y="6560"/>
                  </a:cubicBezTo>
                  <a:cubicBezTo>
                    <a:pt x="10213" y="6693"/>
                    <a:pt x="10080" y="6827"/>
                    <a:pt x="9947" y="68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FD39723B-1A3E-AE44-16CD-4AF8237EAE4B}"/>
              </a:ext>
            </a:extLst>
          </p:cNvPr>
          <p:cNvSpPr txBox="1"/>
          <p:nvPr/>
        </p:nvSpPr>
        <p:spPr>
          <a:xfrm>
            <a:off x="3829810" y="3587354"/>
            <a:ext cx="45323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0064D2"/>
                </a:solidFill>
                <a:latin typeface="+mj-ea"/>
                <a:ea typeface="+mj-ea"/>
              </a:rPr>
              <a:t>工作汇报  </a:t>
            </a:r>
            <a:r>
              <a:rPr lang="en-US" altLang="zh-CN" sz="1200" b="1" dirty="0">
                <a:solidFill>
                  <a:srgbClr val="0064D2"/>
                </a:solidFill>
                <a:latin typeface="+mj-ea"/>
                <a:ea typeface="+mj-ea"/>
              </a:rPr>
              <a:t>/  </a:t>
            </a:r>
            <a:r>
              <a:rPr lang="zh-CN" altLang="en-US" sz="1200" b="1" dirty="0">
                <a:solidFill>
                  <a:srgbClr val="0064D2"/>
                </a:solidFill>
                <a:latin typeface="+mj-ea"/>
                <a:ea typeface="+mj-ea"/>
              </a:rPr>
              <a:t>年终总结  </a:t>
            </a:r>
            <a:r>
              <a:rPr lang="en-US" altLang="zh-CN" sz="1200" b="1" dirty="0">
                <a:solidFill>
                  <a:srgbClr val="0064D2"/>
                </a:solidFill>
                <a:latin typeface="+mj-ea"/>
                <a:ea typeface="+mj-ea"/>
              </a:rPr>
              <a:t>/  </a:t>
            </a:r>
            <a:r>
              <a:rPr lang="zh-CN" altLang="en-US" sz="1200" b="1" dirty="0">
                <a:solidFill>
                  <a:srgbClr val="0064D2"/>
                </a:solidFill>
                <a:latin typeface="+mj-ea"/>
                <a:ea typeface="+mj-ea"/>
              </a:rPr>
              <a:t>新年计划  </a:t>
            </a:r>
            <a:r>
              <a:rPr lang="en-US" altLang="zh-CN" sz="1200" b="1" dirty="0">
                <a:solidFill>
                  <a:srgbClr val="0064D2"/>
                </a:solidFill>
                <a:latin typeface="+mj-ea"/>
                <a:ea typeface="+mj-ea"/>
              </a:rPr>
              <a:t>/  </a:t>
            </a:r>
            <a:r>
              <a:rPr lang="zh-CN" altLang="en-US" sz="1200" b="1" dirty="0">
                <a:solidFill>
                  <a:srgbClr val="0064D2"/>
                </a:solidFill>
                <a:latin typeface="+mj-ea"/>
                <a:ea typeface="+mj-ea"/>
              </a:rPr>
              <a:t>商务通用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9349419-8F03-9BB7-1A07-7A071979F2EE}"/>
              </a:ext>
            </a:extLst>
          </p:cNvPr>
          <p:cNvSpPr/>
          <p:nvPr/>
        </p:nvSpPr>
        <p:spPr>
          <a:xfrm>
            <a:off x="6545140" y="4971662"/>
            <a:ext cx="6024562" cy="2104528"/>
          </a:xfrm>
          <a:custGeom>
            <a:avLst/>
            <a:gdLst>
              <a:gd name="connsiteX0" fmla="*/ 4328868 w 6024562"/>
              <a:gd name="connsiteY0" fmla="*/ 0 h 2104528"/>
              <a:gd name="connsiteX1" fmla="*/ 5966744 w 6024562"/>
              <a:gd name="connsiteY1" fmla="*/ 247624 h 2104528"/>
              <a:gd name="connsiteX2" fmla="*/ 6024562 w 6024562"/>
              <a:gd name="connsiteY2" fmla="*/ 267187 h 2104528"/>
              <a:gd name="connsiteX3" fmla="*/ 6024562 w 6024562"/>
              <a:gd name="connsiteY3" fmla="*/ 2104528 h 2104528"/>
              <a:gd name="connsiteX4" fmla="*/ 0 w 6024562"/>
              <a:gd name="connsiteY4" fmla="*/ 2104528 h 2104528"/>
              <a:gd name="connsiteX5" fmla="*/ 78717 w 6024562"/>
              <a:gd name="connsiteY5" fmla="*/ 2004359 h 2104528"/>
              <a:gd name="connsiteX6" fmla="*/ 4328868 w 6024562"/>
              <a:gd name="connsiteY6" fmla="*/ 0 h 2104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562" h="2104528">
                <a:moveTo>
                  <a:pt x="4328868" y="0"/>
                </a:moveTo>
                <a:cubicBezTo>
                  <a:pt x="4899228" y="0"/>
                  <a:pt x="5449340" y="86694"/>
                  <a:pt x="5966744" y="247624"/>
                </a:cubicBezTo>
                <a:lnTo>
                  <a:pt x="6024562" y="267187"/>
                </a:lnTo>
                <a:lnTo>
                  <a:pt x="6024562" y="2104528"/>
                </a:lnTo>
                <a:lnTo>
                  <a:pt x="0" y="2104528"/>
                </a:lnTo>
                <a:lnTo>
                  <a:pt x="78717" y="2004359"/>
                </a:lnTo>
                <a:cubicBezTo>
                  <a:pt x="1088945" y="780247"/>
                  <a:pt x="2617788" y="0"/>
                  <a:pt x="4328868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3101B4B-B3DA-6DD6-FEB3-7BECACEC6705}"/>
              </a:ext>
            </a:extLst>
          </p:cNvPr>
          <p:cNvSpPr/>
          <p:nvPr/>
        </p:nvSpPr>
        <p:spPr>
          <a:xfrm>
            <a:off x="9841650" y="3792682"/>
            <a:ext cx="2728053" cy="3283509"/>
          </a:xfrm>
          <a:custGeom>
            <a:avLst/>
            <a:gdLst>
              <a:gd name="connsiteX0" fmla="*/ 2489623 w 2728053"/>
              <a:gd name="connsiteY0" fmla="*/ 0 h 3283509"/>
              <a:gd name="connsiteX1" fmla="*/ 2728053 w 2728053"/>
              <a:gd name="connsiteY1" fmla="*/ 12040 h 3283509"/>
              <a:gd name="connsiteX2" fmla="*/ 2728053 w 2728053"/>
              <a:gd name="connsiteY2" fmla="*/ 3283509 h 3283509"/>
              <a:gd name="connsiteX3" fmla="*/ 131527 w 2728053"/>
              <a:gd name="connsiteY3" fmla="*/ 3283509 h 3283509"/>
              <a:gd name="connsiteX4" fmla="*/ 111929 w 2728053"/>
              <a:gd name="connsiteY4" fmla="*/ 3229961 h 3283509"/>
              <a:gd name="connsiteX5" fmla="*/ 0 w 2728053"/>
              <a:gd name="connsiteY5" fmla="*/ 2489623 h 3283509"/>
              <a:gd name="connsiteX6" fmla="*/ 2489623 w 2728053"/>
              <a:gd name="connsiteY6" fmla="*/ 0 h 328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8053" h="3283509">
                <a:moveTo>
                  <a:pt x="2489623" y="0"/>
                </a:moveTo>
                <a:lnTo>
                  <a:pt x="2728053" y="12040"/>
                </a:lnTo>
                <a:lnTo>
                  <a:pt x="2728053" y="3283509"/>
                </a:lnTo>
                <a:lnTo>
                  <a:pt x="131527" y="3283509"/>
                </a:lnTo>
                <a:lnTo>
                  <a:pt x="111929" y="3229961"/>
                </a:lnTo>
                <a:cubicBezTo>
                  <a:pt x="39187" y="2996089"/>
                  <a:pt x="0" y="2747432"/>
                  <a:pt x="0" y="2489623"/>
                </a:cubicBezTo>
                <a:cubicBezTo>
                  <a:pt x="0" y="1114642"/>
                  <a:pt x="1114642" y="0"/>
                  <a:pt x="2489623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98C5724-C006-F699-4827-B0A40E466B51}"/>
              </a:ext>
            </a:extLst>
          </p:cNvPr>
          <p:cNvGrpSpPr/>
          <p:nvPr/>
        </p:nvGrpSpPr>
        <p:grpSpPr>
          <a:xfrm>
            <a:off x="5768553" y="728663"/>
            <a:ext cx="652210" cy="139210"/>
            <a:chOff x="5106634" y="635001"/>
            <a:chExt cx="1529822" cy="32653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0536BE1-BBA2-39DD-8F23-7B1CC8DD0629}"/>
                </a:ext>
              </a:extLst>
            </p:cNvPr>
            <p:cNvSpPr/>
            <p:nvPr/>
          </p:nvSpPr>
          <p:spPr>
            <a:xfrm>
              <a:off x="51066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EF6549D-3EBE-1D67-BC96-C1BE458CCBFB}"/>
                </a:ext>
              </a:extLst>
            </p:cNvPr>
            <p:cNvSpPr/>
            <p:nvPr/>
          </p:nvSpPr>
          <p:spPr>
            <a:xfrm>
              <a:off x="5708278" y="635001"/>
              <a:ext cx="326534" cy="326534"/>
            </a:xfrm>
            <a:prstGeom prst="ellipse">
              <a:avLst/>
            </a:prstGeom>
            <a:solidFill>
              <a:srgbClr val="0064D2"/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6DFA0F9-ABFB-228D-1563-21A085607AB3}"/>
                </a:ext>
              </a:extLst>
            </p:cNvPr>
            <p:cNvSpPr/>
            <p:nvPr/>
          </p:nvSpPr>
          <p:spPr>
            <a:xfrm>
              <a:off x="64274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32C181C-C505-72A0-B69A-0DB7B95BEBF2}"/>
              </a:ext>
            </a:extLst>
          </p:cNvPr>
          <p:cNvGrpSpPr/>
          <p:nvPr/>
        </p:nvGrpSpPr>
        <p:grpSpPr>
          <a:xfrm>
            <a:off x="2497753" y="3591940"/>
            <a:ext cx="7196494" cy="206124"/>
            <a:chOff x="1976051" y="3511922"/>
            <a:chExt cx="7196494" cy="206124"/>
          </a:xfrm>
        </p:grpSpPr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E13C2250-6F9A-DBC4-F88D-45EC10FDDA04}"/>
                </a:ext>
              </a:extLst>
            </p:cNvPr>
            <p:cNvSpPr/>
            <p:nvPr/>
          </p:nvSpPr>
          <p:spPr>
            <a:xfrm rot="10800000" flipH="1">
              <a:off x="1976051" y="3511923"/>
              <a:ext cx="1723548" cy="206123"/>
            </a:xfrm>
            <a:prstGeom prst="parallelogram">
              <a:avLst>
                <a:gd name="adj" fmla="val 78029"/>
              </a:avLst>
            </a:prstGeom>
            <a:gradFill flip="none" rotWithShape="1">
              <a:gsLst>
                <a:gs pos="0">
                  <a:srgbClr val="0C3E76">
                    <a:alpha val="0"/>
                  </a:srgbClr>
                </a:gs>
                <a:gs pos="53000">
                  <a:srgbClr val="0064D2">
                    <a:alpha val="34000"/>
                  </a:srgbClr>
                </a:gs>
                <a:gs pos="100000">
                  <a:srgbClr val="0064D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F80DA6BD-0407-1206-1E2A-06CFCC3B4B2E}"/>
                </a:ext>
              </a:extLst>
            </p:cNvPr>
            <p:cNvSpPr/>
            <p:nvPr/>
          </p:nvSpPr>
          <p:spPr>
            <a:xfrm rot="10800000">
              <a:off x="7448997" y="3511922"/>
              <a:ext cx="1723548" cy="206123"/>
            </a:xfrm>
            <a:prstGeom prst="parallelogram">
              <a:avLst>
                <a:gd name="adj" fmla="val 78029"/>
              </a:avLst>
            </a:prstGeom>
            <a:gradFill flip="none" rotWithShape="1">
              <a:gsLst>
                <a:gs pos="0">
                  <a:srgbClr val="0C3E76">
                    <a:alpha val="0"/>
                  </a:srgbClr>
                </a:gs>
                <a:gs pos="53000">
                  <a:srgbClr val="0064D2">
                    <a:alpha val="34000"/>
                  </a:srgbClr>
                </a:gs>
                <a:gs pos="100000">
                  <a:srgbClr val="0064D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115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6F2B5F1-490E-774B-174D-7F4CE6EB464D}"/>
              </a:ext>
            </a:extLst>
          </p:cNvPr>
          <p:cNvSpPr txBox="1"/>
          <p:nvPr/>
        </p:nvSpPr>
        <p:spPr>
          <a:xfrm>
            <a:off x="971600" y="2499742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486705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>
            <a:extLst>
              <a:ext uri="{FF2B5EF4-FFF2-40B4-BE49-F238E27FC236}">
                <a16:creationId xmlns:a16="http://schemas.microsoft.com/office/drawing/2014/main" id="{3064945C-A2C4-0AA5-7C05-B80209CE36E8}"/>
              </a:ext>
            </a:extLst>
          </p:cNvPr>
          <p:cNvSpPr txBox="1"/>
          <p:nvPr/>
        </p:nvSpPr>
        <p:spPr>
          <a:xfrm>
            <a:off x="4674433" y="836467"/>
            <a:ext cx="276870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01</a:t>
            </a:r>
            <a:endParaRPr lang="zh-CN" altLang="en-US" sz="16600" b="1" dirty="0">
              <a:gradFill>
                <a:gsLst>
                  <a:gs pos="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064EB12-2C89-B4C8-03AB-5C6198AE530E}"/>
              </a:ext>
            </a:extLst>
          </p:cNvPr>
          <p:cNvSpPr/>
          <p:nvPr/>
        </p:nvSpPr>
        <p:spPr>
          <a:xfrm>
            <a:off x="-285750" y="-266699"/>
            <a:ext cx="2983762" cy="1947551"/>
          </a:xfrm>
          <a:custGeom>
            <a:avLst/>
            <a:gdLst>
              <a:gd name="connsiteX0" fmla="*/ 0 w 2983762"/>
              <a:gd name="connsiteY0" fmla="*/ 0 h 1947551"/>
              <a:gd name="connsiteX1" fmla="*/ 2983762 w 2983762"/>
              <a:gd name="connsiteY1" fmla="*/ 0 h 1947551"/>
              <a:gd name="connsiteX2" fmla="*/ 2901800 w 2983762"/>
              <a:gd name="connsiteY2" fmla="*/ 223937 h 1947551"/>
              <a:gd name="connsiteX3" fmla="*/ 301471 w 2983762"/>
              <a:gd name="connsiteY3" fmla="*/ 1947551 h 1947551"/>
              <a:gd name="connsiteX4" fmla="*/ 12927 w 2983762"/>
              <a:gd name="connsiteY4" fmla="*/ 1932981 h 1947551"/>
              <a:gd name="connsiteX5" fmla="*/ 0 w 2983762"/>
              <a:gd name="connsiteY5" fmla="*/ 1931008 h 194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762" h="1947551">
                <a:moveTo>
                  <a:pt x="0" y="0"/>
                </a:moveTo>
                <a:lnTo>
                  <a:pt x="2983762" y="0"/>
                </a:lnTo>
                <a:lnTo>
                  <a:pt x="2901800" y="223937"/>
                </a:lnTo>
                <a:cubicBezTo>
                  <a:pt x="2473382" y="1236833"/>
                  <a:pt x="1470425" y="1947551"/>
                  <a:pt x="301471" y="1947551"/>
                </a:cubicBezTo>
                <a:cubicBezTo>
                  <a:pt x="204058" y="1947551"/>
                  <a:pt x="107798" y="1942616"/>
                  <a:pt x="12927" y="1932981"/>
                </a:cubicBezTo>
                <a:lnTo>
                  <a:pt x="0" y="1931008"/>
                </a:ln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5E81680-927A-53C4-C8ED-4D8EA712BB37}"/>
              </a:ext>
            </a:extLst>
          </p:cNvPr>
          <p:cNvSpPr/>
          <p:nvPr/>
        </p:nvSpPr>
        <p:spPr>
          <a:xfrm>
            <a:off x="808251" y="-266700"/>
            <a:ext cx="3518907" cy="1382782"/>
          </a:xfrm>
          <a:custGeom>
            <a:avLst/>
            <a:gdLst>
              <a:gd name="connsiteX0" fmla="*/ 0 w 3518907"/>
              <a:gd name="connsiteY0" fmla="*/ 0 h 1382782"/>
              <a:gd name="connsiteX1" fmla="*/ 3518907 w 3518907"/>
              <a:gd name="connsiteY1" fmla="*/ 0 h 1382782"/>
              <a:gd name="connsiteX2" fmla="*/ 3490893 w 3518907"/>
              <a:gd name="connsiteY2" fmla="*/ 108951 h 1382782"/>
              <a:gd name="connsiteX3" fmla="*/ 1759453 w 3518907"/>
              <a:gd name="connsiteY3" fmla="*/ 1382782 h 1382782"/>
              <a:gd name="connsiteX4" fmla="*/ 28014 w 3518907"/>
              <a:gd name="connsiteY4" fmla="*/ 108951 h 138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8907" h="1382782">
                <a:moveTo>
                  <a:pt x="0" y="0"/>
                </a:moveTo>
                <a:lnTo>
                  <a:pt x="3518907" y="0"/>
                </a:lnTo>
                <a:lnTo>
                  <a:pt x="3490893" y="108951"/>
                </a:lnTo>
                <a:cubicBezTo>
                  <a:pt x="3261353" y="846944"/>
                  <a:pt x="2572978" y="1382782"/>
                  <a:pt x="1759453" y="1382782"/>
                </a:cubicBezTo>
                <a:cubicBezTo>
                  <a:pt x="945928" y="1382782"/>
                  <a:pt x="257553" y="846944"/>
                  <a:pt x="28014" y="108951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9349419-8F03-9BB7-1A07-7A071979F2EE}"/>
              </a:ext>
            </a:extLst>
          </p:cNvPr>
          <p:cNvSpPr/>
          <p:nvPr/>
        </p:nvSpPr>
        <p:spPr>
          <a:xfrm>
            <a:off x="6545140" y="4971662"/>
            <a:ext cx="6024562" cy="2104528"/>
          </a:xfrm>
          <a:custGeom>
            <a:avLst/>
            <a:gdLst>
              <a:gd name="connsiteX0" fmla="*/ 4328868 w 6024562"/>
              <a:gd name="connsiteY0" fmla="*/ 0 h 2104528"/>
              <a:gd name="connsiteX1" fmla="*/ 5966744 w 6024562"/>
              <a:gd name="connsiteY1" fmla="*/ 247624 h 2104528"/>
              <a:gd name="connsiteX2" fmla="*/ 6024562 w 6024562"/>
              <a:gd name="connsiteY2" fmla="*/ 267187 h 2104528"/>
              <a:gd name="connsiteX3" fmla="*/ 6024562 w 6024562"/>
              <a:gd name="connsiteY3" fmla="*/ 2104528 h 2104528"/>
              <a:gd name="connsiteX4" fmla="*/ 0 w 6024562"/>
              <a:gd name="connsiteY4" fmla="*/ 2104528 h 2104528"/>
              <a:gd name="connsiteX5" fmla="*/ 78717 w 6024562"/>
              <a:gd name="connsiteY5" fmla="*/ 2004359 h 2104528"/>
              <a:gd name="connsiteX6" fmla="*/ 4328868 w 6024562"/>
              <a:gd name="connsiteY6" fmla="*/ 0 h 2104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562" h="2104528">
                <a:moveTo>
                  <a:pt x="4328868" y="0"/>
                </a:moveTo>
                <a:cubicBezTo>
                  <a:pt x="4899228" y="0"/>
                  <a:pt x="5449340" y="86694"/>
                  <a:pt x="5966744" y="247624"/>
                </a:cubicBezTo>
                <a:lnTo>
                  <a:pt x="6024562" y="267187"/>
                </a:lnTo>
                <a:lnTo>
                  <a:pt x="6024562" y="2104528"/>
                </a:lnTo>
                <a:lnTo>
                  <a:pt x="0" y="2104528"/>
                </a:lnTo>
                <a:lnTo>
                  <a:pt x="78717" y="2004359"/>
                </a:lnTo>
                <a:cubicBezTo>
                  <a:pt x="1088945" y="780247"/>
                  <a:pt x="2617788" y="0"/>
                  <a:pt x="4328868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3101B4B-B3DA-6DD6-FEB3-7BECACEC6705}"/>
              </a:ext>
            </a:extLst>
          </p:cNvPr>
          <p:cNvSpPr/>
          <p:nvPr/>
        </p:nvSpPr>
        <p:spPr>
          <a:xfrm>
            <a:off x="9841650" y="3792682"/>
            <a:ext cx="2728053" cy="3283509"/>
          </a:xfrm>
          <a:custGeom>
            <a:avLst/>
            <a:gdLst>
              <a:gd name="connsiteX0" fmla="*/ 2489623 w 2728053"/>
              <a:gd name="connsiteY0" fmla="*/ 0 h 3283509"/>
              <a:gd name="connsiteX1" fmla="*/ 2728053 w 2728053"/>
              <a:gd name="connsiteY1" fmla="*/ 12040 h 3283509"/>
              <a:gd name="connsiteX2" fmla="*/ 2728053 w 2728053"/>
              <a:gd name="connsiteY2" fmla="*/ 3283509 h 3283509"/>
              <a:gd name="connsiteX3" fmla="*/ 131527 w 2728053"/>
              <a:gd name="connsiteY3" fmla="*/ 3283509 h 3283509"/>
              <a:gd name="connsiteX4" fmla="*/ 111929 w 2728053"/>
              <a:gd name="connsiteY4" fmla="*/ 3229961 h 3283509"/>
              <a:gd name="connsiteX5" fmla="*/ 0 w 2728053"/>
              <a:gd name="connsiteY5" fmla="*/ 2489623 h 3283509"/>
              <a:gd name="connsiteX6" fmla="*/ 2489623 w 2728053"/>
              <a:gd name="connsiteY6" fmla="*/ 0 h 328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8053" h="3283509">
                <a:moveTo>
                  <a:pt x="2489623" y="0"/>
                </a:moveTo>
                <a:lnTo>
                  <a:pt x="2728053" y="12040"/>
                </a:lnTo>
                <a:lnTo>
                  <a:pt x="2728053" y="3283509"/>
                </a:lnTo>
                <a:lnTo>
                  <a:pt x="131527" y="3283509"/>
                </a:lnTo>
                <a:lnTo>
                  <a:pt x="111929" y="3229961"/>
                </a:lnTo>
                <a:cubicBezTo>
                  <a:pt x="39187" y="2996089"/>
                  <a:pt x="0" y="2747432"/>
                  <a:pt x="0" y="2489623"/>
                </a:cubicBezTo>
                <a:cubicBezTo>
                  <a:pt x="0" y="1114642"/>
                  <a:pt x="1114642" y="0"/>
                  <a:pt x="2489623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98C5724-C006-F699-4827-B0A40E466B51}"/>
              </a:ext>
            </a:extLst>
          </p:cNvPr>
          <p:cNvGrpSpPr/>
          <p:nvPr/>
        </p:nvGrpSpPr>
        <p:grpSpPr>
          <a:xfrm>
            <a:off x="5768553" y="2967636"/>
            <a:ext cx="652210" cy="139210"/>
            <a:chOff x="5106634" y="635001"/>
            <a:chExt cx="1529822" cy="32653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0536BE1-BBA2-39DD-8F23-7B1CC8DD0629}"/>
                </a:ext>
              </a:extLst>
            </p:cNvPr>
            <p:cNvSpPr/>
            <p:nvPr/>
          </p:nvSpPr>
          <p:spPr>
            <a:xfrm>
              <a:off x="51066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EF6549D-3EBE-1D67-BC96-C1BE458CCBFB}"/>
                </a:ext>
              </a:extLst>
            </p:cNvPr>
            <p:cNvSpPr/>
            <p:nvPr/>
          </p:nvSpPr>
          <p:spPr>
            <a:xfrm>
              <a:off x="5708278" y="635001"/>
              <a:ext cx="326534" cy="326534"/>
            </a:xfrm>
            <a:prstGeom prst="ellipse">
              <a:avLst/>
            </a:prstGeom>
            <a:solidFill>
              <a:srgbClr val="0064D2"/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6DFA0F9-ABFB-228D-1563-21A085607AB3}"/>
                </a:ext>
              </a:extLst>
            </p:cNvPr>
            <p:cNvSpPr/>
            <p:nvPr/>
          </p:nvSpPr>
          <p:spPr>
            <a:xfrm>
              <a:off x="64274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E13C2250-6F9A-DBC4-F88D-45EC10FDDA04}"/>
              </a:ext>
            </a:extLst>
          </p:cNvPr>
          <p:cNvSpPr/>
          <p:nvPr/>
        </p:nvSpPr>
        <p:spPr>
          <a:xfrm rot="10800000" flipH="1">
            <a:off x="3914745" y="3505102"/>
            <a:ext cx="4220613" cy="572909"/>
          </a:xfrm>
          <a:prstGeom prst="parallelogram">
            <a:avLst>
              <a:gd name="adj" fmla="val 0"/>
            </a:avLst>
          </a:prstGeom>
          <a:solidFill>
            <a:srgbClr val="0064D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5" name="平行四边形 84">
            <a:extLst>
              <a:ext uri="{FF2B5EF4-FFF2-40B4-BE49-F238E27FC236}">
                <a16:creationId xmlns:a16="http://schemas.microsoft.com/office/drawing/2014/main" id="{BB1BC29A-A1C3-4B5C-78EC-0E07FFB6A72E}"/>
              </a:ext>
            </a:extLst>
          </p:cNvPr>
          <p:cNvSpPr/>
          <p:nvPr/>
        </p:nvSpPr>
        <p:spPr>
          <a:xfrm rot="10800000" flipH="1">
            <a:off x="4200153" y="3424296"/>
            <a:ext cx="3618590" cy="581821"/>
          </a:xfrm>
          <a:prstGeom prst="parallelogram">
            <a:avLst>
              <a:gd name="adj" fmla="val 0"/>
            </a:avLst>
          </a:prstGeom>
          <a:solidFill>
            <a:srgbClr val="0064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AA6249-3C05-BA70-3856-435E0D51D072}"/>
              </a:ext>
            </a:extLst>
          </p:cNvPr>
          <p:cNvSpPr txBox="1"/>
          <p:nvPr/>
        </p:nvSpPr>
        <p:spPr>
          <a:xfrm>
            <a:off x="5222533" y="3511880"/>
            <a:ext cx="1746934" cy="3970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0ACABE9-1450-35A1-BB8A-C606FC9F3986}"/>
              </a:ext>
            </a:extLst>
          </p:cNvPr>
          <p:cNvSpPr/>
          <p:nvPr/>
        </p:nvSpPr>
        <p:spPr>
          <a:xfrm>
            <a:off x="4591319" y="2354730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D45624-8FF2-1494-AF04-BE2DAF58E1F4}"/>
              </a:ext>
            </a:extLst>
          </p:cNvPr>
          <p:cNvSpPr/>
          <p:nvPr/>
        </p:nvSpPr>
        <p:spPr>
          <a:xfrm>
            <a:off x="7211532" y="1283301"/>
            <a:ext cx="278801" cy="278799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E2F5924-036B-1EAB-34B4-58051F5F0793}"/>
              </a:ext>
            </a:extLst>
          </p:cNvPr>
          <p:cNvGrpSpPr/>
          <p:nvPr/>
        </p:nvGrpSpPr>
        <p:grpSpPr>
          <a:xfrm>
            <a:off x="4789458" y="2604612"/>
            <a:ext cx="355841" cy="322919"/>
            <a:chOff x="3919011" y="2367642"/>
            <a:chExt cx="808197" cy="733424"/>
          </a:xfrm>
          <a:solidFill>
            <a:schemeClr val="bg1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6B647C0-9E21-62B7-0684-E365641A57D2}"/>
                </a:ext>
              </a:extLst>
            </p:cNvPr>
            <p:cNvSpPr/>
            <p:nvPr/>
          </p:nvSpPr>
          <p:spPr>
            <a:xfrm>
              <a:off x="4217906" y="2878182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E0C8EB1-4DBC-1D10-2E12-E83671FCD1A1}"/>
                </a:ext>
              </a:extLst>
            </p:cNvPr>
            <p:cNvSpPr/>
            <p:nvPr/>
          </p:nvSpPr>
          <p:spPr>
            <a:xfrm>
              <a:off x="41747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ECF5514-9CD0-D17B-BDD4-648D7D437E2D}"/>
                </a:ext>
              </a:extLst>
            </p:cNvPr>
            <p:cNvSpPr/>
            <p:nvPr/>
          </p:nvSpPr>
          <p:spPr>
            <a:xfrm>
              <a:off x="4407072" y="2878182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55BCD88-F781-C010-57AA-70CC1507EFC8}"/>
                </a:ext>
              </a:extLst>
            </p:cNvPr>
            <p:cNvSpPr/>
            <p:nvPr/>
          </p:nvSpPr>
          <p:spPr>
            <a:xfrm>
              <a:off x="43652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7FBE927-65C0-5359-8611-6E08E30E436A}"/>
                </a:ext>
              </a:extLst>
            </p:cNvPr>
            <p:cNvSpPr/>
            <p:nvPr/>
          </p:nvSpPr>
          <p:spPr>
            <a:xfrm>
              <a:off x="4597572" y="2878182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6AE8744-D58D-3F25-E086-22B6D774C50E}"/>
                </a:ext>
              </a:extLst>
            </p:cNvPr>
            <p:cNvSpPr/>
            <p:nvPr/>
          </p:nvSpPr>
          <p:spPr>
            <a:xfrm>
              <a:off x="45557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3855E95-29E8-EBCD-80ED-5AB4DAFF3647}"/>
                </a:ext>
              </a:extLst>
            </p:cNvPr>
            <p:cNvSpPr/>
            <p:nvPr/>
          </p:nvSpPr>
          <p:spPr>
            <a:xfrm>
              <a:off x="4017976" y="2464987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4F7661C-B15F-4AAD-C514-7BA47C2874F0}"/>
                </a:ext>
              </a:extLst>
            </p:cNvPr>
            <p:cNvSpPr/>
            <p:nvPr/>
          </p:nvSpPr>
          <p:spPr>
            <a:xfrm>
              <a:off x="3919011" y="2495613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419D81E-1E0A-1F7F-60FF-8CA02EDC9465}"/>
                </a:ext>
              </a:extLst>
            </p:cNvPr>
            <p:cNvSpPr/>
            <p:nvPr/>
          </p:nvSpPr>
          <p:spPr>
            <a:xfrm>
              <a:off x="4098558" y="2367642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DC97C32-4868-FC41-A8BE-3EC92E2D0B09}"/>
              </a:ext>
            </a:extLst>
          </p:cNvPr>
          <p:cNvSpPr txBox="1"/>
          <p:nvPr/>
        </p:nvSpPr>
        <p:spPr>
          <a:xfrm>
            <a:off x="2627321" y="4376996"/>
            <a:ext cx="692308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</a:t>
            </a:r>
            <a:r>
              <a:rPr lang="zh-CN" altLang="en-US"/>
              <a:t>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</a:t>
            </a:r>
            <a:r>
              <a:rPr lang="zh-CN" altLang="en-US"/>
              <a:t>控制在</a:t>
            </a:r>
            <a:r>
              <a:rPr lang="en-US" altLang="zh-CN" dirty="0"/>
              <a:t>5</a:t>
            </a:r>
            <a:r>
              <a:rPr lang="zh-CN" altLang="en-US" dirty="0"/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48983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BB45A93-1DE1-174D-F6FA-B1DD6733E5FD}"/>
              </a:ext>
            </a:extLst>
          </p:cNvPr>
          <p:cNvGrpSpPr/>
          <p:nvPr/>
        </p:nvGrpSpPr>
        <p:grpSpPr>
          <a:xfrm>
            <a:off x="768589" y="361030"/>
            <a:ext cx="355841" cy="322919"/>
            <a:chOff x="3919011" y="2367642"/>
            <a:chExt cx="808197" cy="733424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972C10D-E7EA-E67C-5470-45DC3E4BE636}"/>
                </a:ext>
              </a:extLst>
            </p:cNvPr>
            <p:cNvSpPr/>
            <p:nvPr/>
          </p:nvSpPr>
          <p:spPr>
            <a:xfrm>
              <a:off x="4217906" y="2878182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E933DC1-F21B-8201-2C07-BC7482D314DB}"/>
                </a:ext>
              </a:extLst>
            </p:cNvPr>
            <p:cNvSpPr/>
            <p:nvPr/>
          </p:nvSpPr>
          <p:spPr>
            <a:xfrm>
              <a:off x="41747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B497F8F-968F-257F-9BF1-A8A7CBAF9982}"/>
                </a:ext>
              </a:extLst>
            </p:cNvPr>
            <p:cNvSpPr/>
            <p:nvPr/>
          </p:nvSpPr>
          <p:spPr>
            <a:xfrm>
              <a:off x="4407072" y="2878182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8CB7E13-1F50-8EBC-057C-D5594DA5E065}"/>
                </a:ext>
              </a:extLst>
            </p:cNvPr>
            <p:cNvSpPr/>
            <p:nvPr/>
          </p:nvSpPr>
          <p:spPr>
            <a:xfrm>
              <a:off x="43652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6FBE961-E93D-295A-3120-F4E29D11B808}"/>
                </a:ext>
              </a:extLst>
            </p:cNvPr>
            <p:cNvSpPr/>
            <p:nvPr/>
          </p:nvSpPr>
          <p:spPr>
            <a:xfrm>
              <a:off x="4597572" y="2878182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B8D33BE-34BB-D658-E598-33ACF1AC8D9F}"/>
                </a:ext>
              </a:extLst>
            </p:cNvPr>
            <p:cNvSpPr/>
            <p:nvPr/>
          </p:nvSpPr>
          <p:spPr>
            <a:xfrm>
              <a:off x="45557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F13ED91-390B-F1B9-E781-33AAB1FEFFF1}"/>
                </a:ext>
              </a:extLst>
            </p:cNvPr>
            <p:cNvSpPr/>
            <p:nvPr/>
          </p:nvSpPr>
          <p:spPr>
            <a:xfrm>
              <a:off x="4017976" y="2464987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92C56FF-59A3-9FC9-0631-696A2B57F41D}"/>
                </a:ext>
              </a:extLst>
            </p:cNvPr>
            <p:cNvSpPr/>
            <p:nvPr/>
          </p:nvSpPr>
          <p:spPr>
            <a:xfrm>
              <a:off x="3919011" y="2495613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CD87467-CD48-0042-F759-CACEC51D024C}"/>
                </a:ext>
              </a:extLst>
            </p:cNvPr>
            <p:cNvSpPr/>
            <p:nvPr/>
          </p:nvSpPr>
          <p:spPr>
            <a:xfrm>
              <a:off x="4098558" y="2367642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年度工作概述</a:t>
            </a:r>
          </a:p>
        </p:txBody>
      </p:sp>
      <p:sp>
        <p:nvSpPr>
          <p:cNvPr id="20" name="iṣḷiḋê">
            <a:extLst>
              <a:ext uri="{FF2B5EF4-FFF2-40B4-BE49-F238E27FC236}">
                <a16:creationId xmlns:a16="http://schemas.microsoft.com/office/drawing/2014/main" id="{DAB94023-372D-6885-96EF-7974C2C04B30}"/>
              </a:ext>
            </a:extLst>
          </p:cNvPr>
          <p:cNvSpPr/>
          <p:nvPr/>
        </p:nvSpPr>
        <p:spPr>
          <a:xfrm>
            <a:off x="1206409" y="1618343"/>
            <a:ext cx="3078193" cy="1023257"/>
          </a:xfrm>
          <a:prstGeom prst="rect">
            <a:avLst/>
          </a:prstGeom>
          <a:solidFill>
            <a:srgbClr val="006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íṩļíḍê">
            <a:extLst>
              <a:ext uri="{FF2B5EF4-FFF2-40B4-BE49-F238E27FC236}">
                <a16:creationId xmlns:a16="http://schemas.microsoft.com/office/drawing/2014/main" id="{06A5D704-933F-D7C4-0211-021B70C85BF0}"/>
              </a:ext>
            </a:extLst>
          </p:cNvPr>
          <p:cNvSpPr/>
          <p:nvPr/>
        </p:nvSpPr>
        <p:spPr>
          <a:xfrm>
            <a:off x="1206409" y="2770579"/>
            <a:ext cx="3078193" cy="2469078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íS1iḍè">
            <a:extLst>
              <a:ext uri="{FF2B5EF4-FFF2-40B4-BE49-F238E27FC236}">
                <a16:creationId xmlns:a16="http://schemas.microsoft.com/office/drawing/2014/main" id="{448D2EBB-3934-FF66-5926-C9A6EF10244B}"/>
              </a:ext>
            </a:extLst>
          </p:cNvPr>
          <p:cNvSpPr/>
          <p:nvPr/>
        </p:nvSpPr>
        <p:spPr>
          <a:xfrm>
            <a:off x="4414923" y="1618343"/>
            <a:ext cx="3378393" cy="362131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iṥľïḍê">
            <a:extLst>
              <a:ext uri="{FF2B5EF4-FFF2-40B4-BE49-F238E27FC236}">
                <a16:creationId xmlns:a16="http://schemas.microsoft.com/office/drawing/2014/main" id="{D886D36F-BA1C-8A3E-778C-58C77692BA6E}"/>
              </a:ext>
            </a:extLst>
          </p:cNvPr>
          <p:cNvSpPr/>
          <p:nvPr/>
        </p:nvSpPr>
        <p:spPr>
          <a:xfrm>
            <a:off x="7923638" y="1618343"/>
            <a:ext cx="3078193" cy="2469078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íṩļïďe">
            <a:extLst>
              <a:ext uri="{FF2B5EF4-FFF2-40B4-BE49-F238E27FC236}">
                <a16:creationId xmlns:a16="http://schemas.microsoft.com/office/drawing/2014/main" id="{F94F22C4-A5AA-390A-29AB-F6DE4E82CAB6}"/>
              </a:ext>
            </a:extLst>
          </p:cNvPr>
          <p:cNvSpPr/>
          <p:nvPr/>
        </p:nvSpPr>
        <p:spPr>
          <a:xfrm>
            <a:off x="7923638" y="4216400"/>
            <a:ext cx="3078193" cy="102325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8B7CF0F-47FE-B9FC-E17B-4FD3A6C64A16}"/>
              </a:ext>
            </a:extLst>
          </p:cNvPr>
          <p:cNvGrpSpPr/>
          <p:nvPr/>
        </p:nvGrpSpPr>
        <p:grpSpPr>
          <a:xfrm>
            <a:off x="1353005" y="1751795"/>
            <a:ext cx="2784999" cy="749877"/>
            <a:chOff x="1353005" y="1739095"/>
            <a:chExt cx="2784999" cy="74987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9B294DB-DEBA-1B43-1D9A-36E16F634302}"/>
                </a:ext>
              </a:extLst>
            </p:cNvPr>
            <p:cNvSpPr txBox="1"/>
            <p:nvPr/>
          </p:nvSpPr>
          <p:spPr>
            <a:xfrm>
              <a:off x="1353005" y="1739095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12794FB-53AE-A4A8-3C03-CD3CB16F9745}"/>
                </a:ext>
              </a:extLst>
            </p:cNvPr>
            <p:cNvSpPr txBox="1"/>
            <p:nvPr/>
          </p:nvSpPr>
          <p:spPr>
            <a:xfrm>
              <a:off x="1353005" y="2052249"/>
              <a:ext cx="2784999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CBF1D6D-0786-2A86-CFD7-A6BEA4D78DEE}"/>
              </a:ext>
            </a:extLst>
          </p:cNvPr>
          <p:cNvGrpSpPr/>
          <p:nvPr/>
        </p:nvGrpSpPr>
        <p:grpSpPr>
          <a:xfrm>
            <a:off x="8070234" y="4353089"/>
            <a:ext cx="2784999" cy="749877"/>
            <a:chOff x="1353005" y="1739095"/>
            <a:chExt cx="2784999" cy="74987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B3EA405-FAA0-FF6D-E0A2-72B1EE2E50E5}"/>
                </a:ext>
              </a:extLst>
            </p:cNvPr>
            <p:cNvSpPr txBox="1"/>
            <p:nvPr/>
          </p:nvSpPr>
          <p:spPr>
            <a:xfrm>
              <a:off x="1353005" y="1739095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6C89C0C-5951-9733-E86A-9A58A9A695E0}"/>
                </a:ext>
              </a:extLst>
            </p:cNvPr>
            <p:cNvSpPr txBox="1"/>
            <p:nvPr/>
          </p:nvSpPr>
          <p:spPr>
            <a:xfrm>
              <a:off x="1353005" y="2052249"/>
              <a:ext cx="2784999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3289577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BB45A93-1DE1-174D-F6FA-B1DD6733E5FD}"/>
              </a:ext>
            </a:extLst>
          </p:cNvPr>
          <p:cNvGrpSpPr/>
          <p:nvPr/>
        </p:nvGrpSpPr>
        <p:grpSpPr>
          <a:xfrm>
            <a:off x="768589" y="361030"/>
            <a:ext cx="355841" cy="322919"/>
            <a:chOff x="3919011" y="2367642"/>
            <a:chExt cx="808197" cy="733424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972C10D-E7EA-E67C-5470-45DC3E4BE636}"/>
                </a:ext>
              </a:extLst>
            </p:cNvPr>
            <p:cNvSpPr/>
            <p:nvPr/>
          </p:nvSpPr>
          <p:spPr>
            <a:xfrm>
              <a:off x="4217906" y="2878182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E933DC1-F21B-8201-2C07-BC7482D314DB}"/>
                </a:ext>
              </a:extLst>
            </p:cNvPr>
            <p:cNvSpPr/>
            <p:nvPr/>
          </p:nvSpPr>
          <p:spPr>
            <a:xfrm>
              <a:off x="41747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B497F8F-968F-257F-9BF1-A8A7CBAF9982}"/>
                </a:ext>
              </a:extLst>
            </p:cNvPr>
            <p:cNvSpPr/>
            <p:nvPr/>
          </p:nvSpPr>
          <p:spPr>
            <a:xfrm>
              <a:off x="4407072" y="2878182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8CB7E13-1F50-8EBC-057C-D5594DA5E065}"/>
                </a:ext>
              </a:extLst>
            </p:cNvPr>
            <p:cNvSpPr/>
            <p:nvPr/>
          </p:nvSpPr>
          <p:spPr>
            <a:xfrm>
              <a:off x="43652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6FBE961-E93D-295A-3120-F4E29D11B808}"/>
                </a:ext>
              </a:extLst>
            </p:cNvPr>
            <p:cNvSpPr/>
            <p:nvPr/>
          </p:nvSpPr>
          <p:spPr>
            <a:xfrm>
              <a:off x="4597572" y="2878182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B8D33BE-34BB-D658-E598-33ACF1AC8D9F}"/>
                </a:ext>
              </a:extLst>
            </p:cNvPr>
            <p:cNvSpPr/>
            <p:nvPr/>
          </p:nvSpPr>
          <p:spPr>
            <a:xfrm>
              <a:off x="45557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F13ED91-390B-F1B9-E781-33AAB1FEFFF1}"/>
                </a:ext>
              </a:extLst>
            </p:cNvPr>
            <p:cNvSpPr/>
            <p:nvPr/>
          </p:nvSpPr>
          <p:spPr>
            <a:xfrm>
              <a:off x="4017976" y="2464987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92C56FF-59A3-9FC9-0631-696A2B57F41D}"/>
                </a:ext>
              </a:extLst>
            </p:cNvPr>
            <p:cNvSpPr/>
            <p:nvPr/>
          </p:nvSpPr>
          <p:spPr>
            <a:xfrm>
              <a:off x="3919011" y="2495613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CD87467-CD48-0042-F759-CACEC51D024C}"/>
                </a:ext>
              </a:extLst>
            </p:cNvPr>
            <p:cNvSpPr/>
            <p:nvPr/>
          </p:nvSpPr>
          <p:spPr>
            <a:xfrm>
              <a:off x="4098558" y="2367642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年度工作概述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îs1ïḑé">
            <a:extLst>
              <a:ext uri="{FF2B5EF4-FFF2-40B4-BE49-F238E27FC236}">
                <a16:creationId xmlns:a16="http://schemas.microsoft.com/office/drawing/2014/main" id="{4B36E702-8CF7-77BF-9E27-8A0EDEE8CB1F}"/>
              </a:ext>
            </a:extLst>
          </p:cNvPr>
          <p:cNvSpPr>
            <a:spLocks/>
          </p:cNvSpPr>
          <p:nvPr/>
        </p:nvSpPr>
        <p:spPr>
          <a:xfrm>
            <a:off x="1200150" y="1799663"/>
            <a:ext cx="4275956" cy="350315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išliḓé">
            <a:extLst>
              <a:ext uri="{FF2B5EF4-FFF2-40B4-BE49-F238E27FC236}">
                <a16:creationId xmlns:a16="http://schemas.microsoft.com/office/drawing/2014/main" id="{BB74B6FA-6907-7EB8-699A-140456AB5C43}"/>
              </a:ext>
            </a:extLst>
          </p:cNvPr>
          <p:cNvSpPr>
            <a:spLocks/>
          </p:cNvSpPr>
          <p:nvPr/>
        </p:nvSpPr>
        <p:spPr>
          <a:xfrm>
            <a:off x="2535961" y="2894050"/>
            <a:ext cx="1604332" cy="1314376"/>
          </a:xfrm>
          <a:prstGeom prst="rect">
            <a:avLst/>
          </a:prstGeom>
          <a:solidFill>
            <a:srgbClr val="18181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ṣľïḍé">
            <a:extLst>
              <a:ext uri="{FF2B5EF4-FFF2-40B4-BE49-F238E27FC236}">
                <a16:creationId xmlns:a16="http://schemas.microsoft.com/office/drawing/2014/main" id="{7A970A33-C07E-E301-558A-535B4A11B6E3}"/>
              </a:ext>
            </a:extLst>
          </p:cNvPr>
          <p:cNvSpPr>
            <a:spLocks noChangeAspect="1"/>
          </p:cNvSpPr>
          <p:nvPr/>
        </p:nvSpPr>
        <p:spPr bwMode="auto">
          <a:xfrm>
            <a:off x="2768491" y="3080985"/>
            <a:ext cx="337108" cy="321496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ïṥ1ïdê">
            <a:extLst>
              <a:ext uri="{FF2B5EF4-FFF2-40B4-BE49-F238E27FC236}">
                <a16:creationId xmlns:a16="http://schemas.microsoft.com/office/drawing/2014/main" id="{E501087B-803C-1F5C-A5A0-DC0328C7D977}"/>
              </a:ext>
            </a:extLst>
          </p:cNvPr>
          <p:cNvSpPr>
            <a:spLocks noChangeAspect="1"/>
          </p:cNvSpPr>
          <p:nvPr/>
        </p:nvSpPr>
        <p:spPr bwMode="auto">
          <a:xfrm>
            <a:off x="3570659" y="3073455"/>
            <a:ext cx="337106" cy="336556"/>
          </a:xfrm>
          <a:custGeom>
            <a:avLst/>
            <a:gdLst>
              <a:gd name="connsiteX0" fmla="*/ 139649 w 606580"/>
              <a:gd name="connsiteY0" fmla="*/ 323260 h 605592"/>
              <a:gd name="connsiteX1" fmla="*/ 274852 w 606580"/>
              <a:gd name="connsiteY1" fmla="*/ 323260 h 605592"/>
              <a:gd name="connsiteX2" fmla="*/ 274852 w 606580"/>
              <a:gd name="connsiteY2" fmla="*/ 349440 h 605592"/>
              <a:gd name="connsiteX3" fmla="*/ 139649 w 606580"/>
              <a:gd name="connsiteY3" fmla="*/ 349440 h 605592"/>
              <a:gd name="connsiteX4" fmla="*/ 66294 w 606580"/>
              <a:gd name="connsiteY4" fmla="*/ 26233 h 605592"/>
              <a:gd name="connsiteX5" fmla="*/ 66294 w 606580"/>
              <a:gd name="connsiteY5" fmla="*/ 375703 h 605592"/>
              <a:gd name="connsiteX6" fmla="*/ 540286 w 606580"/>
              <a:gd name="connsiteY6" fmla="*/ 375703 h 605592"/>
              <a:gd name="connsiteX7" fmla="*/ 540286 w 606580"/>
              <a:gd name="connsiteY7" fmla="*/ 26233 h 605592"/>
              <a:gd name="connsiteX8" fmla="*/ 39925 w 606580"/>
              <a:gd name="connsiteY8" fmla="*/ 0 h 605592"/>
              <a:gd name="connsiteX9" fmla="*/ 566655 w 606580"/>
              <a:gd name="connsiteY9" fmla="*/ 0 h 605592"/>
              <a:gd name="connsiteX10" fmla="*/ 566655 w 606580"/>
              <a:gd name="connsiteY10" fmla="*/ 375703 h 605592"/>
              <a:gd name="connsiteX11" fmla="*/ 606580 w 606580"/>
              <a:gd name="connsiteY11" fmla="*/ 375703 h 605592"/>
              <a:gd name="connsiteX12" fmla="*/ 606580 w 606580"/>
              <a:gd name="connsiteY12" fmla="*/ 401936 h 605592"/>
              <a:gd name="connsiteX13" fmla="*/ 373716 w 606580"/>
              <a:gd name="connsiteY13" fmla="*/ 401936 h 605592"/>
              <a:gd name="connsiteX14" fmla="*/ 413269 w 606580"/>
              <a:gd name="connsiteY14" fmla="*/ 600587 h 605592"/>
              <a:gd name="connsiteX15" fmla="*/ 387364 w 606580"/>
              <a:gd name="connsiteY15" fmla="*/ 605592 h 605592"/>
              <a:gd name="connsiteX16" fmla="*/ 346790 w 606580"/>
              <a:gd name="connsiteY16" fmla="*/ 401936 h 605592"/>
              <a:gd name="connsiteX17" fmla="*/ 316521 w 606580"/>
              <a:gd name="connsiteY17" fmla="*/ 401936 h 605592"/>
              <a:gd name="connsiteX18" fmla="*/ 316521 w 606580"/>
              <a:gd name="connsiteY18" fmla="*/ 551828 h 605592"/>
              <a:gd name="connsiteX19" fmla="*/ 290059 w 606580"/>
              <a:gd name="connsiteY19" fmla="*/ 551828 h 605592"/>
              <a:gd name="connsiteX20" fmla="*/ 290059 w 606580"/>
              <a:gd name="connsiteY20" fmla="*/ 401936 h 605592"/>
              <a:gd name="connsiteX21" fmla="*/ 247163 w 606580"/>
              <a:gd name="connsiteY21" fmla="*/ 401936 h 605592"/>
              <a:gd name="connsiteX22" fmla="*/ 206588 w 606580"/>
              <a:gd name="connsiteY22" fmla="*/ 605592 h 605592"/>
              <a:gd name="connsiteX23" fmla="*/ 180591 w 606580"/>
              <a:gd name="connsiteY23" fmla="*/ 600494 h 605592"/>
              <a:gd name="connsiteX24" fmla="*/ 220237 w 606580"/>
              <a:gd name="connsiteY24" fmla="*/ 401936 h 605592"/>
              <a:gd name="connsiteX25" fmla="*/ 0 w 606580"/>
              <a:gd name="connsiteY25" fmla="*/ 401936 h 605592"/>
              <a:gd name="connsiteX26" fmla="*/ 0 w 606580"/>
              <a:gd name="connsiteY26" fmla="*/ 375703 h 605592"/>
              <a:gd name="connsiteX27" fmla="*/ 39925 w 606580"/>
              <a:gd name="connsiteY27" fmla="*/ 375703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5592">
                <a:moveTo>
                  <a:pt x="139649" y="323260"/>
                </a:moveTo>
                <a:lnTo>
                  <a:pt x="274852" y="323260"/>
                </a:lnTo>
                <a:lnTo>
                  <a:pt x="274852" y="349440"/>
                </a:lnTo>
                <a:lnTo>
                  <a:pt x="139649" y="349440"/>
                </a:lnTo>
                <a:close/>
                <a:moveTo>
                  <a:pt x="66294" y="26233"/>
                </a:moveTo>
                <a:lnTo>
                  <a:pt x="66294" y="375703"/>
                </a:lnTo>
                <a:lnTo>
                  <a:pt x="540286" y="375703"/>
                </a:lnTo>
                <a:lnTo>
                  <a:pt x="540286" y="26233"/>
                </a:lnTo>
                <a:close/>
                <a:moveTo>
                  <a:pt x="39925" y="0"/>
                </a:moveTo>
                <a:lnTo>
                  <a:pt x="566655" y="0"/>
                </a:lnTo>
                <a:lnTo>
                  <a:pt x="566655" y="375703"/>
                </a:lnTo>
                <a:lnTo>
                  <a:pt x="606580" y="375703"/>
                </a:lnTo>
                <a:lnTo>
                  <a:pt x="606580" y="401936"/>
                </a:lnTo>
                <a:lnTo>
                  <a:pt x="373716" y="401936"/>
                </a:lnTo>
                <a:lnTo>
                  <a:pt x="413269" y="600587"/>
                </a:lnTo>
                <a:lnTo>
                  <a:pt x="387364" y="605592"/>
                </a:lnTo>
                <a:lnTo>
                  <a:pt x="346790" y="401936"/>
                </a:lnTo>
                <a:lnTo>
                  <a:pt x="316521" y="401936"/>
                </a:lnTo>
                <a:lnTo>
                  <a:pt x="316521" y="551828"/>
                </a:lnTo>
                <a:lnTo>
                  <a:pt x="290059" y="551828"/>
                </a:lnTo>
                <a:lnTo>
                  <a:pt x="290059" y="401936"/>
                </a:lnTo>
                <a:lnTo>
                  <a:pt x="247163" y="401936"/>
                </a:lnTo>
                <a:lnTo>
                  <a:pt x="206588" y="605592"/>
                </a:lnTo>
                <a:lnTo>
                  <a:pt x="180591" y="600494"/>
                </a:lnTo>
                <a:lnTo>
                  <a:pt x="220237" y="401936"/>
                </a:lnTo>
                <a:lnTo>
                  <a:pt x="0" y="401936"/>
                </a:lnTo>
                <a:lnTo>
                  <a:pt x="0" y="375703"/>
                </a:lnTo>
                <a:lnTo>
                  <a:pt x="39925" y="3757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ïšḻïḍê">
            <a:extLst>
              <a:ext uri="{FF2B5EF4-FFF2-40B4-BE49-F238E27FC236}">
                <a16:creationId xmlns:a16="http://schemas.microsoft.com/office/drawing/2014/main" id="{E2FEEA8C-F420-FBC8-4D92-27A699AA976A}"/>
              </a:ext>
            </a:extLst>
          </p:cNvPr>
          <p:cNvSpPr>
            <a:spLocks noChangeAspect="1"/>
          </p:cNvSpPr>
          <p:nvPr/>
        </p:nvSpPr>
        <p:spPr bwMode="auto">
          <a:xfrm>
            <a:off x="2806143" y="3767138"/>
            <a:ext cx="261804" cy="261402"/>
          </a:xfrm>
          <a:custGeom>
            <a:avLst/>
            <a:gdLst>
              <a:gd name="connsiteX0" fmla="*/ 424725 w 607004"/>
              <a:gd name="connsiteY0" fmla="*/ 67461 h 606075"/>
              <a:gd name="connsiteX1" fmla="*/ 522693 w 607004"/>
              <a:gd name="connsiteY1" fmla="*/ 67461 h 606075"/>
              <a:gd name="connsiteX2" fmla="*/ 539544 w 607004"/>
              <a:gd name="connsiteY2" fmla="*/ 84287 h 606075"/>
              <a:gd name="connsiteX3" fmla="*/ 539544 w 607004"/>
              <a:gd name="connsiteY3" fmla="*/ 182109 h 606075"/>
              <a:gd name="connsiteX4" fmla="*/ 522693 w 607004"/>
              <a:gd name="connsiteY4" fmla="*/ 198935 h 606075"/>
              <a:gd name="connsiteX5" fmla="*/ 505843 w 607004"/>
              <a:gd name="connsiteY5" fmla="*/ 182109 h 606075"/>
              <a:gd name="connsiteX6" fmla="*/ 505843 w 607004"/>
              <a:gd name="connsiteY6" fmla="*/ 124830 h 606075"/>
              <a:gd name="connsiteX7" fmla="*/ 332046 w 607004"/>
              <a:gd name="connsiteY7" fmla="*/ 298457 h 606075"/>
              <a:gd name="connsiteX8" fmla="*/ 308204 w 607004"/>
              <a:gd name="connsiteY8" fmla="*/ 298457 h 606075"/>
              <a:gd name="connsiteX9" fmla="*/ 233450 w 607004"/>
              <a:gd name="connsiteY9" fmla="*/ 223905 h 606075"/>
              <a:gd name="connsiteX10" fmla="*/ 96134 w 607004"/>
              <a:gd name="connsiteY10" fmla="*/ 361017 h 606075"/>
              <a:gd name="connsiteX11" fmla="*/ 72381 w 607004"/>
              <a:gd name="connsiteY11" fmla="*/ 361106 h 606075"/>
              <a:gd name="connsiteX12" fmla="*/ 72381 w 607004"/>
              <a:gd name="connsiteY12" fmla="*/ 337210 h 606075"/>
              <a:gd name="connsiteX13" fmla="*/ 221529 w 607004"/>
              <a:gd name="connsiteY13" fmla="*/ 188105 h 606075"/>
              <a:gd name="connsiteX14" fmla="*/ 245461 w 607004"/>
              <a:gd name="connsiteY14" fmla="*/ 188105 h 606075"/>
              <a:gd name="connsiteX15" fmla="*/ 320125 w 607004"/>
              <a:gd name="connsiteY15" fmla="*/ 262658 h 606075"/>
              <a:gd name="connsiteX16" fmla="*/ 481911 w 607004"/>
              <a:gd name="connsiteY16" fmla="*/ 101113 h 606075"/>
              <a:gd name="connsiteX17" fmla="*/ 424725 w 607004"/>
              <a:gd name="connsiteY17" fmla="*/ 101113 h 606075"/>
              <a:gd name="connsiteX18" fmla="*/ 407875 w 607004"/>
              <a:gd name="connsiteY18" fmla="*/ 84287 h 606075"/>
              <a:gd name="connsiteX19" fmla="*/ 424725 w 607004"/>
              <a:gd name="connsiteY19" fmla="*/ 67461 h 606075"/>
              <a:gd name="connsiteX20" fmla="*/ 33697 w 607004"/>
              <a:gd name="connsiteY20" fmla="*/ 33647 h 606075"/>
              <a:gd name="connsiteX21" fmla="*/ 33697 w 607004"/>
              <a:gd name="connsiteY21" fmla="*/ 399644 h 606075"/>
              <a:gd name="connsiteX22" fmla="*/ 573307 w 607004"/>
              <a:gd name="connsiteY22" fmla="*/ 399644 h 606075"/>
              <a:gd name="connsiteX23" fmla="*/ 573307 w 607004"/>
              <a:gd name="connsiteY23" fmla="*/ 33647 h 606075"/>
              <a:gd name="connsiteX24" fmla="*/ 16849 w 607004"/>
              <a:gd name="connsiteY24" fmla="*/ 0 h 606075"/>
              <a:gd name="connsiteX25" fmla="*/ 590155 w 607004"/>
              <a:gd name="connsiteY25" fmla="*/ 0 h 606075"/>
              <a:gd name="connsiteX26" fmla="*/ 607004 w 607004"/>
              <a:gd name="connsiteY26" fmla="*/ 16823 h 606075"/>
              <a:gd name="connsiteX27" fmla="*/ 607004 w 607004"/>
              <a:gd name="connsiteY27" fmla="*/ 416468 h 606075"/>
              <a:gd name="connsiteX28" fmla="*/ 590155 w 607004"/>
              <a:gd name="connsiteY28" fmla="*/ 433291 h 606075"/>
              <a:gd name="connsiteX29" fmla="*/ 320396 w 607004"/>
              <a:gd name="connsiteY29" fmla="*/ 433291 h 606075"/>
              <a:gd name="connsiteX30" fmla="*/ 320396 w 607004"/>
              <a:gd name="connsiteY30" fmla="*/ 503448 h 606075"/>
              <a:gd name="connsiteX31" fmla="*/ 456441 w 607004"/>
              <a:gd name="connsiteY31" fmla="*/ 577990 h 606075"/>
              <a:gd name="connsiteX32" fmla="*/ 455276 w 607004"/>
              <a:gd name="connsiteY32" fmla="*/ 601704 h 606075"/>
              <a:gd name="connsiteX33" fmla="*/ 431526 w 607004"/>
              <a:gd name="connsiteY33" fmla="*/ 600540 h 606075"/>
              <a:gd name="connsiteX34" fmla="*/ 320396 w 607004"/>
              <a:gd name="connsiteY34" fmla="*/ 537184 h 606075"/>
              <a:gd name="connsiteX35" fmla="*/ 320396 w 607004"/>
              <a:gd name="connsiteY35" fmla="*/ 589175 h 606075"/>
              <a:gd name="connsiteX36" fmla="*/ 303547 w 607004"/>
              <a:gd name="connsiteY36" fmla="*/ 605999 h 606075"/>
              <a:gd name="connsiteX37" fmla="*/ 286698 w 607004"/>
              <a:gd name="connsiteY37" fmla="*/ 589175 h 606075"/>
              <a:gd name="connsiteX38" fmla="*/ 286698 w 607004"/>
              <a:gd name="connsiteY38" fmla="*/ 537184 h 606075"/>
              <a:gd name="connsiteX39" fmla="*/ 175568 w 607004"/>
              <a:gd name="connsiteY39" fmla="*/ 600540 h 606075"/>
              <a:gd name="connsiteX40" fmla="*/ 151729 w 607004"/>
              <a:gd name="connsiteY40" fmla="*/ 601704 h 606075"/>
              <a:gd name="connsiteX41" fmla="*/ 150564 w 607004"/>
              <a:gd name="connsiteY41" fmla="*/ 577990 h 606075"/>
              <a:gd name="connsiteX42" fmla="*/ 286698 w 607004"/>
              <a:gd name="connsiteY42" fmla="*/ 503448 h 606075"/>
              <a:gd name="connsiteX43" fmla="*/ 286698 w 607004"/>
              <a:gd name="connsiteY43" fmla="*/ 433291 h 606075"/>
              <a:gd name="connsiteX44" fmla="*/ 16849 w 607004"/>
              <a:gd name="connsiteY44" fmla="*/ 433291 h 606075"/>
              <a:gd name="connsiteX45" fmla="*/ 0 w 607004"/>
              <a:gd name="connsiteY45" fmla="*/ 416468 h 606075"/>
              <a:gd name="connsiteX46" fmla="*/ 0 w 607004"/>
              <a:gd name="connsiteY46" fmla="*/ 16823 h 606075"/>
              <a:gd name="connsiteX47" fmla="*/ 16849 w 607004"/>
              <a:gd name="connsiteY47" fmla="*/ 0 h 60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7004" h="606075">
                <a:moveTo>
                  <a:pt x="424725" y="67461"/>
                </a:moveTo>
                <a:lnTo>
                  <a:pt x="522693" y="67461"/>
                </a:lnTo>
                <a:cubicBezTo>
                  <a:pt x="532015" y="67461"/>
                  <a:pt x="539544" y="74979"/>
                  <a:pt x="539544" y="84287"/>
                </a:cubicBezTo>
                <a:lnTo>
                  <a:pt x="539544" y="182109"/>
                </a:lnTo>
                <a:cubicBezTo>
                  <a:pt x="539544" y="191417"/>
                  <a:pt x="532015" y="198935"/>
                  <a:pt x="522693" y="198935"/>
                </a:cubicBezTo>
                <a:cubicBezTo>
                  <a:pt x="513372" y="198935"/>
                  <a:pt x="505843" y="191417"/>
                  <a:pt x="505843" y="182109"/>
                </a:cubicBezTo>
                <a:lnTo>
                  <a:pt x="505843" y="124830"/>
                </a:lnTo>
                <a:lnTo>
                  <a:pt x="332046" y="298457"/>
                </a:lnTo>
                <a:cubicBezTo>
                  <a:pt x="325772" y="304811"/>
                  <a:pt x="314478" y="304811"/>
                  <a:pt x="308204" y="298457"/>
                </a:cubicBezTo>
                <a:lnTo>
                  <a:pt x="233450" y="223905"/>
                </a:lnTo>
                <a:lnTo>
                  <a:pt x="96134" y="361017"/>
                </a:lnTo>
                <a:cubicBezTo>
                  <a:pt x="92907" y="364328"/>
                  <a:pt x="80717" y="369340"/>
                  <a:pt x="72381" y="361106"/>
                </a:cubicBezTo>
                <a:cubicBezTo>
                  <a:pt x="65838" y="354394"/>
                  <a:pt x="65838" y="343833"/>
                  <a:pt x="72381" y="337210"/>
                </a:cubicBezTo>
                <a:lnTo>
                  <a:pt x="221529" y="188105"/>
                </a:lnTo>
                <a:cubicBezTo>
                  <a:pt x="227893" y="181751"/>
                  <a:pt x="239097" y="181751"/>
                  <a:pt x="245461" y="188105"/>
                </a:cubicBezTo>
                <a:lnTo>
                  <a:pt x="320125" y="262658"/>
                </a:lnTo>
                <a:lnTo>
                  <a:pt x="481911" y="101113"/>
                </a:lnTo>
                <a:lnTo>
                  <a:pt x="424725" y="101113"/>
                </a:lnTo>
                <a:cubicBezTo>
                  <a:pt x="415404" y="101113"/>
                  <a:pt x="407875" y="93595"/>
                  <a:pt x="407875" y="84287"/>
                </a:cubicBezTo>
                <a:cubicBezTo>
                  <a:pt x="407875" y="74979"/>
                  <a:pt x="415404" y="67461"/>
                  <a:pt x="424725" y="67461"/>
                </a:cubicBezTo>
                <a:close/>
                <a:moveTo>
                  <a:pt x="33697" y="33647"/>
                </a:moveTo>
                <a:lnTo>
                  <a:pt x="33697" y="399644"/>
                </a:lnTo>
                <a:lnTo>
                  <a:pt x="573307" y="399644"/>
                </a:lnTo>
                <a:lnTo>
                  <a:pt x="573307" y="33647"/>
                </a:lnTo>
                <a:close/>
                <a:moveTo>
                  <a:pt x="16849" y="0"/>
                </a:moveTo>
                <a:lnTo>
                  <a:pt x="590155" y="0"/>
                </a:lnTo>
                <a:cubicBezTo>
                  <a:pt x="599476" y="0"/>
                  <a:pt x="607004" y="7517"/>
                  <a:pt x="607004" y="16823"/>
                </a:cubicBezTo>
                <a:lnTo>
                  <a:pt x="607004" y="416468"/>
                </a:lnTo>
                <a:cubicBezTo>
                  <a:pt x="607004" y="425774"/>
                  <a:pt x="599476" y="433291"/>
                  <a:pt x="590155" y="433291"/>
                </a:cubicBezTo>
                <a:lnTo>
                  <a:pt x="320396" y="433291"/>
                </a:lnTo>
                <a:lnTo>
                  <a:pt x="320396" y="503448"/>
                </a:lnTo>
                <a:cubicBezTo>
                  <a:pt x="369598" y="508191"/>
                  <a:pt x="416290" y="533694"/>
                  <a:pt x="456441" y="577990"/>
                </a:cubicBezTo>
                <a:cubicBezTo>
                  <a:pt x="462714" y="584791"/>
                  <a:pt x="462176" y="595529"/>
                  <a:pt x="455276" y="601704"/>
                </a:cubicBezTo>
                <a:cubicBezTo>
                  <a:pt x="448375" y="607968"/>
                  <a:pt x="437710" y="607431"/>
                  <a:pt x="431526" y="600540"/>
                </a:cubicBezTo>
                <a:cubicBezTo>
                  <a:pt x="398008" y="563672"/>
                  <a:pt x="359919" y="541927"/>
                  <a:pt x="320396" y="537184"/>
                </a:cubicBezTo>
                <a:lnTo>
                  <a:pt x="320396" y="589175"/>
                </a:lnTo>
                <a:cubicBezTo>
                  <a:pt x="320396" y="598482"/>
                  <a:pt x="312868" y="605999"/>
                  <a:pt x="303547" y="605999"/>
                </a:cubicBezTo>
                <a:cubicBezTo>
                  <a:pt x="294226" y="605999"/>
                  <a:pt x="286698" y="598482"/>
                  <a:pt x="286698" y="589175"/>
                </a:cubicBezTo>
                <a:lnTo>
                  <a:pt x="286698" y="537184"/>
                </a:lnTo>
                <a:cubicBezTo>
                  <a:pt x="247086" y="542106"/>
                  <a:pt x="208997" y="563672"/>
                  <a:pt x="175568" y="600540"/>
                </a:cubicBezTo>
                <a:cubicBezTo>
                  <a:pt x="172162" y="604209"/>
                  <a:pt x="159436" y="608415"/>
                  <a:pt x="151729" y="601704"/>
                </a:cubicBezTo>
                <a:cubicBezTo>
                  <a:pt x="144828" y="595619"/>
                  <a:pt x="144380" y="584880"/>
                  <a:pt x="150564" y="577990"/>
                </a:cubicBezTo>
                <a:cubicBezTo>
                  <a:pt x="190714" y="533605"/>
                  <a:pt x="237407" y="508191"/>
                  <a:pt x="286698" y="503448"/>
                </a:cubicBezTo>
                <a:lnTo>
                  <a:pt x="286698" y="433291"/>
                </a:lnTo>
                <a:lnTo>
                  <a:pt x="16849" y="433291"/>
                </a:lnTo>
                <a:cubicBezTo>
                  <a:pt x="7528" y="433291"/>
                  <a:pt x="0" y="425774"/>
                  <a:pt x="0" y="416468"/>
                </a:cubicBezTo>
                <a:lnTo>
                  <a:pt x="0" y="16823"/>
                </a:lnTo>
                <a:cubicBezTo>
                  <a:pt x="0" y="7517"/>
                  <a:pt x="7528" y="0"/>
                  <a:pt x="168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iSļîdé">
            <a:extLst>
              <a:ext uri="{FF2B5EF4-FFF2-40B4-BE49-F238E27FC236}">
                <a16:creationId xmlns:a16="http://schemas.microsoft.com/office/drawing/2014/main" id="{3113FDBE-0D8F-5655-0033-40CB03C1532D}"/>
              </a:ext>
            </a:extLst>
          </p:cNvPr>
          <p:cNvSpPr>
            <a:spLocks noChangeAspect="1"/>
          </p:cNvSpPr>
          <p:nvPr/>
        </p:nvSpPr>
        <p:spPr bwMode="auto">
          <a:xfrm>
            <a:off x="3570659" y="3729548"/>
            <a:ext cx="337106" cy="336582"/>
          </a:xfrm>
          <a:custGeom>
            <a:avLst/>
            <a:gdLst>
              <a:gd name="connsiteX0" fmla="*/ 12438 w 608556"/>
              <a:gd name="connsiteY0" fmla="*/ 316909 h 607614"/>
              <a:gd name="connsiteX1" fmla="*/ 596024 w 608556"/>
              <a:gd name="connsiteY1" fmla="*/ 316909 h 607614"/>
              <a:gd name="connsiteX2" fmla="*/ 608556 w 608556"/>
              <a:gd name="connsiteY2" fmla="*/ 329424 h 607614"/>
              <a:gd name="connsiteX3" fmla="*/ 596024 w 608556"/>
              <a:gd name="connsiteY3" fmla="*/ 341846 h 607614"/>
              <a:gd name="connsiteX4" fmla="*/ 316764 w 608556"/>
              <a:gd name="connsiteY4" fmla="*/ 341846 h 607614"/>
              <a:gd name="connsiteX5" fmla="*/ 316764 w 608556"/>
              <a:gd name="connsiteY5" fmla="*/ 500244 h 607614"/>
              <a:gd name="connsiteX6" fmla="*/ 414495 w 608556"/>
              <a:gd name="connsiteY6" fmla="*/ 585795 h 607614"/>
              <a:gd name="connsiteX7" fmla="*/ 415618 w 608556"/>
              <a:gd name="connsiteY7" fmla="*/ 603353 h 607614"/>
              <a:gd name="connsiteX8" fmla="*/ 406265 w 608556"/>
              <a:gd name="connsiteY8" fmla="*/ 607556 h 607614"/>
              <a:gd name="connsiteX9" fmla="*/ 398035 w 608556"/>
              <a:gd name="connsiteY9" fmla="*/ 604474 h 607614"/>
              <a:gd name="connsiteX10" fmla="*/ 316764 w 608556"/>
              <a:gd name="connsiteY10" fmla="*/ 533400 h 607614"/>
              <a:gd name="connsiteX11" fmla="*/ 316764 w 608556"/>
              <a:gd name="connsiteY11" fmla="*/ 594107 h 607614"/>
              <a:gd name="connsiteX12" fmla="*/ 304231 w 608556"/>
              <a:gd name="connsiteY12" fmla="*/ 606622 h 607614"/>
              <a:gd name="connsiteX13" fmla="*/ 291793 w 608556"/>
              <a:gd name="connsiteY13" fmla="*/ 594107 h 607614"/>
              <a:gd name="connsiteX14" fmla="*/ 291793 w 608556"/>
              <a:gd name="connsiteY14" fmla="*/ 533400 h 607614"/>
              <a:gd name="connsiteX15" fmla="*/ 210521 w 608556"/>
              <a:gd name="connsiteY15" fmla="*/ 604474 h 607614"/>
              <a:gd name="connsiteX16" fmla="*/ 192938 w 608556"/>
              <a:gd name="connsiteY16" fmla="*/ 603353 h 607614"/>
              <a:gd name="connsiteX17" fmla="*/ 194061 w 608556"/>
              <a:gd name="connsiteY17" fmla="*/ 585795 h 607614"/>
              <a:gd name="connsiteX18" fmla="*/ 291793 w 608556"/>
              <a:gd name="connsiteY18" fmla="*/ 500244 h 607614"/>
              <a:gd name="connsiteX19" fmla="*/ 291793 w 608556"/>
              <a:gd name="connsiteY19" fmla="*/ 341846 h 607614"/>
              <a:gd name="connsiteX20" fmla="*/ 12438 w 608556"/>
              <a:gd name="connsiteY20" fmla="*/ 341846 h 607614"/>
              <a:gd name="connsiteX21" fmla="*/ 0 w 608556"/>
              <a:gd name="connsiteY21" fmla="*/ 329424 h 607614"/>
              <a:gd name="connsiteX22" fmla="*/ 12438 w 608556"/>
              <a:gd name="connsiteY22" fmla="*/ 316909 h 607614"/>
              <a:gd name="connsiteX23" fmla="*/ 278583 w 608556"/>
              <a:gd name="connsiteY23" fmla="*/ 124789 h 607614"/>
              <a:gd name="connsiteX24" fmla="*/ 278583 w 608556"/>
              <a:gd name="connsiteY24" fmla="*/ 169701 h 607614"/>
              <a:gd name="connsiteX25" fmla="*/ 317489 w 608556"/>
              <a:gd name="connsiteY25" fmla="*/ 150466 h 607614"/>
              <a:gd name="connsiteX26" fmla="*/ 260252 w 608556"/>
              <a:gd name="connsiteY26" fmla="*/ 90708 h 607614"/>
              <a:gd name="connsiteX27" fmla="*/ 272972 w 608556"/>
              <a:gd name="connsiteY27" fmla="*/ 91268 h 607614"/>
              <a:gd name="connsiteX28" fmla="*/ 349287 w 608556"/>
              <a:gd name="connsiteY28" fmla="*/ 141596 h 607614"/>
              <a:gd name="connsiteX29" fmla="*/ 354898 w 608556"/>
              <a:gd name="connsiteY29" fmla="*/ 152801 h 607614"/>
              <a:gd name="connsiteX30" fmla="*/ 347977 w 608556"/>
              <a:gd name="connsiteY30" fmla="*/ 163165 h 607614"/>
              <a:gd name="connsiteX31" fmla="*/ 271662 w 608556"/>
              <a:gd name="connsiteY31" fmla="*/ 201075 h 607614"/>
              <a:gd name="connsiteX32" fmla="*/ 266051 w 608556"/>
              <a:gd name="connsiteY32" fmla="*/ 202382 h 607614"/>
              <a:gd name="connsiteX33" fmla="*/ 259504 w 608556"/>
              <a:gd name="connsiteY33" fmla="*/ 200515 h 607614"/>
              <a:gd name="connsiteX34" fmla="*/ 253612 w 608556"/>
              <a:gd name="connsiteY34" fmla="*/ 189870 h 607614"/>
              <a:gd name="connsiteX35" fmla="*/ 253612 w 608556"/>
              <a:gd name="connsiteY35" fmla="*/ 101632 h 607614"/>
              <a:gd name="connsiteX36" fmla="*/ 260252 w 608556"/>
              <a:gd name="connsiteY36" fmla="*/ 90708 h 607614"/>
              <a:gd name="connsiteX37" fmla="*/ 87934 w 608556"/>
              <a:gd name="connsiteY37" fmla="*/ 24932 h 607614"/>
              <a:gd name="connsiteX38" fmla="*/ 87934 w 608556"/>
              <a:gd name="connsiteY38" fmla="*/ 265656 h 607614"/>
              <a:gd name="connsiteX39" fmla="*/ 520692 w 608556"/>
              <a:gd name="connsiteY39" fmla="*/ 265656 h 607614"/>
              <a:gd name="connsiteX40" fmla="*/ 520692 w 608556"/>
              <a:gd name="connsiteY40" fmla="*/ 24932 h 607614"/>
              <a:gd name="connsiteX41" fmla="*/ 75310 w 608556"/>
              <a:gd name="connsiteY41" fmla="*/ 0 h 607614"/>
              <a:gd name="connsiteX42" fmla="*/ 533035 w 608556"/>
              <a:gd name="connsiteY42" fmla="*/ 0 h 607614"/>
              <a:gd name="connsiteX43" fmla="*/ 545471 w 608556"/>
              <a:gd name="connsiteY43" fmla="*/ 12419 h 607614"/>
              <a:gd name="connsiteX44" fmla="*/ 545471 w 608556"/>
              <a:gd name="connsiteY44" fmla="*/ 278076 h 607614"/>
              <a:gd name="connsiteX45" fmla="*/ 533035 w 608556"/>
              <a:gd name="connsiteY45" fmla="*/ 290588 h 607614"/>
              <a:gd name="connsiteX46" fmla="*/ 75310 w 608556"/>
              <a:gd name="connsiteY46" fmla="*/ 290588 h 607614"/>
              <a:gd name="connsiteX47" fmla="*/ 62874 w 608556"/>
              <a:gd name="connsiteY47" fmla="*/ 278076 h 607614"/>
              <a:gd name="connsiteX48" fmla="*/ 62874 w 608556"/>
              <a:gd name="connsiteY48" fmla="*/ 12419 h 607614"/>
              <a:gd name="connsiteX49" fmla="*/ 75310 w 608556"/>
              <a:gd name="connsiteY49" fmla="*/ 0 h 607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8556" h="607614">
                <a:moveTo>
                  <a:pt x="12438" y="316909"/>
                </a:moveTo>
                <a:lnTo>
                  <a:pt x="596024" y="316909"/>
                </a:lnTo>
                <a:cubicBezTo>
                  <a:pt x="602945" y="316909"/>
                  <a:pt x="608556" y="322513"/>
                  <a:pt x="608556" y="329424"/>
                </a:cubicBezTo>
                <a:cubicBezTo>
                  <a:pt x="608556" y="336242"/>
                  <a:pt x="602945" y="341846"/>
                  <a:pt x="596024" y="341846"/>
                </a:cubicBezTo>
                <a:lnTo>
                  <a:pt x="316764" y="341846"/>
                </a:lnTo>
                <a:lnTo>
                  <a:pt x="316764" y="500244"/>
                </a:lnTo>
                <a:lnTo>
                  <a:pt x="414495" y="585795"/>
                </a:lnTo>
                <a:cubicBezTo>
                  <a:pt x="419639" y="590278"/>
                  <a:pt x="420107" y="598123"/>
                  <a:pt x="415618" y="603353"/>
                </a:cubicBezTo>
                <a:cubicBezTo>
                  <a:pt x="413280" y="606061"/>
                  <a:pt x="409726" y="607556"/>
                  <a:pt x="406265" y="607556"/>
                </a:cubicBezTo>
                <a:cubicBezTo>
                  <a:pt x="403273" y="607556"/>
                  <a:pt x="400373" y="606622"/>
                  <a:pt x="398035" y="604474"/>
                </a:cubicBezTo>
                <a:lnTo>
                  <a:pt x="316764" y="533400"/>
                </a:lnTo>
                <a:lnTo>
                  <a:pt x="316764" y="594107"/>
                </a:lnTo>
                <a:cubicBezTo>
                  <a:pt x="316764" y="601018"/>
                  <a:pt x="311152" y="606622"/>
                  <a:pt x="304231" y="606622"/>
                </a:cubicBezTo>
                <a:cubicBezTo>
                  <a:pt x="297404" y="606622"/>
                  <a:pt x="291793" y="601018"/>
                  <a:pt x="291793" y="594107"/>
                </a:cubicBezTo>
                <a:lnTo>
                  <a:pt x="291793" y="533400"/>
                </a:lnTo>
                <a:lnTo>
                  <a:pt x="210521" y="604474"/>
                </a:lnTo>
                <a:cubicBezTo>
                  <a:pt x="205377" y="609050"/>
                  <a:pt x="197427" y="608583"/>
                  <a:pt x="192938" y="603353"/>
                </a:cubicBezTo>
                <a:cubicBezTo>
                  <a:pt x="188262" y="598216"/>
                  <a:pt x="188823" y="590278"/>
                  <a:pt x="194061" y="585795"/>
                </a:cubicBezTo>
                <a:lnTo>
                  <a:pt x="291793" y="500244"/>
                </a:lnTo>
                <a:lnTo>
                  <a:pt x="291793" y="341846"/>
                </a:lnTo>
                <a:lnTo>
                  <a:pt x="12438" y="341846"/>
                </a:lnTo>
                <a:cubicBezTo>
                  <a:pt x="5611" y="341846"/>
                  <a:pt x="0" y="336242"/>
                  <a:pt x="0" y="329424"/>
                </a:cubicBezTo>
                <a:cubicBezTo>
                  <a:pt x="0" y="322513"/>
                  <a:pt x="5611" y="316909"/>
                  <a:pt x="12438" y="316909"/>
                </a:cubicBezTo>
                <a:close/>
                <a:moveTo>
                  <a:pt x="278583" y="124789"/>
                </a:moveTo>
                <a:lnTo>
                  <a:pt x="278583" y="169701"/>
                </a:lnTo>
                <a:lnTo>
                  <a:pt x="317489" y="150466"/>
                </a:lnTo>
                <a:close/>
                <a:moveTo>
                  <a:pt x="260252" y="90708"/>
                </a:moveTo>
                <a:cubicBezTo>
                  <a:pt x="264180" y="88560"/>
                  <a:pt x="269231" y="88653"/>
                  <a:pt x="272972" y="91268"/>
                </a:cubicBezTo>
                <a:lnTo>
                  <a:pt x="349287" y="141596"/>
                </a:lnTo>
                <a:cubicBezTo>
                  <a:pt x="353028" y="144117"/>
                  <a:pt x="355085" y="148319"/>
                  <a:pt x="354898" y="152801"/>
                </a:cubicBezTo>
                <a:cubicBezTo>
                  <a:pt x="354618" y="157283"/>
                  <a:pt x="351999" y="161111"/>
                  <a:pt x="347977" y="163165"/>
                </a:cubicBezTo>
                <a:lnTo>
                  <a:pt x="271662" y="201075"/>
                </a:lnTo>
                <a:cubicBezTo>
                  <a:pt x="269979" y="202009"/>
                  <a:pt x="267921" y="202382"/>
                  <a:pt x="266051" y="202382"/>
                </a:cubicBezTo>
                <a:cubicBezTo>
                  <a:pt x="263806" y="202382"/>
                  <a:pt x="261468" y="201728"/>
                  <a:pt x="259504" y="200515"/>
                </a:cubicBezTo>
                <a:cubicBezTo>
                  <a:pt x="255857" y="198274"/>
                  <a:pt x="253612" y="194259"/>
                  <a:pt x="253612" y="189870"/>
                </a:cubicBezTo>
                <a:lnTo>
                  <a:pt x="253612" y="101632"/>
                </a:lnTo>
                <a:cubicBezTo>
                  <a:pt x="253612" y="97057"/>
                  <a:pt x="256137" y="92762"/>
                  <a:pt x="260252" y="90708"/>
                </a:cubicBezTo>
                <a:close/>
                <a:moveTo>
                  <a:pt x="87934" y="24932"/>
                </a:moveTo>
                <a:lnTo>
                  <a:pt x="87934" y="265656"/>
                </a:lnTo>
                <a:lnTo>
                  <a:pt x="520692" y="265656"/>
                </a:lnTo>
                <a:lnTo>
                  <a:pt x="520692" y="24932"/>
                </a:lnTo>
                <a:close/>
                <a:moveTo>
                  <a:pt x="75310" y="0"/>
                </a:moveTo>
                <a:lnTo>
                  <a:pt x="533035" y="0"/>
                </a:lnTo>
                <a:cubicBezTo>
                  <a:pt x="539861" y="0"/>
                  <a:pt x="545471" y="5603"/>
                  <a:pt x="545471" y="12419"/>
                </a:cubicBezTo>
                <a:lnTo>
                  <a:pt x="545471" y="278076"/>
                </a:lnTo>
                <a:cubicBezTo>
                  <a:pt x="545471" y="284985"/>
                  <a:pt x="540048" y="290588"/>
                  <a:pt x="533035" y="290588"/>
                </a:cubicBezTo>
                <a:lnTo>
                  <a:pt x="75310" y="290588"/>
                </a:lnTo>
                <a:cubicBezTo>
                  <a:pt x="68484" y="290588"/>
                  <a:pt x="62874" y="284985"/>
                  <a:pt x="62874" y="278076"/>
                </a:cubicBezTo>
                <a:lnTo>
                  <a:pt x="62874" y="12419"/>
                </a:lnTo>
                <a:cubicBezTo>
                  <a:pt x="62874" y="5603"/>
                  <a:pt x="68484" y="0"/>
                  <a:pt x="753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9C84444-93C5-1A3F-709A-FF142FC941D0}"/>
              </a:ext>
            </a:extLst>
          </p:cNvPr>
          <p:cNvCxnSpPr>
            <a:stCxn id="2" idx="1"/>
            <a:endCxn id="2" idx="3"/>
          </p:cNvCxnSpPr>
          <p:nvPr/>
        </p:nvCxnSpPr>
        <p:spPr>
          <a:xfrm>
            <a:off x="1200149" y="3551238"/>
            <a:ext cx="4275956" cy="0"/>
          </a:xfrm>
          <a:prstGeom prst="line">
            <a:avLst/>
          </a:prstGeom>
          <a:ln w="57150" cap="rnd">
            <a:solidFill>
              <a:schemeClr val="bg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750EF82-C7EF-478F-E3B9-BD804FDDFE29}"/>
              </a:ext>
            </a:extLst>
          </p:cNvPr>
          <p:cNvCxnSpPr>
            <a:stCxn id="2" idx="0"/>
            <a:endCxn id="2" idx="2"/>
          </p:cNvCxnSpPr>
          <p:nvPr/>
        </p:nvCxnSpPr>
        <p:spPr>
          <a:xfrm>
            <a:off x="3338128" y="1799663"/>
            <a:ext cx="0" cy="3503150"/>
          </a:xfrm>
          <a:prstGeom prst="line">
            <a:avLst/>
          </a:prstGeom>
          <a:ln w="57150" cap="rnd">
            <a:solidFill>
              <a:schemeClr val="bg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E8EBCD1-9467-5155-047A-94D569362D02}"/>
              </a:ext>
            </a:extLst>
          </p:cNvPr>
          <p:cNvGrpSpPr/>
          <p:nvPr/>
        </p:nvGrpSpPr>
        <p:grpSpPr>
          <a:xfrm>
            <a:off x="6012987" y="2288467"/>
            <a:ext cx="1877322" cy="922134"/>
            <a:chOff x="1353005" y="1739095"/>
            <a:chExt cx="1877322" cy="92213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924FA9D-0FEB-F49F-FAE6-F9F1F8106B77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805BB6A-0D49-9FEB-BDE2-0D1F5BE1CAC6}"/>
                </a:ext>
              </a:extLst>
            </p:cNvPr>
            <p:cNvSpPr txBox="1"/>
            <p:nvPr/>
          </p:nvSpPr>
          <p:spPr>
            <a:xfrm>
              <a:off x="1362530" y="2049074"/>
              <a:ext cx="1867797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E293046-6AFC-21B0-3A16-4DE85095DE86}"/>
              </a:ext>
            </a:extLst>
          </p:cNvPr>
          <p:cNvGrpSpPr/>
          <p:nvPr/>
        </p:nvGrpSpPr>
        <p:grpSpPr>
          <a:xfrm>
            <a:off x="8594262" y="2288467"/>
            <a:ext cx="1877322" cy="922134"/>
            <a:chOff x="1353005" y="1739095"/>
            <a:chExt cx="1877322" cy="92213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5E14FC1-853F-3A49-A602-4111055014DB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BEF4694-654C-A3A7-C8B8-1CEC4491AD5C}"/>
                </a:ext>
              </a:extLst>
            </p:cNvPr>
            <p:cNvSpPr txBox="1"/>
            <p:nvPr/>
          </p:nvSpPr>
          <p:spPr>
            <a:xfrm>
              <a:off x="1362530" y="2049074"/>
              <a:ext cx="1867797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6" name="íṣľïḍé">
            <a:extLst>
              <a:ext uri="{FF2B5EF4-FFF2-40B4-BE49-F238E27FC236}">
                <a16:creationId xmlns:a16="http://schemas.microsoft.com/office/drawing/2014/main" id="{6DD2D9CC-A701-5951-C43D-3BBC61EFE898}"/>
              </a:ext>
            </a:extLst>
          </p:cNvPr>
          <p:cNvSpPr>
            <a:spLocks noChangeAspect="1"/>
          </p:cNvSpPr>
          <p:nvPr/>
        </p:nvSpPr>
        <p:spPr bwMode="auto">
          <a:xfrm>
            <a:off x="6096000" y="1927907"/>
            <a:ext cx="337108" cy="321496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ïṥ1ïdê">
            <a:extLst>
              <a:ext uri="{FF2B5EF4-FFF2-40B4-BE49-F238E27FC236}">
                <a16:creationId xmlns:a16="http://schemas.microsoft.com/office/drawing/2014/main" id="{1332E0DB-006A-A3CF-3588-0E8957195704}"/>
              </a:ext>
            </a:extLst>
          </p:cNvPr>
          <p:cNvSpPr>
            <a:spLocks noChangeAspect="1"/>
          </p:cNvSpPr>
          <p:nvPr/>
        </p:nvSpPr>
        <p:spPr bwMode="auto">
          <a:xfrm>
            <a:off x="8761784" y="1912847"/>
            <a:ext cx="337106" cy="336556"/>
          </a:xfrm>
          <a:custGeom>
            <a:avLst/>
            <a:gdLst>
              <a:gd name="connsiteX0" fmla="*/ 139649 w 606580"/>
              <a:gd name="connsiteY0" fmla="*/ 323260 h 605592"/>
              <a:gd name="connsiteX1" fmla="*/ 274852 w 606580"/>
              <a:gd name="connsiteY1" fmla="*/ 323260 h 605592"/>
              <a:gd name="connsiteX2" fmla="*/ 274852 w 606580"/>
              <a:gd name="connsiteY2" fmla="*/ 349440 h 605592"/>
              <a:gd name="connsiteX3" fmla="*/ 139649 w 606580"/>
              <a:gd name="connsiteY3" fmla="*/ 349440 h 605592"/>
              <a:gd name="connsiteX4" fmla="*/ 66294 w 606580"/>
              <a:gd name="connsiteY4" fmla="*/ 26233 h 605592"/>
              <a:gd name="connsiteX5" fmla="*/ 66294 w 606580"/>
              <a:gd name="connsiteY5" fmla="*/ 375703 h 605592"/>
              <a:gd name="connsiteX6" fmla="*/ 540286 w 606580"/>
              <a:gd name="connsiteY6" fmla="*/ 375703 h 605592"/>
              <a:gd name="connsiteX7" fmla="*/ 540286 w 606580"/>
              <a:gd name="connsiteY7" fmla="*/ 26233 h 605592"/>
              <a:gd name="connsiteX8" fmla="*/ 39925 w 606580"/>
              <a:gd name="connsiteY8" fmla="*/ 0 h 605592"/>
              <a:gd name="connsiteX9" fmla="*/ 566655 w 606580"/>
              <a:gd name="connsiteY9" fmla="*/ 0 h 605592"/>
              <a:gd name="connsiteX10" fmla="*/ 566655 w 606580"/>
              <a:gd name="connsiteY10" fmla="*/ 375703 h 605592"/>
              <a:gd name="connsiteX11" fmla="*/ 606580 w 606580"/>
              <a:gd name="connsiteY11" fmla="*/ 375703 h 605592"/>
              <a:gd name="connsiteX12" fmla="*/ 606580 w 606580"/>
              <a:gd name="connsiteY12" fmla="*/ 401936 h 605592"/>
              <a:gd name="connsiteX13" fmla="*/ 373716 w 606580"/>
              <a:gd name="connsiteY13" fmla="*/ 401936 h 605592"/>
              <a:gd name="connsiteX14" fmla="*/ 413269 w 606580"/>
              <a:gd name="connsiteY14" fmla="*/ 600587 h 605592"/>
              <a:gd name="connsiteX15" fmla="*/ 387364 w 606580"/>
              <a:gd name="connsiteY15" fmla="*/ 605592 h 605592"/>
              <a:gd name="connsiteX16" fmla="*/ 346790 w 606580"/>
              <a:gd name="connsiteY16" fmla="*/ 401936 h 605592"/>
              <a:gd name="connsiteX17" fmla="*/ 316521 w 606580"/>
              <a:gd name="connsiteY17" fmla="*/ 401936 h 605592"/>
              <a:gd name="connsiteX18" fmla="*/ 316521 w 606580"/>
              <a:gd name="connsiteY18" fmla="*/ 551828 h 605592"/>
              <a:gd name="connsiteX19" fmla="*/ 290059 w 606580"/>
              <a:gd name="connsiteY19" fmla="*/ 551828 h 605592"/>
              <a:gd name="connsiteX20" fmla="*/ 290059 w 606580"/>
              <a:gd name="connsiteY20" fmla="*/ 401936 h 605592"/>
              <a:gd name="connsiteX21" fmla="*/ 247163 w 606580"/>
              <a:gd name="connsiteY21" fmla="*/ 401936 h 605592"/>
              <a:gd name="connsiteX22" fmla="*/ 206588 w 606580"/>
              <a:gd name="connsiteY22" fmla="*/ 605592 h 605592"/>
              <a:gd name="connsiteX23" fmla="*/ 180591 w 606580"/>
              <a:gd name="connsiteY23" fmla="*/ 600494 h 605592"/>
              <a:gd name="connsiteX24" fmla="*/ 220237 w 606580"/>
              <a:gd name="connsiteY24" fmla="*/ 401936 h 605592"/>
              <a:gd name="connsiteX25" fmla="*/ 0 w 606580"/>
              <a:gd name="connsiteY25" fmla="*/ 401936 h 605592"/>
              <a:gd name="connsiteX26" fmla="*/ 0 w 606580"/>
              <a:gd name="connsiteY26" fmla="*/ 375703 h 605592"/>
              <a:gd name="connsiteX27" fmla="*/ 39925 w 606580"/>
              <a:gd name="connsiteY27" fmla="*/ 375703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5592">
                <a:moveTo>
                  <a:pt x="139649" y="323260"/>
                </a:moveTo>
                <a:lnTo>
                  <a:pt x="274852" y="323260"/>
                </a:lnTo>
                <a:lnTo>
                  <a:pt x="274852" y="349440"/>
                </a:lnTo>
                <a:lnTo>
                  <a:pt x="139649" y="349440"/>
                </a:lnTo>
                <a:close/>
                <a:moveTo>
                  <a:pt x="66294" y="26233"/>
                </a:moveTo>
                <a:lnTo>
                  <a:pt x="66294" y="375703"/>
                </a:lnTo>
                <a:lnTo>
                  <a:pt x="540286" y="375703"/>
                </a:lnTo>
                <a:lnTo>
                  <a:pt x="540286" y="26233"/>
                </a:lnTo>
                <a:close/>
                <a:moveTo>
                  <a:pt x="39925" y="0"/>
                </a:moveTo>
                <a:lnTo>
                  <a:pt x="566655" y="0"/>
                </a:lnTo>
                <a:lnTo>
                  <a:pt x="566655" y="375703"/>
                </a:lnTo>
                <a:lnTo>
                  <a:pt x="606580" y="375703"/>
                </a:lnTo>
                <a:lnTo>
                  <a:pt x="606580" y="401936"/>
                </a:lnTo>
                <a:lnTo>
                  <a:pt x="373716" y="401936"/>
                </a:lnTo>
                <a:lnTo>
                  <a:pt x="413269" y="600587"/>
                </a:lnTo>
                <a:lnTo>
                  <a:pt x="387364" y="605592"/>
                </a:lnTo>
                <a:lnTo>
                  <a:pt x="346790" y="401936"/>
                </a:lnTo>
                <a:lnTo>
                  <a:pt x="316521" y="401936"/>
                </a:lnTo>
                <a:lnTo>
                  <a:pt x="316521" y="551828"/>
                </a:lnTo>
                <a:lnTo>
                  <a:pt x="290059" y="551828"/>
                </a:lnTo>
                <a:lnTo>
                  <a:pt x="290059" y="401936"/>
                </a:lnTo>
                <a:lnTo>
                  <a:pt x="247163" y="401936"/>
                </a:lnTo>
                <a:lnTo>
                  <a:pt x="206588" y="605592"/>
                </a:lnTo>
                <a:lnTo>
                  <a:pt x="180591" y="600494"/>
                </a:lnTo>
                <a:lnTo>
                  <a:pt x="220237" y="401936"/>
                </a:lnTo>
                <a:lnTo>
                  <a:pt x="0" y="401936"/>
                </a:lnTo>
                <a:lnTo>
                  <a:pt x="0" y="375703"/>
                </a:lnTo>
                <a:lnTo>
                  <a:pt x="39925" y="3757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ïšḻïḍê">
            <a:extLst>
              <a:ext uri="{FF2B5EF4-FFF2-40B4-BE49-F238E27FC236}">
                <a16:creationId xmlns:a16="http://schemas.microsoft.com/office/drawing/2014/main" id="{6F1F6B82-85E4-15F6-BC17-3AD9A3B6C14E}"/>
              </a:ext>
            </a:extLst>
          </p:cNvPr>
          <p:cNvSpPr>
            <a:spLocks noChangeAspect="1"/>
          </p:cNvSpPr>
          <p:nvPr/>
        </p:nvSpPr>
        <p:spPr bwMode="auto">
          <a:xfrm>
            <a:off x="6084490" y="3803666"/>
            <a:ext cx="261804" cy="261402"/>
          </a:xfrm>
          <a:custGeom>
            <a:avLst/>
            <a:gdLst>
              <a:gd name="connsiteX0" fmla="*/ 424725 w 607004"/>
              <a:gd name="connsiteY0" fmla="*/ 67461 h 606075"/>
              <a:gd name="connsiteX1" fmla="*/ 522693 w 607004"/>
              <a:gd name="connsiteY1" fmla="*/ 67461 h 606075"/>
              <a:gd name="connsiteX2" fmla="*/ 539544 w 607004"/>
              <a:gd name="connsiteY2" fmla="*/ 84287 h 606075"/>
              <a:gd name="connsiteX3" fmla="*/ 539544 w 607004"/>
              <a:gd name="connsiteY3" fmla="*/ 182109 h 606075"/>
              <a:gd name="connsiteX4" fmla="*/ 522693 w 607004"/>
              <a:gd name="connsiteY4" fmla="*/ 198935 h 606075"/>
              <a:gd name="connsiteX5" fmla="*/ 505843 w 607004"/>
              <a:gd name="connsiteY5" fmla="*/ 182109 h 606075"/>
              <a:gd name="connsiteX6" fmla="*/ 505843 w 607004"/>
              <a:gd name="connsiteY6" fmla="*/ 124830 h 606075"/>
              <a:gd name="connsiteX7" fmla="*/ 332046 w 607004"/>
              <a:gd name="connsiteY7" fmla="*/ 298457 h 606075"/>
              <a:gd name="connsiteX8" fmla="*/ 308204 w 607004"/>
              <a:gd name="connsiteY8" fmla="*/ 298457 h 606075"/>
              <a:gd name="connsiteX9" fmla="*/ 233450 w 607004"/>
              <a:gd name="connsiteY9" fmla="*/ 223905 h 606075"/>
              <a:gd name="connsiteX10" fmla="*/ 96134 w 607004"/>
              <a:gd name="connsiteY10" fmla="*/ 361017 h 606075"/>
              <a:gd name="connsiteX11" fmla="*/ 72381 w 607004"/>
              <a:gd name="connsiteY11" fmla="*/ 361106 h 606075"/>
              <a:gd name="connsiteX12" fmla="*/ 72381 w 607004"/>
              <a:gd name="connsiteY12" fmla="*/ 337210 h 606075"/>
              <a:gd name="connsiteX13" fmla="*/ 221529 w 607004"/>
              <a:gd name="connsiteY13" fmla="*/ 188105 h 606075"/>
              <a:gd name="connsiteX14" fmla="*/ 245461 w 607004"/>
              <a:gd name="connsiteY14" fmla="*/ 188105 h 606075"/>
              <a:gd name="connsiteX15" fmla="*/ 320125 w 607004"/>
              <a:gd name="connsiteY15" fmla="*/ 262658 h 606075"/>
              <a:gd name="connsiteX16" fmla="*/ 481911 w 607004"/>
              <a:gd name="connsiteY16" fmla="*/ 101113 h 606075"/>
              <a:gd name="connsiteX17" fmla="*/ 424725 w 607004"/>
              <a:gd name="connsiteY17" fmla="*/ 101113 h 606075"/>
              <a:gd name="connsiteX18" fmla="*/ 407875 w 607004"/>
              <a:gd name="connsiteY18" fmla="*/ 84287 h 606075"/>
              <a:gd name="connsiteX19" fmla="*/ 424725 w 607004"/>
              <a:gd name="connsiteY19" fmla="*/ 67461 h 606075"/>
              <a:gd name="connsiteX20" fmla="*/ 33697 w 607004"/>
              <a:gd name="connsiteY20" fmla="*/ 33647 h 606075"/>
              <a:gd name="connsiteX21" fmla="*/ 33697 w 607004"/>
              <a:gd name="connsiteY21" fmla="*/ 399644 h 606075"/>
              <a:gd name="connsiteX22" fmla="*/ 573307 w 607004"/>
              <a:gd name="connsiteY22" fmla="*/ 399644 h 606075"/>
              <a:gd name="connsiteX23" fmla="*/ 573307 w 607004"/>
              <a:gd name="connsiteY23" fmla="*/ 33647 h 606075"/>
              <a:gd name="connsiteX24" fmla="*/ 16849 w 607004"/>
              <a:gd name="connsiteY24" fmla="*/ 0 h 606075"/>
              <a:gd name="connsiteX25" fmla="*/ 590155 w 607004"/>
              <a:gd name="connsiteY25" fmla="*/ 0 h 606075"/>
              <a:gd name="connsiteX26" fmla="*/ 607004 w 607004"/>
              <a:gd name="connsiteY26" fmla="*/ 16823 h 606075"/>
              <a:gd name="connsiteX27" fmla="*/ 607004 w 607004"/>
              <a:gd name="connsiteY27" fmla="*/ 416468 h 606075"/>
              <a:gd name="connsiteX28" fmla="*/ 590155 w 607004"/>
              <a:gd name="connsiteY28" fmla="*/ 433291 h 606075"/>
              <a:gd name="connsiteX29" fmla="*/ 320396 w 607004"/>
              <a:gd name="connsiteY29" fmla="*/ 433291 h 606075"/>
              <a:gd name="connsiteX30" fmla="*/ 320396 w 607004"/>
              <a:gd name="connsiteY30" fmla="*/ 503448 h 606075"/>
              <a:gd name="connsiteX31" fmla="*/ 456441 w 607004"/>
              <a:gd name="connsiteY31" fmla="*/ 577990 h 606075"/>
              <a:gd name="connsiteX32" fmla="*/ 455276 w 607004"/>
              <a:gd name="connsiteY32" fmla="*/ 601704 h 606075"/>
              <a:gd name="connsiteX33" fmla="*/ 431526 w 607004"/>
              <a:gd name="connsiteY33" fmla="*/ 600540 h 606075"/>
              <a:gd name="connsiteX34" fmla="*/ 320396 w 607004"/>
              <a:gd name="connsiteY34" fmla="*/ 537184 h 606075"/>
              <a:gd name="connsiteX35" fmla="*/ 320396 w 607004"/>
              <a:gd name="connsiteY35" fmla="*/ 589175 h 606075"/>
              <a:gd name="connsiteX36" fmla="*/ 303547 w 607004"/>
              <a:gd name="connsiteY36" fmla="*/ 605999 h 606075"/>
              <a:gd name="connsiteX37" fmla="*/ 286698 w 607004"/>
              <a:gd name="connsiteY37" fmla="*/ 589175 h 606075"/>
              <a:gd name="connsiteX38" fmla="*/ 286698 w 607004"/>
              <a:gd name="connsiteY38" fmla="*/ 537184 h 606075"/>
              <a:gd name="connsiteX39" fmla="*/ 175568 w 607004"/>
              <a:gd name="connsiteY39" fmla="*/ 600540 h 606075"/>
              <a:gd name="connsiteX40" fmla="*/ 151729 w 607004"/>
              <a:gd name="connsiteY40" fmla="*/ 601704 h 606075"/>
              <a:gd name="connsiteX41" fmla="*/ 150564 w 607004"/>
              <a:gd name="connsiteY41" fmla="*/ 577990 h 606075"/>
              <a:gd name="connsiteX42" fmla="*/ 286698 w 607004"/>
              <a:gd name="connsiteY42" fmla="*/ 503448 h 606075"/>
              <a:gd name="connsiteX43" fmla="*/ 286698 w 607004"/>
              <a:gd name="connsiteY43" fmla="*/ 433291 h 606075"/>
              <a:gd name="connsiteX44" fmla="*/ 16849 w 607004"/>
              <a:gd name="connsiteY44" fmla="*/ 433291 h 606075"/>
              <a:gd name="connsiteX45" fmla="*/ 0 w 607004"/>
              <a:gd name="connsiteY45" fmla="*/ 416468 h 606075"/>
              <a:gd name="connsiteX46" fmla="*/ 0 w 607004"/>
              <a:gd name="connsiteY46" fmla="*/ 16823 h 606075"/>
              <a:gd name="connsiteX47" fmla="*/ 16849 w 607004"/>
              <a:gd name="connsiteY47" fmla="*/ 0 h 60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7004" h="606075">
                <a:moveTo>
                  <a:pt x="424725" y="67461"/>
                </a:moveTo>
                <a:lnTo>
                  <a:pt x="522693" y="67461"/>
                </a:lnTo>
                <a:cubicBezTo>
                  <a:pt x="532015" y="67461"/>
                  <a:pt x="539544" y="74979"/>
                  <a:pt x="539544" y="84287"/>
                </a:cubicBezTo>
                <a:lnTo>
                  <a:pt x="539544" y="182109"/>
                </a:lnTo>
                <a:cubicBezTo>
                  <a:pt x="539544" y="191417"/>
                  <a:pt x="532015" y="198935"/>
                  <a:pt x="522693" y="198935"/>
                </a:cubicBezTo>
                <a:cubicBezTo>
                  <a:pt x="513372" y="198935"/>
                  <a:pt x="505843" y="191417"/>
                  <a:pt x="505843" y="182109"/>
                </a:cubicBezTo>
                <a:lnTo>
                  <a:pt x="505843" y="124830"/>
                </a:lnTo>
                <a:lnTo>
                  <a:pt x="332046" y="298457"/>
                </a:lnTo>
                <a:cubicBezTo>
                  <a:pt x="325772" y="304811"/>
                  <a:pt x="314478" y="304811"/>
                  <a:pt x="308204" y="298457"/>
                </a:cubicBezTo>
                <a:lnTo>
                  <a:pt x="233450" y="223905"/>
                </a:lnTo>
                <a:lnTo>
                  <a:pt x="96134" y="361017"/>
                </a:lnTo>
                <a:cubicBezTo>
                  <a:pt x="92907" y="364328"/>
                  <a:pt x="80717" y="369340"/>
                  <a:pt x="72381" y="361106"/>
                </a:cubicBezTo>
                <a:cubicBezTo>
                  <a:pt x="65838" y="354394"/>
                  <a:pt x="65838" y="343833"/>
                  <a:pt x="72381" y="337210"/>
                </a:cubicBezTo>
                <a:lnTo>
                  <a:pt x="221529" y="188105"/>
                </a:lnTo>
                <a:cubicBezTo>
                  <a:pt x="227893" y="181751"/>
                  <a:pt x="239097" y="181751"/>
                  <a:pt x="245461" y="188105"/>
                </a:cubicBezTo>
                <a:lnTo>
                  <a:pt x="320125" y="262658"/>
                </a:lnTo>
                <a:lnTo>
                  <a:pt x="481911" y="101113"/>
                </a:lnTo>
                <a:lnTo>
                  <a:pt x="424725" y="101113"/>
                </a:lnTo>
                <a:cubicBezTo>
                  <a:pt x="415404" y="101113"/>
                  <a:pt x="407875" y="93595"/>
                  <a:pt x="407875" y="84287"/>
                </a:cubicBezTo>
                <a:cubicBezTo>
                  <a:pt x="407875" y="74979"/>
                  <a:pt x="415404" y="67461"/>
                  <a:pt x="424725" y="67461"/>
                </a:cubicBezTo>
                <a:close/>
                <a:moveTo>
                  <a:pt x="33697" y="33647"/>
                </a:moveTo>
                <a:lnTo>
                  <a:pt x="33697" y="399644"/>
                </a:lnTo>
                <a:lnTo>
                  <a:pt x="573307" y="399644"/>
                </a:lnTo>
                <a:lnTo>
                  <a:pt x="573307" y="33647"/>
                </a:lnTo>
                <a:close/>
                <a:moveTo>
                  <a:pt x="16849" y="0"/>
                </a:moveTo>
                <a:lnTo>
                  <a:pt x="590155" y="0"/>
                </a:lnTo>
                <a:cubicBezTo>
                  <a:pt x="599476" y="0"/>
                  <a:pt x="607004" y="7517"/>
                  <a:pt x="607004" y="16823"/>
                </a:cubicBezTo>
                <a:lnTo>
                  <a:pt x="607004" y="416468"/>
                </a:lnTo>
                <a:cubicBezTo>
                  <a:pt x="607004" y="425774"/>
                  <a:pt x="599476" y="433291"/>
                  <a:pt x="590155" y="433291"/>
                </a:cubicBezTo>
                <a:lnTo>
                  <a:pt x="320396" y="433291"/>
                </a:lnTo>
                <a:lnTo>
                  <a:pt x="320396" y="503448"/>
                </a:lnTo>
                <a:cubicBezTo>
                  <a:pt x="369598" y="508191"/>
                  <a:pt x="416290" y="533694"/>
                  <a:pt x="456441" y="577990"/>
                </a:cubicBezTo>
                <a:cubicBezTo>
                  <a:pt x="462714" y="584791"/>
                  <a:pt x="462176" y="595529"/>
                  <a:pt x="455276" y="601704"/>
                </a:cubicBezTo>
                <a:cubicBezTo>
                  <a:pt x="448375" y="607968"/>
                  <a:pt x="437710" y="607431"/>
                  <a:pt x="431526" y="600540"/>
                </a:cubicBezTo>
                <a:cubicBezTo>
                  <a:pt x="398008" y="563672"/>
                  <a:pt x="359919" y="541927"/>
                  <a:pt x="320396" y="537184"/>
                </a:cubicBezTo>
                <a:lnTo>
                  <a:pt x="320396" y="589175"/>
                </a:lnTo>
                <a:cubicBezTo>
                  <a:pt x="320396" y="598482"/>
                  <a:pt x="312868" y="605999"/>
                  <a:pt x="303547" y="605999"/>
                </a:cubicBezTo>
                <a:cubicBezTo>
                  <a:pt x="294226" y="605999"/>
                  <a:pt x="286698" y="598482"/>
                  <a:pt x="286698" y="589175"/>
                </a:cubicBezTo>
                <a:lnTo>
                  <a:pt x="286698" y="537184"/>
                </a:lnTo>
                <a:cubicBezTo>
                  <a:pt x="247086" y="542106"/>
                  <a:pt x="208997" y="563672"/>
                  <a:pt x="175568" y="600540"/>
                </a:cubicBezTo>
                <a:cubicBezTo>
                  <a:pt x="172162" y="604209"/>
                  <a:pt x="159436" y="608415"/>
                  <a:pt x="151729" y="601704"/>
                </a:cubicBezTo>
                <a:cubicBezTo>
                  <a:pt x="144828" y="595619"/>
                  <a:pt x="144380" y="584880"/>
                  <a:pt x="150564" y="577990"/>
                </a:cubicBezTo>
                <a:cubicBezTo>
                  <a:pt x="190714" y="533605"/>
                  <a:pt x="237407" y="508191"/>
                  <a:pt x="286698" y="503448"/>
                </a:cubicBezTo>
                <a:lnTo>
                  <a:pt x="286698" y="433291"/>
                </a:lnTo>
                <a:lnTo>
                  <a:pt x="16849" y="433291"/>
                </a:lnTo>
                <a:cubicBezTo>
                  <a:pt x="7528" y="433291"/>
                  <a:pt x="0" y="425774"/>
                  <a:pt x="0" y="416468"/>
                </a:cubicBezTo>
                <a:lnTo>
                  <a:pt x="0" y="16823"/>
                </a:lnTo>
                <a:cubicBezTo>
                  <a:pt x="0" y="7517"/>
                  <a:pt x="7528" y="0"/>
                  <a:pt x="168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iSļîdé">
            <a:extLst>
              <a:ext uri="{FF2B5EF4-FFF2-40B4-BE49-F238E27FC236}">
                <a16:creationId xmlns:a16="http://schemas.microsoft.com/office/drawing/2014/main" id="{796CAF67-A957-4FF3-654C-D730EE061F25}"/>
              </a:ext>
            </a:extLst>
          </p:cNvPr>
          <p:cNvSpPr>
            <a:spLocks noChangeAspect="1"/>
          </p:cNvSpPr>
          <p:nvPr/>
        </p:nvSpPr>
        <p:spPr bwMode="auto">
          <a:xfrm>
            <a:off x="8761784" y="3767138"/>
            <a:ext cx="337106" cy="336582"/>
          </a:xfrm>
          <a:custGeom>
            <a:avLst/>
            <a:gdLst>
              <a:gd name="connsiteX0" fmla="*/ 12438 w 608556"/>
              <a:gd name="connsiteY0" fmla="*/ 316909 h 607614"/>
              <a:gd name="connsiteX1" fmla="*/ 596024 w 608556"/>
              <a:gd name="connsiteY1" fmla="*/ 316909 h 607614"/>
              <a:gd name="connsiteX2" fmla="*/ 608556 w 608556"/>
              <a:gd name="connsiteY2" fmla="*/ 329424 h 607614"/>
              <a:gd name="connsiteX3" fmla="*/ 596024 w 608556"/>
              <a:gd name="connsiteY3" fmla="*/ 341846 h 607614"/>
              <a:gd name="connsiteX4" fmla="*/ 316764 w 608556"/>
              <a:gd name="connsiteY4" fmla="*/ 341846 h 607614"/>
              <a:gd name="connsiteX5" fmla="*/ 316764 w 608556"/>
              <a:gd name="connsiteY5" fmla="*/ 500244 h 607614"/>
              <a:gd name="connsiteX6" fmla="*/ 414495 w 608556"/>
              <a:gd name="connsiteY6" fmla="*/ 585795 h 607614"/>
              <a:gd name="connsiteX7" fmla="*/ 415618 w 608556"/>
              <a:gd name="connsiteY7" fmla="*/ 603353 h 607614"/>
              <a:gd name="connsiteX8" fmla="*/ 406265 w 608556"/>
              <a:gd name="connsiteY8" fmla="*/ 607556 h 607614"/>
              <a:gd name="connsiteX9" fmla="*/ 398035 w 608556"/>
              <a:gd name="connsiteY9" fmla="*/ 604474 h 607614"/>
              <a:gd name="connsiteX10" fmla="*/ 316764 w 608556"/>
              <a:gd name="connsiteY10" fmla="*/ 533400 h 607614"/>
              <a:gd name="connsiteX11" fmla="*/ 316764 w 608556"/>
              <a:gd name="connsiteY11" fmla="*/ 594107 h 607614"/>
              <a:gd name="connsiteX12" fmla="*/ 304231 w 608556"/>
              <a:gd name="connsiteY12" fmla="*/ 606622 h 607614"/>
              <a:gd name="connsiteX13" fmla="*/ 291793 w 608556"/>
              <a:gd name="connsiteY13" fmla="*/ 594107 h 607614"/>
              <a:gd name="connsiteX14" fmla="*/ 291793 w 608556"/>
              <a:gd name="connsiteY14" fmla="*/ 533400 h 607614"/>
              <a:gd name="connsiteX15" fmla="*/ 210521 w 608556"/>
              <a:gd name="connsiteY15" fmla="*/ 604474 h 607614"/>
              <a:gd name="connsiteX16" fmla="*/ 192938 w 608556"/>
              <a:gd name="connsiteY16" fmla="*/ 603353 h 607614"/>
              <a:gd name="connsiteX17" fmla="*/ 194061 w 608556"/>
              <a:gd name="connsiteY17" fmla="*/ 585795 h 607614"/>
              <a:gd name="connsiteX18" fmla="*/ 291793 w 608556"/>
              <a:gd name="connsiteY18" fmla="*/ 500244 h 607614"/>
              <a:gd name="connsiteX19" fmla="*/ 291793 w 608556"/>
              <a:gd name="connsiteY19" fmla="*/ 341846 h 607614"/>
              <a:gd name="connsiteX20" fmla="*/ 12438 w 608556"/>
              <a:gd name="connsiteY20" fmla="*/ 341846 h 607614"/>
              <a:gd name="connsiteX21" fmla="*/ 0 w 608556"/>
              <a:gd name="connsiteY21" fmla="*/ 329424 h 607614"/>
              <a:gd name="connsiteX22" fmla="*/ 12438 w 608556"/>
              <a:gd name="connsiteY22" fmla="*/ 316909 h 607614"/>
              <a:gd name="connsiteX23" fmla="*/ 278583 w 608556"/>
              <a:gd name="connsiteY23" fmla="*/ 124789 h 607614"/>
              <a:gd name="connsiteX24" fmla="*/ 278583 w 608556"/>
              <a:gd name="connsiteY24" fmla="*/ 169701 h 607614"/>
              <a:gd name="connsiteX25" fmla="*/ 317489 w 608556"/>
              <a:gd name="connsiteY25" fmla="*/ 150466 h 607614"/>
              <a:gd name="connsiteX26" fmla="*/ 260252 w 608556"/>
              <a:gd name="connsiteY26" fmla="*/ 90708 h 607614"/>
              <a:gd name="connsiteX27" fmla="*/ 272972 w 608556"/>
              <a:gd name="connsiteY27" fmla="*/ 91268 h 607614"/>
              <a:gd name="connsiteX28" fmla="*/ 349287 w 608556"/>
              <a:gd name="connsiteY28" fmla="*/ 141596 h 607614"/>
              <a:gd name="connsiteX29" fmla="*/ 354898 w 608556"/>
              <a:gd name="connsiteY29" fmla="*/ 152801 h 607614"/>
              <a:gd name="connsiteX30" fmla="*/ 347977 w 608556"/>
              <a:gd name="connsiteY30" fmla="*/ 163165 h 607614"/>
              <a:gd name="connsiteX31" fmla="*/ 271662 w 608556"/>
              <a:gd name="connsiteY31" fmla="*/ 201075 h 607614"/>
              <a:gd name="connsiteX32" fmla="*/ 266051 w 608556"/>
              <a:gd name="connsiteY32" fmla="*/ 202382 h 607614"/>
              <a:gd name="connsiteX33" fmla="*/ 259504 w 608556"/>
              <a:gd name="connsiteY33" fmla="*/ 200515 h 607614"/>
              <a:gd name="connsiteX34" fmla="*/ 253612 w 608556"/>
              <a:gd name="connsiteY34" fmla="*/ 189870 h 607614"/>
              <a:gd name="connsiteX35" fmla="*/ 253612 w 608556"/>
              <a:gd name="connsiteY35" fmla="*/ 101632 h 607614"/>
              <a:gd name="connsiteX36" fmla="*/ 260252 w 608556"/>
              <a:gd name="connsiteY36" fmla="*/ 90708 h 607614"/>
              <a:gd name="connsiteX37" fmla="*/ 87934 w 608556"/>
              <a:gd name="connsiteY37" fmla="*/ 24932 h 607614"/>
              <a:gd name="connsiteX38" fmla="*/ 87934 w 608556"/>
              <a:gd name="connsiteY38" fmla="*/ 265656 h 607614"/>
              <a:gd name="connsiteX39" fmla="*/ 520692 w 608556"/>
              <a:gd name="connsiteY39" fmla="*/ 265656 h 607614"/>
              <a:gd name="connsiteX40" fmla="*/ 520692 w 608556"/>
              <a:gd name="connsiteY40" fmla="*/ 24932 h 607614"/>
              <a:gd name="connsiteX41" fmla="*/ 75310 w 608556"/>
              <a:gd name="connsiteY41" fmla="*/ 0 h 607614"/>
              <a:gd name="connsiteX42" fmla="*/ 533035 w 608556"/>
              <a:gd name="connsiteY42" fmla="*/ 0 h 607614"/>
              <a:gd name="connsiteX43" fmla="*/ 545471 w 608556"/>
              <a:gd name="connsiteY43" fmla="*/ 12419 h 607614"/>
              <a:gd name="connsiteX44" fmla="*/ 545471 w 608556"/>
              <a:gd name="connsiteY44" fmla="*/ 278076 h 607614"/>
              <a:gd name="connsiteX45" fmla="*/ 533035 w 608556"/>
              <a:gd name="connsiteY45" fmla="*/ 290588 h 607614"/>
              <a:gd name="connsiteX46" fmla="*/ 75310 w 608556"/>
              <a:gd name="connsiteY46" fmla="*/ 290588 h 607614"/>
              <a:gd name="connsiteX47" fmla="*/ 62874 w 608556"/>
              <a:gd name="connsiteY47" fmla="*/ 278076 h 607614"/>
              <a:gd name="connsiteX48" fmla="*/ 62874 w 608556"/>
              <a:gd name="connsiteY48" fmla="*/ 12419 h 607614"/>
              <a:gd name="connsiteX49" fmla="*/ 75310 w 608556"/>
              <a:gd name="connsiteY49" fmla="*/ 0 h 607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8556" h="607614">
                <a:moveTo>
                  <a:pt x="12438" y="316909"/>
                </a:moveTo>
                <a:lnTo>
                  <a:pt x="596024" y="316909"/>
                </a:lnTo>
                <a:cubicBezTo>
                  <a:pt x="602945" y="316909"/>
                  <a:pt x="608556" y="322513"/>
                  <a:pt x="608556" y="329424"/>
                </a:cubicBezTo>
                <a:cubicBezTo>
                  <a:pt x="608556" y="336242"/>
                  <a:pt x="602945" y="341846"/>
                  <a:pt x="596024" y="341846"/>
                </a:cubicBezTo>
                <a:lnTo>
                  <a:pt x="316764" y="341846"/>
                </a:lnTo>
                <a:lnTo>
                  <a:pt x="316764" y="500244"/>
                </a:lnTo>
                <a:lnTo>
                  <a:pt x="414495" y="585795"/>
                </a:lnTo>
                <a:cubicBezTo>
                  <a:pt x="419639" y="590278"/>
                  <a:pt x="420107" y="598123"/>
                  <a:pt x="415618" y="603353"/>
                </a:cubicBezTo>
                <a:cubicBezTo>
                  <a:pt x="413280" y="606061"/>
                  <a:pt x="409726" y="607556"/>
                  <a:pt x="406265" y="607556"/>
                </a:cubicBezTo>
                <a:cubicBezTo>
                  <a:pt x="403273" y="607556"/>
                  <a:pt x="400373" y="606622"/>
                  <a:pt x="398035" y="604474"/>
                </a:cubicBezTo>
                <a:lnTo>
                  <a:pt x="316764" y="533400"/>
                </a:lnTo>
                <a:lnTo>
                  <a:pt x="316764" y="594107"/>
                </a:lnTo>
                <a:cubicBezTo>
                  <a:pt x="316764" y="601018"/>
                  <a:pt x="311152" y="606622"/>
                  <a:pt x="304231" y="606622"/>
                </a:cubicBezTo>
                <a:cubicBezTo>
                  <a:pt x="297404" y="606622"/>
                  <a:pt x="291793" y="601018"/>
                  <a:pt x="291793" y="594107"/>
                </a:cubicBezTo>
                <a:lnTo>
                  <a:pt x="291793" y="533400"/>
                </a:lnTo>
                <a:lnTo>
                  <a:pt x="210521" y="604474"/>
                </a:lnTo>
                <a:cubicBezTo>
                  <a:pt x="205377" y="609050"/>
                  <a:pt x="197427" y="608583"/>
                  <a:pt x="192938" y="603353"/>
                </a:cubicBezTo>
                <a:cubicBezTo>
                  <a:pt x="188262" y="598216"/>
                  <a:pt x="188823" y="590278"/>
                  <a:pt x="194061" y="585795"/>
                </a:cubicBezTo>
                <a:lnTo>
                  <a:pt x="291793" y="500244"/>
                </a:lnTo>
                <a:lnTo>
                  <a:pt x="291793" y="341846"/>
                </a:lnTo>
                <a:lnTo>
                  <a:pt x="12438" y="341846"/>
                </a:lnTo>
                <a:cubicBezTo>
                  <a:pt x="5611" y="341846"/>
                  <a:pt x="0" y="336242"/>
                  <a:pt x="0" y="329424"/>
                </a:cubicBezTo>
                <a:cubicBezTo>
                  <a:pt x="0" y="322513"/>
                  <a:pt x="5611" y="316909"/>
                  <a:pt x="12438" y="316909"/>
                </a:cubicBezTo>
                <a:close/>
                <a:moveTo>
                  <a:pt x="278583" y="124789"/>
                </a:moveTo>
                <a:lnTo>
                  <a:pt x="278583" y="169701"/>
                </a:lnTo>
                <a:lnTo>
                  <a:pt x="317489" y="150466"/>
                </a:lnTo>
                <a:close/>
                <a:moveTo>
                  <a:pt x="260252" y="90708"/>
                </a:moveTo>
                <a:cubicBezTo>
                  <a:pt x="264180" y="88560"/>
                  <a:pt x="269231" y="88653"/>
                  <a:pt x="272972" y="91268"/>
                </a:cubicBezTo>
                <a:lnTo>
                  <a:pt x="349287" y="141596"/>
                </a:lnTo>
                <a:cubicBezTo>
                  <a:pt x="353028" y="144117"/>
                  <a:pt x="355085" y="148319"/>
                  <a:pt x="354898" y="152801"/>
                </a:cubicBezTo>
                <a:cubicBezTo>
                  <a:pt x="354618" y="157283"/>
                  <a:pt x="351999" y="161111"/>
                  <a:pt x="347977" y="163165"/>
                </a:cubicBezTo>
                <a:lnTo>
                  <a:pt x="271662" y="201075"/>
                </a:lnTo>
                <a:cubicBezTo>
                  <a:pt x="269979" y="202009"/>
                  <a:pt x="267921" y="202382"/>
                  <a:pt x="266051" y="202382"/>
                </a:cubicBezTo>
                <a:cubicBezTo>
                  <a:pt x="263806" y="202382"/>
                  <a:pt x="261468" y="201728"/>
                  <a:pt x="259504" y="200515"/>
                </a:cubicBezTo>
                <a:cubicBezTo>
                  <a:pt x="255857" y="198274"/>
                  <a:pt x="253612" y="194259"/>
                  <a:pt x="253612" y="189870"/>
                </a:cubicBezTo>
                <a:lnTo>
                  <a:pt x="253612" y="101632"/>
                </a:lnTo>
                <a:cubicBezTo>
                  <a:pt x="253612" y="97057"/>
                  <a:pt x="256137" y="92762"/>
                  <a:pt x="260252" y="90708"/>
                </a:cubicBezTo>
                <a:close/>
                <a:moveTo>
                  <a:pt x="87934" y="24932"/>
                </a:moveTo>
                <a:lnTo>
                  <a:pt x="87934" y="265656"/>
                </a:lnTo>
                <a:lnTo>
                  <a:pt x="520692" y="265656"/>
                </a:lnTo>
                <a:lnTo>
                  <a:pt x="520692" y="24932"/>
                </a:lnTo>
                <a:close/>
                <a:moveTo>
                  <a:pt x="75310" y="0"/>
                </a:moveTo>
                <a:lnTo>
                  <a:pt x="533035" y="0"/>
                </a:lnTo>
                <a:cubicBezTo>
                  <a:pt x="539861" y="0"/>
                  <a:pt x="545471" y="5603"/>
                  <a:pt x="545471" y="12419"/>
                </a:cubicBezTo>
                <a:lnTo>
                  <a:pt x="545471" y="278076"/>
                </a:lnTo>
                <a:cubicBezTo>
                  <a:pt x="545471" y="284985"/>
                  <a:pt x="540048" y="290588"/>
                  <a:pt x="533035" y="290588"/>
                </a:cubicBezTo>
                <a:lnTo>
                  <a:pt x="75310" y="290588"/>
                </a:lnTo>
                <a:cubicBezTo>
                  <a:pt x="68484" y="290588"/>
                  <a:pt x="62874" y="284985"/>
                  <a:pt x="62874" y="278076"/>
                </a:cubicBezTo>
                <a:lnTo>
                  <a:pt x="62874" y="12419"/>
                </a:lnTo>
                <a:cubicBezTo>
                  <a:pt x="62874" y="5603"/>
                  <a:pt x="68484" y="0"/>
                  <a:pt x="753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A5E6B68-C2FD-DB57-1DCB-CFC9D16C6ED0}"/>
              </a:ext>
            </a:extLst>
          </p:cNvPr>
          <p:cNvGrpSpPr/>
          <p:nvPr/>
        </p:nvGrpSpPr>
        <p:grpSpPr>
          <a:xfrm>
            <a:off x="6012987" y="4173029"/>
            <a:ext cx="1877322" cy="922134"/>
            <a:chOff x="1353005" y="1739095"/>
            <a:chExt cx="1877322" cy="92213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D495D2-AB0D-7B01-1C65-63DD6335D360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B15B493-0D27-5F4E-3BAE-726A153814CA}"/>
                </a:ext>
              </a:extLst>
            </p:cNvPr>
            <p:cNvSpPr txBox="1"/>
            <p:nvPr/>
          </p:nvSpPr>
          <p:spPr>
            <a:xfrm>
              <a:off x="1362530" y="2049074"/>
              <a:ext cx="1867797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014FEF4-E1F6-E649-BF09-CDC79C0140B2}"/>
              </a:ext>
            </a:extLst>
          </p:cNvPr>
          <p:cNvGrpSpPr/>
          <p:nvPr/>
        </p:nvGrpSpPr>
        <p:grpSpPr>
          <a:xfrm>
            <a:off x="8594262" y="4173029"/>
            <a:ext cx="1877322" cy="922134"/>
            <a:chOff x="1353005" y="1739095"/>
            <a:chExt cx="1877322" cy="922134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34CA3EC-3299-ADFE-D9ED-F160DCD63E14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92BA642-3FA1-5599-91D8-EF179881047F}"/>
                </a:ext>
              </a:extLst>
            </p:cNvPr>
            <p:cNvSpPr txBox="1"/>
            <p:nvPr/>
          </p:nvSpPr>
          <p:spPr>
            <a:xfrm>
              <a:off x="1362530" y="2049074"/>
              <a:ext cx="1867797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3907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BB45A93-1DE1-174D-F6FA-B1DD6733E5FD}"/>
              </a:ext>
            </a:extLst>
          </p:cNvPr>
          <p:cNvGrpSpPr/>
          <p:nvPr/>
        </p:nvGrpSpPr>
        <p:grpSpPr>
          <a:xfrm>
            <a:off x="768589" y="361030"/>
            <a:ext cx="355841" cy="322919"/>
            <a:chOff x="3919011" y="2367642"/>
            <a:chExt cx="808197" cy="733424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972C10D-E7EA-E67C-5470-45DC3E4BE636}"/>
                </a:ext>
              </a:extLst>
            </p:cNvPr>
            <p:cNvSpPr/>
            <p:nvPr/>
          </p:nvSpPr>
          <p:spPr>
            <a:xfrm>
              <a:off x="4217906" y="2878182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E933DC1-F21B-8201-2C07-BC7482D314DB}"/>
                </a:ext>
              </a:extLst>
            </p:cNvPr>
            <p:cNvSpPr/>
            <p:nvPr/>
          </p:nvSpPr>
          <p:spPr>
            <a:xfrm>
              <a:off x="41747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B497F8F-968F-257F-9BF1-A8A7CBAF9982}"/>
                </a:ext>
              </a:extLst>
            </p:cNvPr>
            <p:cNvSpPr/>
            <p:nvPr/>
          </p:nvSpPr>
          <p:spPr>
            <a:xfrm>
              <a:off x="4407072" y="2878182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8CB7E13-1F50-8EBC-057C-D5594DA5E065}"/>
                </a:ext>
              </a:extLst>
            </p:cNvPr>
            <p:cNvSpPr/>
            <p:nvPr/>
          </p:nvSpPr>
          <p:spPr>
            <a:xfrm>
              <a:off x="43652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6FBE961-E93D-295A-3120-F4E29D11B808}"/>
                </a:ext>
              </a:extLst>
            </p:cNvPr>
            <p:cNvSpPr/>
            <p:nvPr/>
          </p:nvSpPr>
          <p:spPr>
            <a:xfrm>
              <a:off x="4597572" y="2878182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B8D33BE-34BB-D658-E598-33ACF1AC8D9F}"/>
                </a:ext>
              </a:extLst>
            </p:cNvPr>
            <p:cNvSpPr/>
            <p:nvPr/>
          </p:nvSpPr>
          <p:spPr>
            <a:xfrm>
              <a:off x="45557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F13ED91-390B-F1B9-E781-33AAB1FEFFF1}"/>
                </a:ext>
              </a:extLst>
            </p:cNvPr>
            <p:cNvSpPr/>
            <p:nvPr/>
          </p:nvSpPr>
          <p:spPr>
            <a:xfrm>
              <a:off x="4017976" y="2464987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92C56FF-59A3-9FC9-0631-696A2B57F41D}"/>
                </a:ext>
              </a:extLst>
            </p:cNvPr>
            <p:cNvSpPr/>
            <p:nvPr/>
          </p:nvSpPr>
          <p:spPr>
            <a:xfrm>
              <a:off x="3919011" y="2495613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CD87467-CD48-0042-F759-CACEC51D024C}"/>
                </a:ext>
              </a:extLst>
            </p:cNvPr>
            <p:cNvSpPr/>
            <p:nvPr/>
          </p:nvSpPr>
          <p:spPr>
            <a:xfrm>
              <a:off x="4098558" y="2367642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年度工作概述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sp>
        <p:nvSpPr>
          <p:cNvPr id="2" name="îṩļîḓé">
            <a:extLst>
              <a:ext uri="{FF2B5EF4-FFF2-40B4-BE49-F238E27FC236}">
                <a16:creationId xmlns:a16="http://schemas.microsoft.com/office/drawing/2014/main" id="{7DE568FC-C5AB-DC72-367E-4251A03DC229}"/>
              </a:ext>
            </a:extLst>
          </p:cNvPr>
          <p:cNvSpPr/>
          <p:nvPr/>
        </p:nvSpPr>
        <p:spPr bwMode="auto">
          <a:xfrm rot="5400000">
            <a:off x="977892" y="2168124"/>
            <a:ext cx="1584757" cy="1140241"/>
          </a:xfrm>
          <a:prstGeom prst="homePlate">
            <a:avLst>
              <a:gd name="adj" fmla="val 24059"/>
            </a:avLst>
          </a:prstGeom>
          <a:solidFill>
            <a:srgbClr val="0064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" name="iSlîḋé">
            <a:extLst>
              <a:ext uri="{FF2B5EF4-FFF2-40B4-BE49-F238E27FC236}">
                <a16:creationId xmlns:a16="http://schemas.microsoft.com/office/drawing/2014/main" id="{7CC28EFD-6563-7996-4542-AD285515C9E8}"/>
              </a:ext>
            </a:extLst>
          </p:cNvPr>
          <p:cNvSpPr/>
          <p:nvPr/>
        </p:nvSpPr>
        <p:spPr bwMode="auto">
          <a:xfrm>
            <a:off x="2321871" y="1945867"/>
            <a:ext cx="3558230" cy="1317027"/>
          </a:xfrm>
          <a:prstGeom prst="flowChartProcess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paper-plane_87312">
            <a:extLst>
              <a:ext uri="{FF2B5EF4-FFF2-40B4-BE49-F238E27FC236}">
                <a16:creationId xmlns:a16="http://schemas.microsoft.com/office/drawing/2014/main" id="{2ECF5C5F-504C-B98E-3104-6DA8F912AF4D}"/>
              </a:ext>
            </a:extLst>
          </p:cNvPr>
          <p:cNvSpPr>
            <a:spLocks noChangeAspect="1"/>
          </p:cNvSpPr>
          <p:nvPr/>
        </p:nvSpPr>
        <p:spPr bwMode="auto">
          <a:xfrm>
            <a:off x="1564685" y="2406743"/>
            <a:ext cx="411170" cy="395273"/>
          </a:xfrm>
          <a:custGeom>
            <a:avLst/>
            <a:gdLst>
              <a:gd name="T0" fmla="*/ 5605 w 5814"/>
              <a:gd name="T1" fmla="*/ 2151 h 5598"/>
              <a:gd name="T2" fmla="*/ 415 w 5814"/>
              <a:gd name="T3" fmla="*/ 62 h 5598"/>
              <a:gd name="T4" fmla="*/ 136 w 5814"/>
              <a:gd name="T5" fmla="*/ 200 h 5598"/>
              <a:gd name="T6" fmla="*/ 86 w 5814"/>
              <a:gd name="T7" fmla="*/ 470 h 5598"/>
              <a:gd name="T8" fmla="*/ 91 w 5814"/>
              <a:gd name="T9" fmla="*/ 475 h 5598"/>
              <a:gd name="T10" fmla="*/ 410 w 5814"/>
              <a:gd name="T11" fmla="*/ 1188 h 5598"/>
              <a:gd name="T12" fmla="*/ 722 w 5814"/>
              <a:gd name="T13" fmla="*/ 1831 h 5598"/>
              <a:gd name="T14" fmla="*/ 1893 w 5814"/>
              <a:gd name="T15" fmla="*/ 5251 h 5598"/>
              <a:gd name="T16" fmla="*/ 2257 w 5814"/>
              <a:gd name="T17" fmla="*/ 5347 h 5598"/>
              <a:gd name="T18" fmla="*/ 2931 w 5814"/>
              <a:gd name="T19" fmla="*/ 4665 h 5598"/>
              <a:gd name="T20" fmla="*/ 3786 w 5814"/>
              <a:gd name="T21" fmla="*/ 5293 h 5598"/>
              <a:gd name="T22" fmla="*/ 3876 w 5814"/>
              <a:gd name="T23" fmla="*/ 5432 h 5598"/>
              <a:gd name="T24" fmla="*/ 4247 w 5814"/>
              <a:gd name="T25" fmla="*/ 5432 h 5598"/>
              <a:gd name="T26" fmla="*/ 4576 w 5814"/>
              <a:gd name="T27" fmla="*/ 3265 h 5598"/>
              <a:gd name="T28" fmla="*/ 5656 w 5814"/>
              <a:gd name="T29" fmla="*/ 2545 h 5598"/>
              <a:gd name="T30" fmla="*/ 5605 w 5814"/>
              <a:gd name="T31" fmla="*/ 2151 h 5598"/>
              <a:gd name="T32" fmla="*/ 4145 w 5814"/>
              <a:gd name="T33" fmla="*/ 4175 h 5598"/>
              <a:gd name="T34" fmla="*/ 3988 w 5814"/>
              <a:gd name="T35" fmla="*/ 4868 h 5598"/>
              <a:gd name="T36" fmla="*/ 3545 w 5814"/>
              <a:gd name="T37" fmla="*/ 4114 h 5598"/>
              <a:gd name="T38" fmla="*/ 3631 w 5814"/>
              <a:gd name="T39" fmla="*/ 4039 h 5598"/>
              <a:gd name="T40" fmla="*/ 3631 w 5814"/>
              <a:gd name="T41" fmla="*/ 3723 h 5598"/>
              <a:gd name="T42" fmla="*/ 1052 w 5814"/>
              <a:gd name="T43" fmla="*/ 997 h 5598"/>
              <a:gd name="T44" fmla="*/ 2027 w 5814"/>
              <a:gd name="T45" fmla="*/ 1616 h 5598"/>
              <a:gd name="T46" fmla="*/ 4030 w 5814"/>
              <a:gd name="T47" fmla="*/ 3192 h 5598"/>
              <a:gd name="T48" fmla="*/ 4183 w 5814"/>
              <a:gd name="T49" fmla="*/ 3252 h 5598"/>
              <a:gd name="T50" fmla="*/ 4145 w 5814"/>
              <a:gd name="T51" fmla="*/ 4175 h 5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14" h="5598">
                <a:moveTo>
                  <a:pt x="5605" y="2151"/>
                </a:moveTo>
                <a:cubicBezTo>
                  <a:pt x="3810" y="1594"/>
                  <a:pt x="2113" y="862"/>
                  <a:pt x="415" y="62"/>
                </a:cubicBezTo>
                <a:cubicBezTo>
                  <a:pt x="281" y="0"/>
                  <a:pt x="160" y="92"/>
                  <a:pt x="136" y="200"/>
                </a:cubicBezTo>
                <a:cubicBezTo>
                  <a:pt x="45" y="245"/>
                  <a:pt x="0" y="368"/>
                  <a:pt x="86" y="470"/>
                </a:cubicBezTo>
                <a:cubicBezTo>
                  <a:pt x="88" y="472"/>
                  <a:pt x="89" y="473"/>
                  <a:pt x="91" y="475"/>
                </a:cubicBezTo>
                <a:cubicBezTo>
                  <a:pt x="109" y="703"/>
                  <a:pt x="331" y="1028"/>
                  <a:pt x="410" y="1188"/>
                </a:cubicBezTo>
                <a:cubicBezTo>
                  <a:pt x="514" y="1397"/>
                  <a:pt x="613" y="1617"/>
                  <a:pt x="722" y="1831"/>
                </a:cubicBezTo>
                <a:cubicBezTo>
                  <a:pt x="1109" y="2972"/>
                  <a:pt x="1511" y="4108"/>
                  <a:pt x="1893" y="5251"/>
                </a:cubicBezTo>
                <a:cubicBezTo>
                  <a:pt x="1942" y="5396"/>
                  <a:pt x="2142" y="5476"/>
                  <a:pt x="2257" y="5347"/>
                </a:cubicBezTo>
                <a:cubicBezTo>
                  <a:pt x="2471" y="5104"/>
                  <a:pt x="2698" y="4882"/>
                  <a:pt x="2931" y="4665"/>
                </a:cubicBezTo>
                <a:cubicBezTo>
                  <a:pt x="3191" y="4896"/>
                  <a:pt x="3477" y="5124"/>
                  <a:pt x="3786" y="5293"/>
                </a:cubicBezTo>
                <a:cubicBezTo>
                  <a:pt x="3818" y="5339"/>
                  <a:pt x="3842" y="5387"/>
                  <a:pt x="3876" y="5432"/>
                </a:cubicBezTo>
                <a:cubicBezTo>
                  <a:pt x="3960" y="5543"/>
                  <a:pt x="4176" y="5598"/>
                  <a:pt x="4247" y="5432"/>
                </a:cubicBezTo>
                <a:cubicBezTo>
                  <a:pt x="4506" y="4823"/>
                  <a:pt x="4762" y="3943"/>
                  <a:pt x="4576" y="3265"/>
                </a:cubicBezTo>
                <a:cubicBezTo>
                  <a:pt x="4947" y="3166"/>
                  <a:pt x="5272" y="2791"/>
                  <a:pt x="5656" y="2545"/>
                </a:cubicBezTo>
                <a:cubicBezTo>
                  <a:pt x="5814" y="2444"/>
                  <a:pt x="5785" y="2207"/>
                  <a:pt x="5605" y="2151"/>
                </a:cubicBezTo>
                <a:close/>
                <a:moveTo>
                  <a:pt x="4145" y="4175"/>
                </a:moveTo>
                <a:cubicBezTo>
                  <a:pt x="4115" y="4412"/>
                  <a:pt x="4057" y="4641"/>
                  <a:pt x="3988" y="4868"/>
                </a:cubicBezTo>
                <a:cubicBezTo>
                  <a:pt x="3823" y="4627"/>
                  <a:pt x="3679" y="4374"/>
                  <a:pt x="3545" y="4114"/>
                </a:cubicBezTo>
                <a:cubicBezTo>
                  <a:pt x="3575" y="4089"/>
                  <a:pt x="3601" y="4063"/>
                  <a:pt x="3631" y="4039"/>
                </a:cubicBezTo>
                <a:cubicBezTo>
                  <a:pt x="3726" y="3962"/>
                  <a:pt x="3708" y="3802"/>
                  <a:pt x="3631" y="3723"/>
                </a:cubicBezTo>
                <a:cubicBezTo>
                  <a:pt x="2759" y="2826"/>
                  <a:pt x="1908" y="1909"/>
                  <a:pt x="1052" y="997"/>
                </a:cubicBezTo>
                <a:cubicBezTo>
                  <a:pt x="1384" y="1191"/>
                  <a:pt x="1709" y="1396"/>
                  <a:pt x="2027" y="1616"/>
                </a:cubicBezTo>
                <a:cubicBezTo>
                  <a:pt x="2705" y="2085"/>
                  <a:pt x="3318" y="2793"/>
                  <a:pt x="4030" y="3192"/>
                </a:cubicBezTo>
                <a:cubicBezTo>
                  <a:pt x="4083" y="3222"/>
                  <a:pt x="4132" y="3235"/>
                  <a:pt x="4183" y="3252"/>
                </a:cubicBezTo>
                <a:cubicBezTo>
                  <a:pt x="4153" y="3558"/>
                  <a:pt x="4183" y="3867"/>
                  <a:pt x="4145" y="41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îṩļîḓé">
            <a:extLst>
              <a:ext uri="{FF2B5EF4-FFF2-40B4-BE49-F238E27FC236}">
                <a16:creationId xmlns:a16="http://schemas.microsoft.com/office/drawing/2014/main" id="{B4B859AC-B03A-ECD3-E4E9-E69E3EF9BF8A}"/>
              </a:ext>
            </a:extLst>
          </p:cNvPr>
          <p:cNvSpPr/>
          <p:nvPr/>
        </p:nvSpPr>
        <p:spPr bwMode="auto">
          <a:xfrm rot="5400000">
            <a:off x="6089643" y="2168124"/>
            <a:ext cx="1584757" cy="1140241"/>
          </a:xfrm>
          <a:prstGeom prst="homePlate">
            <a:avLst>
              <a:gd name="adj" fmla="val 24059"/>
            </a:avLst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5" name="iSlîḋé">
            <a:extLst>
              <a:ext uri="{FF2B5EF4-FFF2-40B4-BE49-F238E27FC236}">
                <a16:creationId xmlns:a16="http://schemas.microsoft.com/office/drawing/2014/main" id="{EEFE667C-0364-5C7C-7CF3-B177800751D4}"/>
              </a:ext>
            </a:extLst>
          </p:cNvPr>
          <p:cNvSpPr/>
          <p:nvPr/>
        </p:nvSpPr>
        <p:spPr bwMode="auto">
          <a:xfrm>
            <a:off x="7433622" y="1945867"/>
            <a:ext cx="3558230" cy="1317027"/>
          </a:xfrm>
          <a:prstGeom prst="flowChartProcess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paper-plane_87312">
            <a:extLst>
              <a:ext uri="{FF2B5EF4-FFF2-40B4-BE49-F238E27FC236}">
                <a16:creationId xmlns:a16="http://schemas.microsoft.com/office/drawing/2014/main" id="{132AEB3F-8043-DBE3-744A-4652B0265041}"/>
              </a:ext>
            </a:extLst>
          </p:cNvPr>
          <p:cNvSpPr>
            <a:spLocks noChangeAspect="1"/>
          </p:cNvSpPr>
          <p:nvPr/>
        </p:nvSpPr>
        <p:spPr bwMode="auto">
          <a:xfrm>
            <a:off x="6678877" y="2398795"/>
            <a:ext cx="406288" cy="411170"/>
          </a:xfrm>
          <a:custGeom>
            <a:avLst/>
            <a:gdLst>
              <a:gd name="connsiteX0" fmla="*/ 167523 w 599938"/>
              <a:gd name="connsiteY0" fmla="*/ 351416 h 607145"/>
              <a:gd name="connsiteX1" fmla="*/ 250295 w 599938"/>
              <a:gd name="connsiteY1" fmla="*/ 434119 h 607145"/>
              <a:gd name="connsiteX2" fmla="*/ 249631 w 599938"/>
              <a:gd name="connsiteY2" fmla="*/ 434356 h 607145"/>
              <a:gd name="connsiteX3" fmla="*/ 157414 w 599938"/>
              <a:gd name="connsiteY3" fmla="*/ 464529 h 607145"/>
              <a:gd name="connsiteX4" fmla="*/ 153807 w 599938"/>
              <a:gd name="connsiteY4" fmla="*/ 465097 h 607145"/>
              <a:gd name="connsiteX5" fmla="*/ 142464 w 599938"/>
              <a:gd name="connsiteY5" fmla="*/ 450603 h 607145"/>
              <a:gd name="connsiteX6" fmla="*/ 167144 w 599938"/>
              <a:gd name="connsiteY6" fmla="*/ 352742 h 607145"/>
              <a:gd name="connsiteX7" fmla="*/ 167523 w 599938"/>
              <a:gd name="connsiteY7" fmla="*/ 351416 h 607145"/>
              <a:gd name="connsiteX8" fmla="*/ 441885 w 599938"/>
              <a:gd name="connsiteY8" fmla="*/ 72400 h 607145"/>
              <a:gd name="connsiteX9" fmla="*/ 527899 w 599938"/>
              <a:gd name="connsiteY9" fmla="*/ 158291 h 607145"/>
              <a:gd name="connsiteX10" fmla="*/ 278587 w 599938"/>
              <a:gd name="connsiteY10" fmla="*/ 408715 h 607145"/>
              <a:gd name="connsiteX11" fmla="*/ 192573 w 599938"/>
              <a:gd name="connsiteY11" fmla="*/ 322777 h 607145"/>
              <a:gd name="connsiteX12" fmla="*/ 37952 w 599938"/>
              <a:gd name="connsiteY12" fmla="*/ 68448 h 607145"/>
              <a:gd name="connsiteX13" fmla="*/ 392193 w 599938"/>
              <a:gd name="connsiteY13" fmla="*/ 68448 h 607145"/>
              <a:gd name="connsiteX14" fmla="*/ 146117 w 599938"/>
              <a:gd name="connsiteY14" fmla="*/ 315671 h 607145"/>
              <a:gd name="connsiteX15" fmla="*/ 130367 w 599938"/>
              <a:gd name="connsiteY15" fmla="*/ 343435 h 607145"/>
              <a:gd name="connsiteX16" fmla="*/ 105698 w 599938"/>
              <a:gd name="connsiteY16" fmla="*/ 441319 h 607145"/>
              <a:gd name="connsiteX17" fmla="*/ 114711 w 599938"/>
              <a:gd name="connsiteY17" fmla="*/ 483818 h 607145"/>
              <a:gd name="connsiteX18" fmla="*/ 131458 w 599938"/>
              <a:gd name="connsiteY18" fmla="*/ 497653 h 607145"/>
              <a:gd name="connsiteX19" fmla="*/ 153850 w 599938"/>
              <a:gd name="connsiteY19" fmla="*/ 503006 h 607145"/>
              <a:gd name="connsiteX20" fmla="*/ 169268 w 599938"/>
              <a:gd name="connsiteY20" fmla="*/ 500543 h 607145"/>
              <a:gd name="connsiteX21" fmla="*/ 261446 w 599938"/>
              <a:gd name="connsiteY21" fmla="*/ 470362 h 607145"/>
              <a:gd name="connsiteX22" fmla="*/ 285404 w 599938"/>
              <a:gd name="connsiteY22" fmla="*/ 455580 h 607145"/>
              <a:gd name="connsiteX23" fmla="*/ 539401 w 599938"/>
              <a:gd name="connsiteY23" fmla="*/ 200493 h 607145"/>
              <a:gd name="connsiteX24" fmla="*/ 539401 w 599938"/>
              <a:gd name="connsiteY24" fmla="*/ 569242 h 607145"/>
              <a:gd name="connsiteX25" fmla="*/ 501449 w 599938"/>
              <a:gd name="connsiteY25" fmla="*/ 607145 h 607145"/>
              <a:gd name="connsiteX26" fmla="*/ 37952 w 599938"/>
              <a:gd name="connsiteY26" fmla="*/ 607145 h 607145"/>
              <a:gd name="connsiteX27" fmla="*/ 0 w 599938"/>
              <a:gd name="connsiteY27" fmla="*/ 569242 h 607145"/>
              <a:gd name="connsiteX28" fmla="*/ 0 w 599938"/>
              <a:gd name="connsiteY28" fmla="*/ 106351 h 607145"/>
              <a:gd name="connsiteX29" fmla="*/ 37952 w 599938"/>
              <a:gd name="connsiteY29" fmla="*/ 68448 h 607145"/>
              <a:gd name="connsiteX30" fmla="*/ 526983 w 599938"/>
              <a:gd name="connsiteY30" fmla="*/ 0 h 607145"/>
              <a:gd name="connsiteX31" fmla="*/ 548420 w 599938"/>
              <a:gd name="connsiteY31" fmla="*/ 7960 h 607145"/>
              <a:gd name="connsiteX32" fmla="*/ 591957 w 599938"/>
              <a:gd name="connsiteY32" fmla="*/ 51411 h 607145"/>
              <a:gd name="connsiteX33" fmla="*/ 592337 w 599938"/>
              <a:gd name="connsiteY33" fmla="*/ 93487 h 607145"/>
              <a:gd name="connsiteX34" fmla="*/ 554632 w 599938"/>
              <a:gd name="connsiteY34" fmla="*/ 131393 h 607145"/>
              <a:gd name="connsiteX35" fmla="*/ 539408 w 599938"/>
              <a:gd name="connsiteY35" fmla="*/ 116136 h 607145"/>
              <a:gd name="connsiteX36" fmla="*/ 491697 w 599938"/>
              <a:gd name="connsiteY36" fmla="*/ 68468 h 607145"/>
              <a:gd name="connsiteX37" fmla="*/ 468695 w 599938"/>
              <a:gd name="connsiteY37" fmla="*/ 45488 h 607145"/>
              <a:gd name="connsiteX38" fmla="*/ 506399 w 599938"/>
              <a:gd name="connsiteY38" fmla="*/ 7581 h 607145"/>
              <a:gd name="connsiteX39" fmla="*/ 526983 w 599938"/>
              <a:gd name="connsiteY39" fmla="*/ 0 h 607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99938" h="607145">
                <a:moveTo>
                  <a:pt x="167523" y="351416"/>
                </a:moveTo>
                <a:lnTo>
                  <a:pt x="250295" y="434119"/>
                </a:lnTo>
                <a:cubicBezTo>
                  <a:pt x="250105" y="434166"/>
                  <a:pt x="249868" y="434308"/>
                  <a:pt x="249631" y="434356"/>
                </a:cubicBezTo>
                <a:lnTo>
                  <a:pt x="157414" y="464529"/>
                </a:lnTo>
                <a:cubicBezTo>
                  <a:pt x="156228" y="464908"/>
                  <a:pt x="154994" y="465097"/>
                  <a:pt x="153807" y="465097"/>
                </a:cubicBezTo>
                <a:cubicBezTo>
                  <a:pt x="146593" y="465097"/>
                  <a:pt x="140566" y="458181"/>
                  <a:pt x="142464" y="450603"/>
                </a:cubicBezTo>
                <a:lnTo>
                  <a:pt x="167144" y="352742"/>
                </a:lnTo>
                <a:cubicBezTo>
                  <a:pt x="167286" y="352316"/>
                  <a:pt x="167428" y="351890"/>
                  <a:pt x="167523" y="351416"/>
                </a:cubicBezTo>
                <a:close/>
                <a:moveTo>
                  <a:pt x="441885" y="72400"/>
                </a:moveTo>
                <a:lnTo>
                  <a:pt x="527899" y="158291"/>
                </a:lnTo>
                <a:lnTo>
                  <a:pt x="278587" y="408715"/>
                </a:lnTo>
                <a:lnTo>
                  <a:pt x="192573" y="322777"/>
                </a:lnTo>
                <a:close/>
                <a:moveTo>
                  <a:pt x="37952" y="68448"/>
                </a:moveTo>
                <a:lnTo>
                  <a:pt x="392193" y="68448"/>
                </a:lnTo>
                <a:lnTo>
                  <a:pt x="146117" y="315671"/>
                </a:lnTo>
                <a:cubicBezTo>
                  <a:pt x="138479" y="323299"/>
                  <a:pt x="133024" y="332964"/>
                  <a:pt x="130367" y="343435"/>
                </a:cubicBezTo>
                <a:lnTo>
                  <a:pt x="105698" y="441319"/>
                </a:lnTo>
                <a:cubicBezTo>
                  <a:pt x="101997" y="456196"/>
                  <a:pt x="105223" y="471689"/>
                  <a:pt x="114711" y="483818"/>
                </a:cubicBezTo>
                <a:cubicBezTo>
                  <a:pt x="119123" y="489551"/>
                  <a:pt x="124959" y="494383"/>
                  <a:pt x="131458" y="497653"/>
                </a:cubicBezTo>
                <a:cubicBezTo>
                  <a:pt x="138432" y="501206"/>
                  <a:pt x="146117" y="503006"/>
                  <a:pt x="153850" y="503006"/>
                </a:cubicBezTo>
                <a:cubicBezTo>
                  <a:pt x="159116" y="503006"/>
                  <a:pt x="164287" y="502201"/>
                  <a:pt x="169268" y="500543"/>
                </a:cubicBezTo>
                <a:lnTo>
                  <a:pt x="261446" y="470362"/>
                </a:lnTo>
                <a:cubicBezTo>
                  <a:pt x="270412" y="467378"/>
                  <a:pt x="278714" y="462261"/>
                  <a:pt x="285404" y="455580"/>
                </a:cubicBezTo>
                <a:lnTo>
                  <a:pt x="539401" y="200493"/>
                </a:lnTo>
                <a:lnTo>
                  <a:pt x="539401" y="569242"/>
                </a:lnTo>
                <a:cubicBezTo>
                  <a:pt x="539401" y="590136"/>
                  <a:pt x="522370" y="607145"/>
                  <a:pt x="501449" y="607145"/>
                </a:cubicBezTo>
                <a:lnTo>
                  <a:pt x="37952" y="607145"/>
                </a:lnTo>
                <a:cubicBezTo>
                  <a:pt x="17031" y="607145"/>
                  <a:pt x="0" y="590136"/>
                  <a:pt x="0" y="569242"/>
                </a:cubicBezTo>
                <a:lnTo>
                  <a:pt x="0" y="106351"/>
                </a:lnTo>
                <a:cubicBezTo>
                  <a:pt x="0" y="85457"/>
                  <a:pt x="16984" y="68448"/>
                  <a:pt x="37952" y="68448"/>
                </a:cubicBezTo>
                <a:close/>
                <a:moveTo>
                  <a:pt x="526983" y="0"/>
                </a:moveTo>
                <a:cubicBezTo>
                  <a:pt x="535045" y="0"/>
                  <a:pt x="543108" y="2653"/>
                  <a:pt x="548420" y="7960"/>
                </a:cubicBezTo>
                <a:lnTo>
                  <a:pt x="591957" y="51411"/>
                </a:lnTo>
                <a:cubicBezTo>
                  <a:pt x="602439" y="61930"/>
                  <a:pt x="602628" y="83205"/>
                  <a:pt x="592337" y="93487"/>
                </a:cubicBezTo>
                <a:lnTo>
                  <a:pt x="554632" y="131393"/>
                </a:lnTo>
                <a:lnTo>
                  <a:pt x="539408" y="116136"/>
                </a:lnTo>
                <a:lnTo>
                  <a:pt x="491697" y="68468"/>
                </a:lnTo>
                <a:lnTo>
                  <a:pt x="468695" y="45488"/>
                </a:lnTo>
                <a:lnTo>
                  <a:pt x="506399" y="7581"/>
                </a:lnTo>
                <a:cubicBezTo>
                  <a:pt x="511427" y="2511"/>
                  <a:pt x="519157" y="0"/>
                  <a:pt x="5269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B8F0925-2A02-80B7-5DB8-91286CEA761C}"/>
              </a:ext>
            </a:extLst>
          </p:cNvPr>
          <p:cNvGrpSpPr/>
          <p:nvPr/>
        </p:nvGrpSpPr>
        <p:grpSpPr>
          <a:xfrm>
            <a:off x="2451402" y="2233943"/>
            <a:ext cx="3128049" cy="746702"/>
            <a:chOff x="1353005" y="1739095"/>
            <a:chExt cx="3128049" cy="74670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8E2FFFB-AF22-7A3D-D608-D0178D32C002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1600" b="1">
                  <a:solidFill>
                    <a:srgbClr val="0064D2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2DB3E3B-61AC-0D4D-B5B2-A950F5F785E1}"/>
                </a:ext>
              </a:extLst>
            </p:cNvPr>
            <p:cNvSpPr txBox="1"/>
            <p:nvPr/>
          </p:nvSpPr>
          <p:spPr>
            <a:xfrm>
              <a:off x="1362530" y="2049074"/>
              <a:ext cx="3118524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86C993F-66BB-E69B-21D6-26F61C6EAA73}"/>
              </a:ext>
            </a:extLst>
          </p:cNvPr>
          <p:cNvGrpSpPr/>
          <p:nvPr/>
        </p:nvGrpSpPr>
        <p:grpSpPr>
          <a:xfrm>
            <a:off x="7556372" y="2233943"/>
            <a:ext cx="3128049" cy="746702"/>
            <a:chOff x="1353005" y="1739095"/>
            <a:chExt cx="3128049" cy="74670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A359ECA-5C4C-0BFF-080C-4C05C437CAE8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2B79C65-9055-CEE1-4838-84545F2572A3}"/>
                </a:ext>
              </a:extLst>
            </p:cNvPr>
            <p:cNvSpPr txBox="1"/>
            <p:nvPr/>
          </p:nvSpPr>
          <p:spPr>
            <a:xfrm>
              <a:off x="1362530" y="2049074"/>
              <a:ext cx="3118524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>
                  <a:sym typeface="+mn-lt"/>
                </a:rPr>
                <a:t>... ...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43" name="îṩļîḓé">
            <a:extLst>
              <a:ext uri="{FF2B5EF4-FFF2-40B4-BE49-F238E27FC236}">
                <a16:creationId xmlns:a16="http://schemas.microsoft.com/office/drawing/2014/main" id="{CDD29D04-C4D6-0837-E88D-7A25B7BB7ADC}"/>
              </a:ext>
            </a:extLst>
          </p:cNvPr>
          <p:cNvSpPr/>
          <p:nvPr/>
        </p:nvSpPr>
        <p:spPr bwMode="auto">
          <a:xfrm rot="5400000">
            <a:off x="977892" y="4149020"/>
            <a:ext cx="1584757" cy="1140241"/>
          </a:xfrm>
          <a:prstGeom prst="homePlate">
            <a:avLst>
              <a:gd name="adj" fmla="val 24059"/>
            </a:avLst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44" name="iSlîḋé">
            <a:extLst>
              <a:ext uri="{FF2B5EF4-FFF2-40B4-BE49-F238E27FC236}">
                <a16:creationId xmlns:a16="http://schemas.microsoft.com/office/drawing/2014/main" id="{76A17755-6F87-9988-B18C-197FF351D2AD}"/>
              </a:ext>
            </a:extLst>
          </p:cNvPr>
          <p:cNvSpPr/>
          <p:nvPr/>
        </p:nvSpPr>
        <p:spPr bwMode="auto">
          <a:xfrm>
            <a:off x="2321871" y="3926763"/>
            <a:ext cx="3558230" cy="1317027"/>
          </a:xfrm>
          <a:prstGeom prst="flowChartProcess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6" name="îṩļîḓé">
            <a:extLst>
              <a:ext uri="{FF2B5EF4-FFF2-40B4-BE49-F238E27FC236}">
                <a16:creationId xmlns:a16="http://schemas.microsoft.com/office/drawing/2014/main" id="{3A4E53F1-EB24-55D7-8020-378D59B84344}"/>
              </a:ext>
            </a:extLst>
          </p:cNvPr>
          <p:cNvSpPr/>
          <p:nvPr/>
        </p:nvSpPr>
        <p:spPr bwMode="auto">
          <a:xfrm rot="5400000">
            <a:off x="6089643" y="4149020"/>
            <a:ext cx="1584757" cy="1140241"/>
          </a:xfrm>
          <a:prstGeom prst="homePlate">
            <a:avLst>
              <a:gd name="adj" fmla="val 24059"/>
            </a:avLst>
          </a:prstGeom>
          <a:solidFill>
            <a:srgbClr val="0064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47" name="iSlîḋé">
            <a:extLst>
              <a:ext uri="{FF2B5EF4-FFF2-40B4-BE49-F238E27FC236}">
                <a16:creationId xmlns:a16="http://schemas.microsoft.com/office/drawing/2014/main" id="{5F7FCCDA-1D36-6E92-F7AF-835E1F00A222}"/>
              </a:ext>
            </a:extLst>
          </p:cNvPr>
          <p:cNvSpPr/>
          <p:nvPr/>
        </p:nvSpPr>
        <p:spPr bwMode="auto">
          <a:xfrm>
            <a:off x="7433622" y="3926763"/>
            <a:ext cx="3558230" cy="1317027"/>
          </a:xfrm>
          <a:prstGeom prst="flowChartProcess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67B9B1D-3945-CB4F-8909-9AA32F1B2FDD}"/>
              </a:ext>
            </a:extLst>
          </p:cNvPr>
          <p:cNvGrpSpPr/>
          <p:nvPr/>
        </p:nvGrpSpPr>
        <p:grpSpPr>
          <a:xfrm>
            <a:off x="2451402" y="4214839"/>
            <a:ext cx="3128049" cy="746702"/>
            <a:chOff x="1353005" y="1739095"/>
            <a:chExt cx="3128049" cy="74670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AA608BC-8BC6-A472-CFE0-7AFA5CB0DD35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1600" b="1">
                  <a:solidFill>
                    <a:srgbClr val="0064D2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5209F6E-C1E1-E483-8FA4-273CECBB754F}"/>
                </a:ext>
              </a:extLst>
            </p:cNvPr>
            <p:cNvSpPr txBox="1"/>
            <p:nvPr/>
          </p:nvSpPr>
          <p:spPr>
            <a:xfrm>
              <a:off x="1362530" y="2049074"/>
              <a:ext cx="3118524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E28710A-4B7F-87D3-9DC0-6B60CD98EA9C}"/>
              </a:ext>
            </a:extLst>
          </p:cNvPr>
          <p:cNvGrpSpPr/>
          <p:nvPr/>
        </p:nvGrpSpPr>
        <p:grpSpPr>
          <a:xfrm>
            <a:off x="7556372" y="4214839"/>
            <a:ext cx="3128049" cy="746702"/>
            <a:chOff x="1353005" y="1739095"/>
            <a:chExt cx="3128049" cy="74670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6AF3498-6460-53F1-CBF0-45750E05509B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FA7FCC7-3EC8-6779-6B03-638CF9DBD6F5}"/>
                </a:ext>
              </a:extLst>
            </p:cNvPr>
            <p:cNvSpPr txBox="1"/>
            <p:nvPr/>
          </p:nvSpPr>
          <p:spPr>
            <a:xfrm>
              <a:off x="1362530" y="2049074"/>
              <a:ext cx="3118524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>
                  <a:sym typeface="+mn-lt"/>
                </a:rPr>
                <a:t>... ...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55" name="paper-plane_87312">
            <a:extLst>
              <a:ext uri="{FF2B5EF4-FFF2-40B4-BE49-F238E27FC236}">
                <a16:creationId xmlns:a16="http://schemas.microsoft.com/office/drawing/2014/main" id="{1FD74AA9-42D0-1A87-5C08-535012481CB6}"/>
              </a:ext>
            </a:extLst>
          </p:cNvPr>
          <p:cNvSpPr>
            <a:spLocks noChangeAspect="1"/>
          </p:cNvSpPr>
          <p:nvPr/>
        </p:nvSpPr>
        <p:spPr bwMode="auto">
          <a:xfrm>
            <a:off x="6667175" y="4410711"/>
            <a:ext cx="411170" cy="332468"/>
          </a:xfrm>
          <a:custGeom>
            <a:avLst/>
            <a:gdLst>
              <a:gd name="connsiteX0" fmla="*/ 303890 w 607921"/>
              <a:gd name="connsiteY0" fmla="*/ 187422 h 491559"/>
              <a:gd name="connsiteX1" fmla="*/ 408433 w 607921"/>
              <a:gd name="connsiteY1" fmla="*/ 291824 h 491559"/>
              <a:gd name="connsiteX2" fmla="*/ 303890 w 607921"/>
              <a:gd name="connsiteY2" fmla="*/ 396226 h 491559"/>
              <a:gd name="connsiteX3" fmla="*/ 199347 w 607921"/>
              <a:gd name="connsiteY3" fmla="*/ 291824 h 491559"/>
              <a:gd name="connsiteX4" fmla="*/ 303890 w 607921"/>
              <a:gd name="connsiteY4" fmla="*/ 187422 h 491559"/>
              <a:gd name="connsiteX5" fmla="*/ 303961 w 607921"/>
              <a:gd name="connsiteY5" fmla="*/ 129427 h 491559"/>
              <a:gd name="connsiteX6" fmla="*/ 141304 w 607921"/>
              <a:gd name="connsiteY6" fmla="*/ 291828 h 491559"/>
              <a:gd name="connsiteX7" fmla="*/ 303961 w 607921"/>
              <a:gd name="connsiteY7" fmla="*/ 454228 h 491559"/>
              <a:gd name="connsiteX8" fmla="*/ 466522 w 607921"/>
              <a:gd name="connsiteY8" fmla="*/ 291828 h 491559"/>
              <a:gd name="connsiteX9" fmla="*/ 303961 w 607921"/>
              <a:gd name="connsiteY9" fmla="*/ 129427 h 491559"/>
              <a:gd name="connsiteX10" fmla="*/ 209062 w 607921"/>
              <a:gd name="connsiteY10" fmla="*/ 0 h 491559"/>
              <a:gd name="connsiteX11" fmla="*/ 259453 w 607921"/>
              <a:gd name="connsiteY11" fmla="*/ 0 h 491559"/>
              <a:gd name="connsiteX12" fmla="*/ 348468 w 607921"/>
              <a:gd name="connsiteY12" fmla="*/ 0 h 491559"/>
              <a:gd name="connsiteX13" fmla="*/ 398764 w 607921"/>
              <a:gd name="connsiteY13" fmla="*/ 0 h 491559"/>
              <a:gd name="connsiteX14" fmla="*/ 427803 w 607921"/>
              <a:gd name="connsiteY14" fmla="*/ 92096 h 491559"/>
              <a:gd name="connsiteX15" fmla="*/ 607921 w 607921"/>
              <a:gd name="connsiteY15" fmla="*/ 92096 h 491559"/>
              <a:gd name="connsiteX16" fmla="*/ 607921 w 607921"/>
              <a:gd name="connsiteY16" fmla="*/ 491559 h 491559"/>
              <a:gd name="connsiteX17" fmla="*/ 0 w 607921"/>
              <a:gd name="connsiteY17" fmla="*/ 491559 h 491559"/>
              <a:gd name="connsiteX18" fmla="*/ 0 w 607921"/>
              <a:gd name="connsiteY18" fmla="*/ 92096 h 491559"/>
              <a:gd name="connsiteX19" fmla="*/ 180118 w 607921"/>
              <a:gd name="connsiteY19" fmla="*/ 92096 h 491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7921" h="491559">
                <a:moveTo>
                  <a:pt x="303890" y="187422"/>
                </a:moveTo>
                <a:cubicBezTo>
                  <a:pt x="361628" y="187422"/>
                  <a:pt x="408433" y="234164"/>
                  <a:pt x="408433" y="291824"/>
                </a:cubicBezTo>
                <a:cubicBezTo>
                  <a:pt x="408433" y="349484"/>
                  <a:pt x="361628" y="396226"/>
                  <a:pt x="303890" y="396226"/>
                </a:cubicBezTo>
                <a:cubicBezTo>
                  <a:pt x="246152" y="396226"/>
                  <a:pt x="199347" y="349484"/>
                  <a:pt x="199347" y="291824"/>
                </a:cubicBezTo>
                <a:cubicBezTo>
                  <a:pt x="199347" y="234164"/>
                  <a:pt x="246152" y="187422"/>
                  <a:pt x="303890" y="187422"/>
                </a:cubicBezTo>
                <a:close/>
                <a:moveTo>
                  <a:pt x="303961" y="129427"/>
                </a:moveTo>
                <a:cubicBezTo>
                  <a:pt x="214091" y="129427"/>
                  <a:pt x="141304" y="202195"/>
                  <a:pt x="141304" y="291828"/>
                </a:cubicBezTo>
                <a:cubicBezTo>
                  <a:pt x="141304" y="381460"/>
                  <a:pt x="214091" y="454228"/>
                  <a:pt x="303961" y="454228"/>
                </a:cubicBezTo>
                <a:cubicBezTo>
                  <a:pt x="393735" y="454228"/>
                  <a:pt x="466522" y="381460"/>
                  <a:pt x="466522" y="291828"/>
                </a:cubicBezTo>
                <a:cubicBezTo>
                  <a:pt x="466522" y="202195"/>
                  <a:pt x="393735" y="129427"/>
                  <a:pt x="303961" y="129427"/>
                </a:cubicBezTo>
                <a:close/>
                <a:moveTo>
                  <a:pt x="209062" y="0"/>
                </a:moveTo>
                <a:lnTo>
                  <a:pt x="259453" y="0"/>
                </a:lnTo>
                <a:lnTo>
                  <a:pt x="348468" y="0"/>
                </a:lnTo>
                <a:lnTo>
                  <a:pt x="398764" y="0"/>
                </a:lnTo>
                <a:lnTo>
                  <a:pt x="427803" y="92096"/>
                </a:lnTo>
                <a:lnTo>
                  <a:pt x="607921" y="92096"/>
                </a:lnTo>
                <a:lnTo>
                  <a:pt x="607921" y="491559"/>
                </a:lnTo>
                <a:lnTo>
                  <a:pt x="0" y="491559"/>
                </a:lnTo>
                <a:lnTo>
                  <a:pt x="0" y="92096"/>
                </a:lnTo>
                <a:lnTo>
                  <a:pt x="180118" y="920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paper-plane_87312">
            <a:extLst>
              <a:ext uri="{FF2B5EF4-FFF2-40B4-BE49-F238E27FC236}">
                <a16:creationId xmlns:a16="http://schemas.microsoft.com/office/drawing/2014/main" id="{058EB078-70C1-545A-F776-BCD6DE02DA66}"/>
              </a:ext>
            </a:extLst>
          </p:cNvPr>
          <p:cNvSpPr>
            <a:spLocks noChangeAspect="1"/>
          </p:cNvSpPr>
          <p:nvPr/>
        </p:nvSpPr>
        <p:spPr bwMode="auto">
          <a:xfrm>
            <a:off x="1577877" y="4347808"/>
            <a:ext cx="366265" cy="411170"/>
          </a:xfrm>
          <a:custGeom>
            <a:avLst/>
            <a:gdLst>
              <a:gd name="connsiteX0" fmla="*/ 390720 w 540460"/>
              <a:gd name="connsiteY0" fmla="*/ 497063 h 606722"/>
              <a:gd name="connsiteX1" fmla="*/ 439286 w 540460"/>
              <a:gd name="connsiteY1" fmla="*/ 497063 h 606722"/>
              <a:gd name="connsiteX2" fmla="*/ 488030 w 540460"/>
              <a:gd name="connsiteY2" fmla="*/ 586283 h 606722"/>
              <a:gd name="connsiteX3" fmla="*/ 450583 w 540460"/>
              <a:gd name="connsiteY3" fmla="*/ 606722 h 606722"/>
              <a:gd name="connsiteX4" fmla="*/ 248884 w 540460"/>
              <a:gd name="connsiteY4" fmla="*/ 497063 h 606722"/>
              <a:gd name="connsiteX5" fmla="*/ 291576 w 540460"/>
              <a:gd name="connsiteY5" fmla="*/ 497063 h 606722"/>
              <a:gd name="connsiteX6" fmla="*/ 291576 w 540460"/>
              <a:gd name="connsiteY6" fmla="*/ 553868 h 606722"/>
              <a:gd name="connsiteX7" fmla="*/ 248884 w 540460"/>
              <a:gd name="connsiteY7" fmla="*/ 553868 h 606722"/>
              <a:gd name="connsiteX8" fmla="*/ 101059 w 540460"/>
              <a:gd name="connsiteY8" fmla="*/ 497063 h 606722"/>
              <a:gd name="connsiteX9" fmla="*/ 149669 w 540460"/>
              <a:gd name="connsiteY9" fmla="*/ 497063 h 606722"/>
              <a:gd name="connsiteX10" fmla="*/ 89752 w 540460"/>
              <a:gd name="connsiteY10" fmla="*/ 606722 h 606722"/>
              <a:gd name="connsiteX11" fmla="*/ 52359 w 540460"/>
              <a:gd name="connsiteY11" fmla="*/ 586283 h 606722"/>
              <a:gd name="connsiteX12" fmla="*/ 0 w 540460"/>
              <a:gd name="connsiteY12" fmla="*/ 383523 h 606722"/>
              <a:gd name="connsiteX13" fmla="*/ 540460 w 540460"/>
              <a:gd name="connsiteY13" fmla="*/ 383523 h 606722"/>
              <a:gd name="connsiteX14" fmla="*/ 540460 w 540460"/>
              <a:gd name="connsiteY14" fmla="*/ 454512 h 606722"/>
              <a:gd name="connsiteX15" fmla="*/ 0 w 540460"/>
              <a:gd name="connsiteY15" fmla="*/ 454512 h 606722"/>
              <a:gd name="connsiteX16" fmla="*/ 298642 w 540460"/>
              <a:gd name="connsiteY16" fmla="*/ 255690 h 606722"/>
              <a:gd name="connsiteX17" fmla="*/ 298642 w 540460"/>
              <a:gd name="connsiteY17" fmla="*/ 298260 h 606722"/>
              <a:gd name="connsiteX18" fmla="*/ 398243 w 540460"/>
              <a:gd name="connsiteY18" fmla="*/ 298260 h 606722"/>
              <a:gd name="connsiteX19" fmla="*/ 398243 w 540460"/>
              <a:gd name="connsiteY19" fmla="*/ 255690 h 606722"/>
              <a:gd name="connsiteX20" fmla="*/ 248886 w 540460"/>
              <a:gd name="connsiteY20" fmla="*/ 0 h 606722"/>
              <a:gd name="connsiteX21" fmla="*/ 291522 w 540460"/>
              <a:gd name="connsiteY21" fmla="*/ 0 h 606722"/>
              <a:gd name="connsiteX22" fmla="*/ 291522 w 540460"/>
              <a:gd name="connsiteY22" fmla="*/ 71010 h 606722"/>
              <a:gd name="connsiteX23" fmla="*/ 483514 w 540460"/>
              <a:gd name="connsiteY23" fmla="*/ 71010 h 606722"/>
              <a:gd name="connsiteX24" fmla="*/ 483514 w 540460"/>
              <a:gd name="connsiteY24" fmla="*/ 340831 h 606722"/>
              <a:gd name="connsiteX25" fmla="*/ 56805 w 540460"/>
              <a:gd name="connsiteY25" fmla="*/ 340831 h 606722"/>
              <a:gd name="connsiteX26" fmla="*/ 56805 w 540460"/>
              <a:gd name="connsiteY26" fmla="*/ 71010 h 606722"/>
              <a:gd name="connsiteX27" fmla="*/ 248886 w 540460"/>
              <a:gd name="connsiteY27" fmla="*/ 7101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0460" h="606722">
                <a:moveTo>
                  <a:pt x="390720" y="497063"/>
                </a:moveTo>
                <a:lnTo>
                  <a:pt x="439286" y="497063"/>
                </a:lnTo>
                <a:lnTo>
                  <a:pt x="488030" y="586283"/>
                </a:lnTo>
                <a:lnTo>
                  <a:pt x="450583" y="606722"/>
                </a:lnTo>
                <a:close/>
                <a:moveTo>
                  <a:pt x="248884" y="497063"/>
                </a:moveTo>
                <a:lnTo>
                  <a:pt x="291576" y="497063"/>
                </a:lnTo>
                <a:lnTo>
                  <a:pt x="291576" y="553868"/>
                </a:lnTo>
                <a:lnTo>
                  <a:pt x="248884" y="553868"/>
                </a:lnTo>
                <a:close/>
                <a:moveTo>
                  <a:pt x="101059" y="497063"/>
                </a:moveTo>
                <a:lnTo>
                  <a:pt x="149669" y="497063"/>
                </a:lnTo>
                <a:lnTo>
                  <a:pt x="89752" y="606722"/>
                </a:lnTo>
                <a:lnTo>
                  <a:pt x="52359" y="586283"/>
                </a:lnTo>
                <a:close/>
                <a:moveTo>
                  <a:pt x="0" y="383523"/>
                </a:moveTo>
                <a:lnTo>
                  <a:pt x="540460" y="383523"/>
                </a:lnTo>
                <a:lnTo>
                  <a:pt x="540460" y="454512"/>
                </a:lnTo>
                <a:lnTo>
                  <a:pt x="0" y="454512"/>
                </a:lnTo>
                <a:close/>
                <a:moveTo>
                  <a:pt x="298642" y="255690"/>
                </a:moveTo>
                <a:lnTo>
                  <a:pt x="298642" y="298260"/>
                </a:lnTo>
                <a:lnTo>
                  <a:pt x="398243" y="298260"/>
                </a:lnTo>
                <a:lnTo>
                  <a:pt x="398243" y="255690"/>
                </a:lnTo>
                <a:close/>
                <a:moveTo>
                  <a:pt x="248886" y="0"/>
                </a:moveTo>
                <a:lnTo>
                  <a:pt x="291522" y="0"/>
                </a:lnTo>
                <a:lnTo>
                  <a:pt x="291522" y="71010"/>
                </a:lnTo>
                <a:lnTo>
                  <a:pt x="483514" y="71010"/>
                </a:lnTo>
                <a:lnTo>
                  <a:pt x="483514" y="340831"/>
                </a:lnTo>
                <a:lnTo>
                  <a:pt x="56805" y="340831"/>
                </a:lnTo>
                <a:lnTo>
                  <a:pt x="56805" y="71010"/>
                </a:lnTo>
                <a:lnTo>
                  <a:pt x="248886" y="710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1732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D22E9DE6-3CF0-3EB5-1A50-BDCCB5E7E5F4}"/>
              </a:ext>
            </a:extLst>
          </p:cNvPr>
          <p:cNvSpPr/>
          <p:nvPr/>
        </p:nvSpPr>
        <p:spPr>
          <a:xfrm>
            <a:off x="1200150" y="1614123"/>
            <a:ext cx="2597150" cy="4145393"/>
          </a:xfrm>
          <a:prstGeom prst="roundRect">
            <a:avLst>
              <a:gd name="adj" fmla="val 0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BB45A93-1DE1-174D-F6FA-B1DD6733E5FD}"/>
              </a:ext>
            </a:extLst>
          </p:cNvPr>
          <p:cNvGrpSpPr/>
          <p:nvPr/>
        </p:nvGrpSpPr>
        <p:grpSpPr>
          <a:xfrm>
            <a:off x="768589" y="361030"/>
            <a:ext cx="355841" cy="322919"/>
            <a:chOff x="3919011" y="2367642"/>
            <a:chExt cx="808197" cy="733424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972C10D-E7EA-E67C-5470-45DC3E4BE636}"/>
                </a:ext>
              </a:extLst>
            </p:cNvPr>
            <p:cNvSpPr/>
            <p:nvPr/>
          </p:nvSpPr>
          <p:spPr>
            <a:xfrm>
              <a:off x="4217906" y="2878182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E933DC1-F21B-8201-2C07-BC7482D314DB}"/>
                </a:ext>
              </a:extLst>
            </p:cNvPr>
            <p:cNvSpPr/>
            <p:nvPr/>
          </p:nvSpPr>
          <p:spPr>
            <a:xfrm>
              <a:off x="41747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B497F8F-968F-257F-9BF1-A8A7CBAF9982}"/>
                </a:ext>
              </a:extLst>
            </p:cNvPr>
            <p:cNvSpPr/>
            <p:nvPr/>
          </p:nvSpPr>
          <p:spPr>
            <a:xfrm>
              <a:off x="4407072" y="2878182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8CB7E13-1F50-8EBC-057C-D5594DA5E065}"/>
                </a:ext>
              </a:extLst>
            </p:cNvPr>
            <p:cNvSpPr/>
            <p:nvPr/>
          </p:nvSpPr>
          <p:spPr>
            <a:xfrm>
              <a:off x="43652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6FBE961-E93D-295A-3120-F4E29D11B808}"/>
                </a:ext>
              </a:extLst>
            </p:cNvPr>
            <p:cNvSpPr/>
            <p:nvPr/>
          </p:nvSpPr>
          <p:spPr>
            <a:xfrm>
              <a:off x="4597572" y="2878182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B8D33BE-34BB-D658-E598-33ACF1AC8D9F}"/>
                </a:ext>
              </a:extLst>
            </p:cNvPr>
            <p:cNvSpPr/>
            <p:nvPr/>
          </p:nvSpPr>
          <p:spPr>
            <a:xfrm>
              <a:off x="4555758" y="2976575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F13ED91-390B-F1B9-E781-33AAB1FEFFF1}"/>
                </a:ext>
              </a:extLst>
            </p:cNvPr>
            <p:cNvSpPr/>
            <p:nvPr/>
          </p:nvSpPr>
          <p:spPr>
            <a:xfrm>
              <a:off x="4017976" y="2464987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92C56FF-59A3-9FC9-0631-696A2B57F41D}"/>
                </a:ext>
              </a:extLst>
            </p:cNvPr>
            <p:cNvSpPr/>
            <p:nvPr/>
          </p:nvSpPr>
          <p:spPr>
            <a:xfrm>
              <a:off x="3919011" y="2495613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CD87467-CD48-0042-F759-CACEC51D024C}"/>
                </a:ext>
              </a:extLst>
            </p:cNvPr>
            <p:cNvSpPr/>
            <p:nvPr/>
          </p:nvSpPr>
          <p:spPr>
            <a:xfrm>
              <a:off x="4098558" y="2367642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年度工作概述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5" name="Group 1" descr="e7d195523061f1c03a90ee8e42cb24248e56383cd534985688F9F494128731F165EE95AB4B0C0A38076AAEA07667B1565C446FC45FF01DFB0E885BCDBDF3A284F3DB14DA61DD97F0BAB2E6C668FB4931DED5FAA0CB712CCE4D5ADF83392A44ACB80FA3430394BB368FC4442A937FBEAA755813D692D285C97FC8BC4728AD8F9CA4F58EFC1780963DBD9E3583AF6A7305">
            <a:extLst>
              <a:ext uri="{FF2B5EF4-FFF2-40B4-BE49-F238E27FC236}">
                <a16:creationId xmlns:a16="http://schemas.microsoft.com/office/drawing/2014/main" id="{6F2D9319-963F-535D-2DB8-25160E8C0DA0}"/>
              </a:ext>
            </a:extLst>
          </p:cNvPr>
          <p:cNvGrpSpPr/>
          <p:nvPr/>
        </p:nvGrpSpPr>
        <p:grpSpPr>
          <a:xfrm>
            <a:off x="1495229" y="5353297"/>
            <a:ext cx="2039357" cy="691027"/>
            <a:chOff x="4762627" y="4972627"/>
            <a:chExt cx="2039623" cy="691117"/>
          </a:xfrm>
        </p:grpSpPr>
        <p:sp>
          <p:nvSpPr>
            <p:cNvPr id="6" name="Rectangle: Rounded Corners 65">
              <a:extLst>
                <a:ext uri="{FF2B5EF4-FFF2-40B4-BE49-F238E27FC236}">
                  <a16:creationId xmlns:a16="http://schemas.microsoft.com/office/drawing/2014/main" id="{4B098F8F-5B97-59B8-0118-051552ED3808}"/>
                </a:ext>
              </a:extLst>
            </p:cNvPr>
            <p:cNvSpPr/>
            <p:nvPr/>
          </p:nvSpPr>
          <p:spPr>
            <a:xfrm>
              <a:off x="4762627" y="4972627"/>
              <a:ext cx="2039623" cy="691117"/>
            </a:xfrm>
            <a:prstGeom prst="roundRect">
              <a:avLst>
                <a:gd name="adj" fmla="val 0"/>
              </a:avLst>
            </a:prstGeom>
            <a:solidFill>
              <a:srgbClr val="0064D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57200" dist="3175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914309">
                <a:defRPr/>
              </a:pPr>
              <a:endParaRPr lang="en-US" sz="1800" kern="0">
                <a:solidFill>
                  <a:srgbClr val="3F6FE0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70">
              <a:extLst>
                <a:ext uri="{FF2B5EF4-FFF2-40B4-BE49-F238E27FC236}">
                  <a16:creationId xmlns:a16="http://schemas.microsoft.com/office/drawing/2014/main" id="{A5E93C02-703D-E78D-E723-12571A56233D}"/>
                </a:ext>
              </a:extLst>
            </p:cNvPr>
            <p:cNvSpPr txBox="1"/>
            <p:nvPr/>
          </p:nvSpPr>
          <p:spPr>
            <a:xfrm>
              <a:off x="5065654" y="5040301"/>
              <a:ext cx="1360863" cy="33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09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12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70">
              <a:extLst>
                <a:ext uri="{FF2B5EF4-FFF2-40B4-BE49-F238E27FC236}">
                  <a16:creationId xmlns:a16="http://schemas.microsoft.com/office/drawing/2014/main" id="{A429223E-965B-D764-C7B6-A1CD5D397CF7}"/>
                </a:ext>
              </a:extLst>
            </p:cNvPr>
            <p:cNvSpPr txBox="1"/>
            <p:nvPr/>
          </p:nvSpPr>
          <p:spPr>
            <a:xfrm>
              <a:off x="4853349" y="5314167"/>
              <a:ext cx="1785472" cy="277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09"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  <p:sp>
        <p:nvSpPr>
          <p:cNvPr id="23" name="Shape 4632" descr="e7d195523061f1c03a90ee8e42cb24248e56383cd534985688F9F494128731F165EE95AB4B0C0A38076AAEA07667B1565C446FC45FF01DFB0E885BCDBDF3A284F3DB14DA61DD97F0BAB2E6C668FB4931021EB1247EDB05E3AD344D338CFB3F6E14BE3286BB5829F853791FC1C75213FC2BBF93526C4B1690ECC8F7D4A48ECD863332E806751EBEB4">
            <a:extLst>
              <a:ext uri="{FF2B5EF4-FFF2-40B4-BE49-F238E27FC236}">
                <a16:creationId xmlns:a16="http://schemas.microsoft.com/office/drawing/2014/main" id="{D2E89733-20F5-4AA6-371B-ED7ECEC22C3A}"/>
              </a:ext>
            </a:extLst>
          </p:cNvPr>
          <p:cNvSpPr/>
          <p:nvPr/>
        </p:nvSpPr>
        <p:spPr>
          <a:xfrm>
            <a:off x="7278203" y="3881237"/>
            <a:ext cx="360395" cy="3712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1373" y="64164"/>
                </a:moveTo>
                <a:lnTo>
                  <a:pt x="51373" y="64164"/>
                </a:lnTo>
                <a:cubicBezTo>
                  <a:pt x="17059" y="64164"/>
                  <a:pt x="17059" y="64164"/>
                  <a:pt x="17059" y="64164"/>
                </a:cubicBezTo>
                <a:lnTo>
                  <a:pt x="14151" y="67003"/>
                </a:lnTo>
                <a:cubicBezTo>
                  <a:pt x="14151" y="69842"/>
                  <a:pt x="17059" y="72492"/>
                  <a:pt x="17059" y="72492"/>
                </a:cubicBezTo>
                <a:cubicBezTo>
                  <a:pt x="42843" y="72492"/>
                  <a:pt x="42843" y="72492"/>
                  <a:pt x="42843" y="72492"/>
                </a:cubicBezTo>
                <a:cubicBezTo>
                  <a:pt x="17059" y="97665"/>
                  <a:pt x="17059" y="97665"/>
                  <a:pt x="17059" y="97665"/>
                </a:cubicBezTo>
                <a:cubicBezTo>
                  <a:pt x="22875" y="103154"/>
                  <a:pt x="22875" y="103154"/>
                  <a:pt x="22875" y="103154"/>
                </a:cubicBezTo>
                <a:cubicBezTo>
                  <a:pt x="48465" y="77981"/>
                  <a:pt x="48465" y="77981"/>
                  <a:pt x="48465" y="77981"/>
                </a:cubicBezTo>
                <a:cubicBezTo>
                  <a:pt x="48465" y="100315"/>
                  <a:pt x="48465" y="100315"/>
                  <a:pt x="48465" y="100315"/>
                </a:cubicBezTo>
                <a:cubicBezTo>
                  <a:pt x="48465" y="103154"/>
                  <a:pt x="51373" y="105993"/>
                  <a:pt x="51373" y="105993"/>
                </a:cubicBezTo>
                <a:cubicBezTo>
                  <a:pt x="54281" y="105993"/>
                  <a:pt x="56995" y="103154"/>
                  <a:pt x="56995" y="100315"/>
                </a:cubicBezTo>
                <a:cubicBezTo>
                  <a:pt x="56995" y="67003"/>
                  <a:pt x="56995" y="67003"/>
                  <a:pt x="56995" y="67003"/>
                </a:cubicBezTo>
                <a:cubicBezTo>
                  <a:pt x="56995" y="67003"/>
                  <a:pt x="56995" y="67003"/>
                  <a:pt x="54281" y="64164"/>
                </a:cubicBezTo>
                <a:cubicBezTo>
                  <a:pt x="54281" y="64164"/>
                  <a:pt x="54281" y="64164"/>
                  <a:pt x="51373" y="64164"/>
                </a:cubicBezTo>
                <a:close/>
                <a:moveTo>
                  <a:pt x="102746" y="50347"/>
                </a:moveTo>
                <a:lnTo>
                  <a:pt x="102746" y="50347"/>
                </a:lnTo>
                <a:cubicBezTo>
                  <a:pt x="76962" y="50347"/>
                  <a:pt x="76962" y="50347"/>
                  <a:pt x="76962" y="50347"/>
                </a:cubicBezTo>
                <a:cubicBezTo>
                  <a:pt x="102746" y="25173"/>
                  <a:pt x="102746" y="25173"/>
                  <a:pt x="102746" y="25173"/>
                </a:cubicBezTo>
                <a:cubicBezTo>
                  <a:pt x="96930" y="19495"/>
                  <a:pt x="96930" y="19495"/>
                  <a:pt x="96930" y="19495"/>
                </a:cubicBezTo>
                <a:cubicBezTo>
                  <a:pt x="71340" y="44668"/>
                  <a:pt x="71340" y="44668"/>
                  <a:pt x="71340" y="44668"/>
                </a:cubicBezTo>
                <a:cubicBezTo>
                  <a:pt x="71340" y="19495"/>
                  <a:pt x="71340" y="19495"/>
                  <a:pt x="71340" y="19495"/>
                </a:cubicBezTo>
                <a:cubicBezTo>
                  <a:pt x="71340" y="16845"/>
                  <a:pt x="68432" y="16845"/>
                  <a:pt x="68432" y="16845"/>
                </a:cubicBezTo>
                <a:cubicBezTo>
                  <a:pt x="65718" y="16845"/>
                  <a:pt x="62810" y="16845"/>
                  <a:pt x="62810" y="19495"/>
                </a:cubicBezTo>
                <a:cubicBezTo>
                  <a:pt x="62810" y="52996"/>
                  <a:pt x="62810" y="52996"/>
                  <a:pt x="62810" y="52996"/>
                </a:cubicBezTo>
                <a:cubicBezTo>
                  <a:pt x="62810" y="52996"/>
                  <a:pt x="62810" y="55835"/>
                  <a:pt x="65718" y="55835"/>
                </a:cubicBezTo>
                <a:cubicBezTo>
                  <a:pt x="65718" y="55835"/>
                  <a:pt x="65718" y="55835"/>
                  <a:pt x="68432" y="55835"/>
                </a:cubicBezTo>
                <a:cubicBezTo>
                  <a:pt x="102746" y="55835"/>
                  <a:pt x="102746" y="55835"/>
                  <a:pt x="102746" y="55835"/>
                </a:cubicBezTo>
                <a:cubicBezTo>
                  <a:pt x="102746" y="55835"/>
                  <a:pt x="105460" y="55835"/>
                  <a:pt x="105460" y="52996"/>
                </a:cubicBezTo>
                <a:cubicBezTo>
                  <a:pt x="105460" y="50347"/>
                  <a:pt x="102746" y="50347"/>
                  <a:pt x="102746" y="50347"/>
                </a:cubicBezTo>
                <a:close/>
                <a:moveTo>
                  <a:pt x="105460" y="0"/>
                </a:moveTo>
                <a:lnTo>
                  <a:pt x="105460" y="0"/>
                </a:lnTo>
                <a:cubicBezTo>
                  <a:pt x="14151" y="0"/>
                  <a:pt x="14151" y="0"/>
                  <a:pt x="14151" y="0"/>
                </a:cubicBezTo>
                <a:cubicBezTo>
                  <a:pt x="5621" y="0"/>
                  <a:pt x="0" y="8517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621" y="119810"/>
                  <a:pt x="14151" y="119810"/>
                </a:cubicBezTo>
                <a:cubicBezTo>
                  <a:pt x="105460" y="119810"/>
                  <a:pt x="105460" y="119810"/>
                  <a:pt x="105460" y="119810"/>
                </a:cubicBezTo>
                <a:cubicBezTo>
                  <a:pt x="114184" y="119810"/>
                  <a:pt x="119806" y="114321"/>
                  <a:pt x="119806" y="105993"/>
                </a:cubicBezTo>
                <a:cubicBezTo>
                  <a:pt x="119806" y="16845"/>
                  <a:pt x="119806" y="16845"/>
                  <a:pt x="119806" y="16845"/>
                </a:cubicBezTo>
                <a:cubicBezTo>
                  <a:pt x="119806" y="8517"/>
                  <a:pt x="114184" y="0"/>
                  <a:pt x="105460" y="0"/>
                </a:cubicBezTo>
                <a:close/>
                <a:moveTo>
                  <a:pt x="114184" y="105993"/>
                </a:moveTo>
                <a:lnTo>
                  <a:pt x="114184" y="105993"/>
                </a:lnTo>
                <a:cubicBezTo>
                  <a:pt x="114184" y="108832"/>
                  <a:pt x="108368" y="111482"/>
                  <a:pt x="105460" y="111482"/>
                </a:cubicBezTo>
                <a:cubicBezTo>
                  <a:pt x="14151" y="111482"/>
                  <a:pt x="14151" y="111482"/>
                  <a:pt x="14151" y="111482"/>
                </a:cubicBezTo>
                <a:cubicBezTo>
                  <a:pt x="11437" y="111482"/>
                  <a:pt x="5621" y="108832"/>
                  <a:pt x="5621" y="105993"/>
                </a:cubicBezTo>
                <a:cubicBezTo>
                  <a:pt x="5621" y="16845"/>
                  <a:pt x="5621" y="16845"/>
                  <a:pt x="5621" y="16845"/>
                </a:cubicBezTo>
                <a:cubicBezTo>
                  <a:pt x="5621" y="11167"/>
                  <a:pt x="11437" y="8517"/>
                  <a:pt x="14151" y="8517"/>
                </a:cubicBezTo>
                <a:cubicBezTo>
                  <a:pt x="105460" y="8517"/>
                  <a:pt x="105460" y="8517"/>
                  <a:pt x="105460" y="8517"/>
                </a:cubicBezTo>
                <a:cubicBezTo>
                  <a:pt x="108368" y="8517"/>
                  <a:pt x="114184" y="11167"/>
                  <a:pt x="114184" y="16845"/>
                </a:cubicBezTo>
                <a:lnTo>
                  <a:pt x="114184" y="105993"/>
                </a:lnTo>
                <a:close/>
              </a:path>
            </a:pathLst>
          </a:custGeom>
          <a:solidFill>
            <a:srgbClr val="0064D2"/>
          </a:solidFill>
          <a:ln>
            <a:noFill/>
          </a:ln>
        </p:spPr>
        <p:txBody>
          <a:bodyPr lIns="45707" tIns="22847" rIns="45707" bIns="22847" anchor="ctr" anchorCtr="0">
            <a:noAutofit/>
          </a:bodyPr>
          <a:lstStyle/>
          <a:p>
            <a:endParaRPr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24" name="Shape 4690" descr="e7d195523061f1c03a90ee8e42cb24248e56383cd534985688F9F494128731F165EE95AB4B0C0A38076AAEA07667B1565C446FC45FF01DFB0E885BCDBDF3A284F3DB14DA61DD97F0BAB2E6C668FB4931021EB1247EDB05E3AD344D338CFB3F6E14BE3286BB5829F853791FC1C75213FC2BBF93526C4B1690ECC8F7D4A48ECD863332E806751EBEB4">
            <a:extLst>
              <a:ext uri="{FF2B5EF4-FFF2-40B4-BE49-F238E27FC236}">
                <a16:creationId xmlns:a16="http://schemas.microsoft.com/office/drawing/2014/main" id="{A7472F57-9DB7-0B36-F49E-C754726D655C}"/>
              </a:ext>
            </a:extLst>
          </p:cNvPr>
          <p:cNvSpPr/>
          <p:nvPr/>
        </p:nvSpPr>
        <p:spPr>
          <a:xfrm>
            <a:off x="7272840" y="1944812"/>
            <a:ext cx="371122" cy="3712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1324" y="0"/>
                </a:moveTo>
                <a:lnTo>
                  <a:pt x="61324" y="0"/>
                </a:lnTo>
                <a:cubicBezTo>
                  <a:pt x="28012" y="0"/>
                  <a:pt x="0" y="27823"/>
                  <a:pt x="0" y="61324"/>
                </a:cubicBezTo>
                <a:cubicBezTo>
                  <a:pt x="0" y="91987"/>
                  <a:pt x="28012" y="119810"/>
                  <a:pt x="61324" y="119810"/>
                </a:cubicBezTo>
                <a:cubicBezTo>
                  <a:pt x="91987" y="119810"/>
                  <a:pt x="119810" y="91987"/>
                  <a:pt x="119810" y="61324"/>
                </a:cubicBezTo>
                <a:cubicBezTo>
                  <a:pt x="119810" y="27823"/>
                  <a:pt x="91987" y="0"/>
                  <a:pt x="61324" y="0"/>
                </a:cubicBezTo>
                <a:close/>
                <a:moveTo>
                  <a:pt x="103154" y="30662"/>
                </a:moveTo>
                <a:lnTo>
                  <a:pt x="103154" y="30662"/>
                </a:lnTo>
                <a:cubicBezTo>
                  <a:pt x="108643" y="38990"/>
                  <a:pt x="111482" y="47507"/>
                  <a:pt x="111482" y="55646"/>
                </a:cubicBezTo>
                <a:cubicBezTo>
                  <a:pt x="83659" y="55646"/>
                  <a:pt x="83659" y="55646"/>
                  <a:pt x="83659" y="55646"/>
                </a:cubicBezTo>
                <a:cubicBezTo>
                  <a:pt x="83659" y="50157"/>
                  <a:pt x="80820" y="41829"/>
                  <a:pt x="80820" y="36340"/>
                </a:cubicBezTo>
                <a:cubicBezTo>
                  <a:pt x="89148" y="36340"/>
                  <a:pt x="97665" y="33501"/>
                  <a:pt x="103154" y="30662"/>
                </a:cubicBezTo>
                <a:close/>
                <a:moveTo>
                  <a:pt x="97665" y="25173"/>
                </a:moveTo>
                <a:lnTo>
                  <a:pt x="97665" y="25173"/>
                </a:lnTo>
                <a:cubicBezTo>
                  <a:pt x="91987" y="27823"/>
                  <a:pt x="86498" y="27823"/>
                  <a:pt x="77981" y="27823"/>
                </a:cubicBezTo>
                <a:cubicBezTo>
                  <a:pt x="77981" y="22334"/>
                  <a:pt x="75331" y="16845"/>
                  <a:pt x="72492" y="11167"/>
                </a:cubicBezTo>
                <a:cubicBezTo>
                  <a:pt x="83659" y="11167"/>
                  <a:pt x="91987" y="16845"/>
                  <a:pt x="97665" y="25173"/>
                </a:cubicBezTo>
                <a:close/>
                <a:moveTo>
                  <a:pt x="44668" y="55646"/>
                </a:moveTo>
                <a:lnTo>
                  <a:pt x="44668" y="55646"/>
                </a:lnTo>
                <a:cubicBezTo>
                  <a:pt x="44668" y="50157"/>
                  <a:pt x="47507" y="44668"/>
                  <a:pt x="47507" y="36340"/>
                </a:cubicBezTo>
                <a:cubicBezTo>
                  <a:pt x="52996" y="38990"/>
                  <a:pt x="55835" y="38990"/>
                  <a:pt x="61324" y="38990"/>
                </a:cubicBezTo>
                <a:cubicBezTo>
                  <a:pt x="64164" y="38990"/>
                  <a:pt x="69842" y="38990"/>
                  <a:pt x="72492" y="36340"/>
                </a:cubicBezTo>
                <a:cubicBezTo>
                  <a:pt x="75331" y="44668"/>
                  <a:pt x="75331" y="50157"/>
                  <a:pt x="75331" y="55646"/>
                </a:cubicBezTo>
                <a:lnTo>
                  <a:pt x="44668" y="55646"/>
                </a:lnTo>
                <a:close/>
                <a:moveTo>
                  <a:pt x="75331" y="64164"/>
                </a:moveTo>
                <a:lnTo>
                  <a:pt x="75331" y="64164"/>
                </a:lnTo>
                <a:cubicBezTo>
                  <a:pt x="75331" y="69652"/>
                  <a:pt x="75331" y="77981"/>
                  <a:pt x="72492" y="83659"/>
                </a:cubicBezTo>
                <a:cubicBezTo>
                  <a:pt x="69842" y="83659"/>
                  <a:pt x="64164" y="83659"/>
                  <a:pt x="61324" y="83659"/>
                </a:cubicBezTo>
                <a:cubicBezTo>
                  <a:pt x="55835" y="83659"/>
                  <a:pt x="52996" y="83659"/>
                  <a:pt x="47507" y="83659"/>
                </a:cubicBezTo>
                <a:cubicBezTo>
                  <a:pt x="47507" y="77981"/>
                  <a:pt x="44668" y="69652"/>
                  <a:pt x="44668" y="64164"/>
                </a:cubicBezTo>
                <a:lnTo>
                  <a:pt x="75331" y="64164"/>
                </a:lnTo>
                <a:close/>
                <a:moveTo>
                  <a:pt x="55835" y="8328"/>
                </a:moveTo>
                <a:lnTo>
                  <a:pt x="55835" y="8328"/>
                </a:lnTo>
                <a:cubicBezTo>
                  <a:pt x="58675" y="8328"/>
                  <a:pt x="58675" y="8328"/>
                  <a:pt x="61324" y="8328"/>
                </a:cubicBezTo>
                <a:lnTo>
                  <a:pt x="64164" y="8328"/>
                </a:lnTo>
                <a:cubicBezTo>
                  <a:pt x="67003" y="14006"/>
                  <a:pt x="69842" y="22334"/>
                  <a:pt x="72492" y="30662"/>
                </a:cubicBezTo>
                <a:cubicBezTo>
                  <a:pt x="67003" y="30662"/>
                  <a:pt x="64164" y="30662"/>
                  <a:pt x="61324" y="30662"/>
                </a:cubicBezTo>
                <a:cubicBezTo>
                  <a:pt x="55835" y="30662"/>
                  <a:pt x="52996" y="30662"/>
                  <a:pt x="50157" y="30662"/>
                </a:cubicBezTo>
                <a:cubicBezTo>
                  <a:pt x="50157" y="22334"/>
                  <a:pt x="52996" y="14006"/>
                  <a:pt x="55835" y="8328"/>
                </a:cubicBezTo>
                <a:close/>
                <a:moveTo>
                  <a:pt x="47507" y="11167"/>
                </a:moveTo>
                <a:lnTo>
                  <a:pt x="47507" y="11167"/>
                </a:lnTo>
                <a:cubicBezTo>
                  <a:pt x="44668" y="16845"/>
                  <a:pt x="41829" y="22334"/>
                  <a:pt x="41829" y="27823"/>
                </a:cubicBezTo>
                <a:cubicBezTo>
                  <a:pt x="36340" y="27823"/>
                  <a:pt x="28012" y="27823"/>
                  <a:pt x="22334" y="25173"/>
                </a:cubicBezTo>
                <a:cubicBezTo>
                  <a:pt x="28012" y="16845"/>
                  <a:pt x="39179" y="11167"/>
                  <a:pt x="47507" y="11167"/>
                </a:cubicBezTo>
                <a:close/>
                <a:moveTo>
                  <a:pt x="16845" y="30662"/>
                </a:moveTo>
                <a:lnTo>
                  <a:pt x="16845" y="30662"/>
                </a:lnTo>
                <a:cubicBezTo>
                  <a:pt x="25173" y="33501"/>
                  <a:pt x="33501" y="36340"/>
                  <a:pt x="39179" y="36340"/>
                </a:cubicBezTo>
                <a:cubicBezTo>
                  <a:pt x="39179" y="41829"/>
                  <a:pt x="39179" y="50157"/>
                  <a:pt x="39179" y="55646"/>
                </a:cubicBezTo>
                <a:cubicBezTo>
                  <a:pt x="8328" y="55646"/>
                  <a:pt x="8328" y="55646"/>
                  <a:pt x="8328" y="55646"/>
                </a:cubicBezTo>
                <a:cubicBezTo>
                  <a:pt x="8328" y="47507"/>
                  <a:pt x="11167" y="38990"/>
                  <a:pt x="16845" y="30662"/>
                </a:cubicBezTo>
                <a:close/>
                <a:moveTo>
                  <a:pt x="16845" y="89148"/>
                </a:moveTo>
                <a:lnTo>
                  <a:pt x="16845" y="89148"/>
                </a:lnTo>
                <a:cubicBezTo>
                  <a:pt x="11167" y="80820"/>
                  <a:pt x="8328" y="72492"/>
                  <a:pt x="8328" y="64164"/>
                </a:cubicBezTo>
                <a:cubicBezTo>
                  <a:pt x="39179" y="64164"/>
                  <a:pt x="39179" y="64164"/>
                  <a:pt x="39179" y="64164"/>
                </a:cubicBezTo>
                <a:cubicBezTo>
                  <a:pt x="39179" y="69652"/>
                  <a:pt x="39179" y="77981"/>
                  <a:pt x="39179" y="83659"/>
                </a:cubicBezTo>
                <a:cubicBezTo>
                  <a:pt x="33501" y="86498"/>
                  <a:pt x="25173" y="86498"/>
                  <a:pt x="16845" y="89148"/>
                </a:cubicBezTo>
                <a:close/>
                <a:moveTo>
                  <a:pt x="22334" y="94826"/>
                </a:moveTo>
                <a:lnTo>
                  <a:pt x="22334" y="94826"/>
                </a:lnTo>
                <a:cubicBezTo>
                  <a:pt x="28012" y="94826"/>
                  <a:pt x="36340" y="91987"/>
                  <a:pt x="41829" y="91987"/>
                </a:cubicBezTo>
                <a:cubicBezTo>
                  <a:pt x="41829" y="97476"/>
                  <a:pt x="44668" y="105993"/>
                  <a:pt x="47507" y="111482"/>
                </a:cubicBezTo>
                <a:cubicBezTo>
                  <a:pt x="39179" y="108643"/>
                  <a:pt x="28012" y="103154"/>
                  <a:pt x="22334" y="94826"/>
                </a:cubicBezTo>
                <a:close/>
                <a:moveTo>
                  <a:pt x="64164" y="111482"/>
                </a:moveTo>
                <a:lnTo>
                  <a:pt x="64164" y="111482"/>
                </a:lnTo>
                <a:lnTo>
                  <a:pt x="61324" y="111482"/>
                </a:lnTo>
                <a:cubicBezTo>
                  <a:pt x="58675" y="111482"/>
                  <a:pt x="58675" y="111482"/>
                  <a:pt x="55835" y="111482"/>
                </a:cubicBezTo>
                <a:cubicBezTo>
                  <a:pt x="52996" y="105993"/>
                  <a:pt x="50157" y="97476"/>
                  <a:pt x="50157" y="89148"/>
                </a:cubicBezTo>
                <a:cubicBezTo>
                  <a:pt x="52996" y="89148"/>
                  <a:pt x="55835" y="89148"/>
                  <a:pt x="61324" y="89148"/>
                </a:cubicBezTo>
                <a:cubicBezTo>
                  <a:pt x="64164" y="89148"/>
                  <a:pt x="67003" y="89148"/>
                  <a:pt x="72492" y="89148"/>
                </a:cubicBezTo>
                <a:cubicBezTo>
                  <a:pt x="69842" y="97476"/>
                  <a:pt x="67003" y="105993"/>
                  <a:pt x="64164" y="111482"/>
                </a:cubicBezTo>
                <a:close/>
                <a:moveTo>
                  <a:pt x="72492" y="111482"/>
                </a:moveTo>
                <a:lnTo>
                  <a:pt x="72492" y="111482"/>
                </a:lnTo>
                <a:cubicBezTo>
                  <a:pt x="75331" y="105993"/>
                  <a:pt x="77981" y="97476"/>
                  <a:pt x="77981" y="91987"/>
                </a:cubicBezTo>
                <a:cubicBezTo>
                  <a:pt x="86498" y="91987"/>
                  <a:pt x="91987" y="94826"/>
                  <a:pt x="97665" y="94826"/>
                </a:cubicBezTo>
                <a:cubicBezTo>
                  <a:pt x="91987" y="103154"/>
                  <a:pt x="83659" y="108643"/>
                  <a:pt x="72492" y="111482"/>
                </a:cubicBezTo>
                <a:close/>
                <a:moveTo>
                  <a:pt x="103154" y="89148"/>
                </a:moveTo>
                <a:lnTo>
                  <a:pt x="103154" y="89148"/>
                </a:lnTo>
                <a:cubicBezTo>
                  <a:pt x="97665" y="86498"/>
                  <a:pt x="89148" y="86498"/>
                  <a:pt x="80820" y="83659"/>
                </a:cubicBezTo>
                <a:cubicBezTo>
                  <a:pt x="80820" y="77981"/>
                  <a:pt x="83659" y="69652"/>
                  <a:pt x="83659" y="64164"/>
                </a:cubicBezTo>
                <a:cubicBezTo>
                  <a:pt x="111482" y="64164"/>
                  <a:pt x="111482" y="64164"/>
                  <a:pt x="111482" y="64164"/>
                </a:cubicBezTo>
                <a:cubicBezTo>
                  <a:pt x="111482" y="72492"/>
                  <a:pt x="108643" y="80820"/>
                  <a:pt x="103154" y="89148"/>
                </a:cubicBezTo>
                <a:close/>
              </a:path>
            </a:pathLst>
          </a:custGeom>
          <a:solidFill>
            <a:srgbClr val="0064D2"/>
          </a:solidFill>
          <a:ln>
            <a:noFill/>
          </a:ln>
        </p:spPr>
        <p:txBody>
          <a:bodyPr lIns="45707" tIns="22847" rIns="45707" bIns="22847" anchor="ctr" anchorCtr="0">
            <a:noAutofit/>
          </a:bodyPr>
          <a:lstStyle/>
          <a:p>
            <a:endParaRPr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25" name="Shape 4709" descr="e7d195523061f1c03a90ee8e42cb24248e56383cd534985688F9F494128731F165EE95AB4B0C0A38076AAEA07667B1565C446FC45FF01DFB0E885BCDBDF3A284F3DB14DA61DD97F0BAB2E6C668FB4931021EB1247EDB05E3AD344D338CFB3F6E14BE3286BB5829F853791FC1C75213FC2BBF93526C4B1690ECC8F7D4A48ECD863332E806751EBEB4">
            <a:extLst>
              <a:ext uri="{FF2B5EF4-FFF2-40B4-BE49-F238E27FC236}">
                <a16:creationId xmlns:a16="http://schemas.microsoft.com/office/drawing/2014/main" id="{2CEBFFB5-E8F0-47EA-F8A2-266B6202C817}"/>
              </a:ext>
            </a:extLst>
          </p:cNvPr>
          <p:cNvSpPr/>
          <p:nvPr/>
        </p:nvSpPr>
        <p:spPr>
          <a:xfrm>
            <a:off x="7282494" y="2935556"/>
            <a:ext cx="351815" cy="3261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3112" y="0"/>
                </a:moveTo>
                <a:lnTo>
                  <a:pt x="73112" y="0"/>
                </a:lnTo>
                <a:cubicBezTo>
                  <a:pt x="73112" y="9411"/>
                  <a:pt x="73112" y="9411"/>
                  <a:pt x="73112" y="9411"/>
                </a:cubicBezTo>
                <a:cubicBezTo>
                  <a:pt x="96556" y="15828"/>
                  <a:pt x="111059" y="34652"/>
                  <a:pt x="111059" y="59893"/>
                </a:cubicBezTo>
                <a:cubicBezTo>
                  <a:pt x="111059" y="84919"/>
                  <a:pt x="96556" y="103957"/>
                  <a:pt x="73112" y="110160"/>
                </a:cubicBezTo>
                <a:cubicBezTo>
                  <a:pt x="73112" y="119786"/>
                  <a:pt x="73112" y="119786"/>
                  <a:pt x="73112" y="119786"/>
                </a:cubicBezTo>
                <a:cubicBezTo>
                  <a:pt x="99337" y="113368"/>
                  <a:pt x="119801" y="91336"/>
                  <a:pt x="119801" y="59893"/>
                </a:cubicBezTo>
                <a:cubicBezTo>
                  <a:pt x="119801" y="28449"/>
                  <a:pt x="99337" y="6417"/>
                  <a:pt x="73112" y="0"/>
                </a:cubicBezTo>
                <a:close/>
                <a:moveTo>
                  <a:pt x="96556" y="59893"/>
                </a:moveTo>
                <a:lnTo>
                  <a:pt x="96556" y="59893"/>
                </a:lnTo>
                <a:cubicBezTo>
                  <a:pt x="96556" y="44064"/>
                  <a:pt x="87615" y="31443"/>
                  <a:pt x="73112" y="31443"/>
                </a:cubicBezTo>
                <a:cubicBezTo>
                  <a:pt x="73112" y="37860"/>
                  <a:pt x="73112" y="37860"/>
                  <a:pt x="73112" y="37860"/>
                </a:cubicBezTo>
                <a:cubicBezTo>
                  <a:pt x="81854" y="41069"/>
                  <a:pt x="87615" y="50267"/>
                  <a:pt x="87615" y="59893"/>
                </a:cubicBezTo>
                <a:cubicBezTo>
                  <a:pt x="87615" y="69304"/>
                  <a:pt x="81854" y="78716"/>
                  <a:pt x="73112" y="81925"/>
                </a:cubicBezTo>
                <a:cubicBezTo>
                  <a:pt x="73112" y="88128"/>
                  <a:pt x="73112" y="88128"/>
                  <a:pt x="73112" y="88128"/>
                </a:cubicBezTo>
                <a:cubicBezTo>
                  <a:pt x="87615" y="88128"/>
                  <a:pt x="96556" y="75508"/>
                  <a:pt x="96556" y="59893"/>
                </a:cubicBezTo>
                <a:close/>
                <a:moveTo>
                  <a:pt x="52649" y="9411"/>
                </a:moveTo>
                <a:lnTo>
                  <a:pt x="52649" y="9411"/>
                </a:lnTo>
                <a:cubicBezTo>
                  <a:pt x="17483" y="34652"/>
                  <a:pt x="17483" y="34652"/>
                  <a:pt x="17483" y="34652"/>
                </a:cubicBezTo>
                <a:cubicBezTo>
                  <a:pt x="5761" y="34652"/>
                  <a:pt x="5761" y="34652"/>
                  <a:pt x="5761" y="34652"/>
                </a:cubicBezTo>
                <a:cubicBezTo>
                  <a:pt x="2980" y="34652"/>
                  <a:pt x="0" y="37860"/>
                  <a:pt x="0" y="44064"/>
                </a:cubicBezTo>
                <a:cubicBezTo>
                  <a:pt x="0" y="75508"/>
                  <a:pt x="0" y="75508"/>
                  <a:pt x="0" y="75508"/>
                </a:cubicBezTo>
                <a:cubicBezTo>
                  <a:pt x="0" y="81925"/>
                  <a:pt x="2980" y="84919"/>
                  <a:pt x="5761" y="84919"/>
                </a:cubicBezTo>
                <a:cubicBezTo>
                  <a:pt x="17483" y="84919"/>
                  <a:pt x="17483" y="84919"/>
                  <a:pt x="17483" y="84919"/>
                </a:cubicBezTo>
                <a:cubicBezTo>
                  <a:pt x="52649" y="110160"/>
                  <a:pt x="52649" y="110160"/>
                  <a:pt x="52649" y="110160"/>
                </a:cubicBezTo>
                <a:cubicBezTo>
                  <a:pt x="58410" y="110160"/>
                  <a:pt x="61390" y="107165"/>
                  <a:pt x="61390" y="100748"/>
                </a:cubicBezTo>
                <a:cubicBezTo>
                  <a:pt x="61390" y="18823"/>
                  <a:pt x="61390" y="18823"/>
                  <a:pt x="61390" y="18823"/>
                </a:cubicBezTo>
                <a:cubicBezTo>
                  <a:pt x="61390" y="12620"/>
                  <a:pt x="58410" y="9411"/>
                  <a:pt x="52649" y="9411"/>
                </a:cubicBezTo>
                <a:close/>
                <a:moveTo>
                  <a:pt x="17483" y="72513"/>
                </a:moveTo>
                <a:lnTo>
                  <a:pt x="17483" y="72513"/>
                </a:lnTo>
                <a:cubicBezTo>
                  <a:pt x="17483" y="75508"/>
                  <a:pt x="17483" y="75508"/>
                  <a:pt x="14503" y="75508"/>
                </a:cubicBezTo>
                <a:cubicBezTo>
                  <a:pt x="11721" y="75508"/>
                  <a:pt x="11721" y="75508"/>
                  <a:pt x="11721" y="75508"/>
                </a:cubicBezTo>
                <a:cubicBezTo>
                  <a:pt x="8741" y="75508"/>
                  <a:pt x="5761" y="75508"/>
                  <a:pt x="5761" y="72513"/>
                </a:cubicBezTo>
                <a:cubicBezTo>
                  <a:pt x="5761" y="47272"/>
                  <a:pt x="5761" y="47272"/>
                  <a:pt x="5761" y="47272"/>
                </a:cubicBezTo>
                <a:cubicBezTo>
                  <a:pt x="5761" y="44064"/>
                  <a:pt x="8741" y="44064"/>
                  <a:pt x="11721" y="44064"/>
                </a:cubicBezTo>
                <a:cubicBezTo>
                  <a:pt x="14503" y="44064"/>
                  <a:pt x="14503" y="44064"/>
                  <a:pt x="14503" y="44064"/>
                </a:cubicBezTo>
                <a:cubicBezTo>
                  <a:pt x="17483" y="44064"/>
                  <a:pt x="17483" y="44064"/>
                  <a:pt x="17483" y="47272"/>
                </a:cubicBezTo>
                <a:lnTo>
                  <a:pt x="17483" y="72513"/>
                </a:lnTo>
                <a:close/>
                <a:moveTo>
                  <a:pt x="52649" y="100748"/>
                </a:moveTo>
                <a:lnTo>
                  <a:pt x="52649" y="100748"/>
                </a:lnTo>
                <a:cubicBezTo>
                  <a:pt x="26225" y="81925"/>
                  <a:pt x="26225" y="81925"/>
                  <a:pt x="26225" y="81925"/>
                </a:cubicBezTo>
                <a:cubicBezTo>
                  <a:pt x="26225" y="75508"/>
                  <a:pt x="26225" y="41069"/>
                  <a:pt x="26225" y="34652"/>
                </a:cubicBezTo>
                <a:cubicBezTo>
                  <a:pt x="52649" y="18823"/>
                  <a:pt x="52649" y="18823"/>
                  <a:pt x="52649" y="18823"/>
                </a:cubicBezTo>
                <a:cubicBezTo>
                  <a:pt x="52649" y="22032"/>
                  <a:pt x="52649" y="97540"/>
                  <a:pt x="52649" y="100748"/>
                </a:cubicBezTo>
                <a:close/>
              </a:path>
            </a:pathLst>
          </a:custGeom>
          <a:solidFill>
            <a:srgbClr val="0064D2"/>
          </a:solidFill>
          <a:ln>
            <a:noFill/>
          </a:ln>
        </p:spPr>
        <p:txBody>
          <a:bodyPr lIns="45707" tIns="22847" rIns="45707" bIns="22847" anchor="ctr" anchorCtr="0">
            <a:noAutofit/>
          </a:bodyPr>
          <a:lstStyle/>
          <a:p>
            <a:endParaRPr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26" name="Shape 4869" descr="e7d195523061f1c03a90ee8e42cb24248e56383cd534985688F9F494128731F165EE95AB4B0C0A38076AAEA07667B1565C446FC45FF01DFB0E885BCDBDF3A284F3DB14DA61DD97F0BAB2E6C668FB4931021EB1247EDB05E3AD344D338CFB3F6E14BE3286BB5829F853791FC1C75213FC2BBF93526C4B1690ECC8F7D4A48ECD863332E806751EBEB4">
            <a:extLst>
              <a:ext uri="{FF2B5EF4-FFF2-40B4-BE49-F238E27FC236}">
                <a16:creationId xmlns:a16="http://schemas.microsoft.com/office/drawing/2014/main" id="{82EFF755-3A0A-165B-CA0B-056F3A72833B}"/>
              </a:ext>
            </a:extLst>
          </p:cNvPr>
          <p:cNvSpPr/>
          <p:nvPr/>
        </p:nvSpPr>
        <p:spPr>
          <a:xfrm>
            <a:off x="7251765" y="4813262"/>
            <a:ext cx="413270" cy="41639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65418"/>
                </a:moveTo>
                <a:lnTo>
                  <a:pt x="114019" y="65418"/>
                </a:lnTo>
                <a:cubicBezTo>
                  <a:pt x="108438" y="65418"/>
                  <a:pt x="108438" y="65418"/>
                  <a:pt x="108438" y="65418"/>
                </a:cubicBezTo>
                <a:cubicBezTo>
                  <a:pt x="105647" y="87684"/>
                  <a:pt x="88704" y="105812"/>
                  <a:pt x="66179" y="107192"/>
                </a:cubicBezTo>
                <a:cubicBezTo>
                  <a:pt x="66179" y="114285"/>
                  <a:pt x="66179" y="114285"/>
                  <a:pt x="66179" y="114285"/>
                </a:cubicBezTo>
                <a:cubicBezTo>
                  <a:pt x="66179" y="117044"/>
                  <a:pt x="63388" y="119802"/>
                  <a:pt x="60598" y="119802"/>
                </a:cubicBezTo>
                <a:cubicBezTo>
                  <a:pt x="56411" y="119802"/>
                  <a:pt x="55016" y="117044"/>
                  <a:pt x="55016" y="114285"/>
                </a:cubicBezTo>
                <a:cubicBezTo>
                  <a:pt x="55016" y="107192"/>
                  <a:pt x="55016" y="107192"/>
                  <a:pt x="55016" y="107192"/>
                </a:cubicBezTo>
                <a:cubicBezTo>
                  <a:pt x="32292" y="105812"/>
                  <a:pt x="14152" y="87684"/>
                  <a:pt x="11162" y="65418"/>
                </a:cubicBezTo>
                <a:cubicBezTo>
                  <a:pt x="5581" y="65418"/>
                  <a:pt x="5581" y="65418"/>
                  <a:pt x="5581" y="65418"/>
                </a:cubicBezTo>
                <a:cubicBezTo>
                  <a:pt x="2790" y="65418"/>
                  <a:pt x="0" y="62660"/>
                  <a:pt x="0" y="59901"/>
                </a:cubicBezTo>
                <a:cubicBezTo>
                  <a:pt x="0" y="57142"/>
                  <a:pt x="2790" y="54384"/>
                  <a:pt x="5581" y="54384"/>
                </a:cubicBezTo>
                <a:cubicBezTo>
                  <a:pt x="11162" y="54384"/>
                  <a:pt x="11162" y="54384"/>
                  <a:pt x="11162" y="54384"/>
                </a:cubicBezTo>
                <a:cubicBezTo>
                  <a:pt x="14152" y="32118"/>
                  <a:pt x="32292" y="13990"/>
                  <a:pt x="55016" y="12610"/>
                </a:cubicBezTo>
                <a:cubicBezTo>
                  <a:pt x="55016" y="5517"/>
                  <a:pt x="55016" y="5517"/>
                  <a:pt x="55016" y="5517"/>
                </a:cubicBezTo>
                <a:cubicBezTo>
                  <a:pt x="55016" y="2758"/>
                  <a:pt x="56411" y="0"/>
                  <a:pt x="60598" y="0"/>
                </a:cubicBezTo>
                <a:cubicBezTo>
                  <a:pt x="63388" y="0"/>
                  <a:pt x="66179" y="2758"/>
                  <a:pt x="66179" y="5517"/>
                </a:cubicBezTo>
                <a:cubicBezTo>
                  <a:pt x="66179" y="12610"/>
                  <a:pt x="66179" y="12610"/>
                  <a:pt x="66179" y="12610"/>
                </a:cubicBezTo>
                <a:cubicBezTo>
                  <a:pt x="88704" y="13990"/>
                  <a:pt x="105647" y="32118"/>
                  <a:pt x="108438" y="54384"/>
                </a:cubicBezTo>
                <a:cubicBezTo>
                  <a:pt x="114019" y="54384"/>
                  <a:pt x="114019" y="54384"/>
                  <a:pt x="114019" y="54384"/>
                </a:cubicBezTo>
                <a:cubicBezTo>
                  <a:pt x="118405" y="54384"/>
                  <a:pt x="119800" y="57142"/>
                  <a:pt x="119800" y="59901"/>
                </a:cubicBezTo>
                <a:cubicBezTo>
                  <a:pt x="119800" y="62660"/>
                  <a:pt x="118405" y="65418"/>
                  <a:pt x="114019" y="65418"/>
                </a:cubicBezTo>
                <a:close/>
                <a:moveTo>
                  <a:pt x="85913" y="54384"/>
                </a:moveTo>
                <a:lnTo>
                  <a:pt x="85913" y="54384"/>
                </a:lnTo>
                <a:cubicBezTo>
                  <a:pt x="97076" y="54384"/>
                  <a:pt x="97076" y="54384"/>
                  <a:pt x="97076" y="54384"/>
                </a:cubicBezTo>
                <a:cubicBezTo>
                  <a:pt x="94285" y="37635"/>
                  <a:pt x="81727" y="25024"/>
                  <a:pt x="66179" y="23645"/>
                </a:cubicBezTo>
                <a:cubicBezTo>
                  <a:pt x="66179" y="33497"/>
                  <a:pt x="66179" y="33497"/>
                  <a:pt x="66179" y="33497"/>
                </a:cubicBezTo>
                <a:cubicBezTo>
                  <a:pt x="66179" y="37635"/>
                  <a:pt x="63388" y="39014"/>
                  <a:pt x="60598" y="39014"/>
                </a:cubicBezTo>
                <a:cubicBezTo>
                  <a:pt x="56411" y="39014"/>
                  <a:pt x="55016" y="37635"/>
                  <a:pt x="55016" y="33497"/>
                </a:cubicBezTo>
                <a:cubicBezTo>
                  <a:pt x="55016" y="23645"/>
                  <a:pt x="55016" y="23645"/>
                  <a:pt x="55016" y="23645"/>
                </a:cubicBezTo>
                <a:cubicBezTo>
                  <a:pt x="38073" y="25024"/>
                  <a:pt x="25315" y="37635"/>
                  <a:pt x="22524" y="54384"/>
                </a:cubicBezTo>
                <a:cubicBezTo>
                  <a:pt x="33687" y="54384"/>
                  <a:pt x="33687" y="54384"/>
                  <a:pt x="33687" y="54384"/>
                </a:cubicBezTo>
                <a:cubicBezTo>
                  <a:pt x="36677" y="54384"/>
                  <a:pt x="39468" y="57142"/>
                  <a:pt x="39468" y="59901"/>
                </a:cubicBezTo>
                <a:cubicBezTo>
                  <a:pt x="39468" y="62660"/>
                  <a:pt x="36677" y="65418"/>
                  <a:pt x="33687" y="65418"/>
                </a:cubicBezTo>
                <a:cubicBezTo>
                  <a:pt x="22524" y="65418"/>
                  <a:pt x="22524" y="65418"/>
                  <a:pt x="22524" y="65418"/>
                </a:cubicBezTo>
                <a:cubicBezTo>
                  <a:pt x="25315" y="82167"/>
                  <a:pt x="38073" y="94778"/>
                  <a:pt x="55016" y="96157"/>
                </a:cubicBezTo>
                <a:cubicBezTo>
                  <a:pt x="55016" y="86305"/>
                  <a:pt x="55016" y="86305"/>
                  <a:pt x="55016" y="86305"/>
                </a:cubicBezTo>
                <a:cubicBezTo>
                  <a:pt x="55016" y="82167"/>
                  <a:pt x="56411" y="80788"/>
                  <a:pt x="60598" y="80788"/>
                </a:cubicBezTo>
                <a:cubicBezTo>
                  <a:pt x="63388" y="80788"/>
                  <a:pt x="66179" y="82167"/>
                  <a:pt x="66179" y="86305"/>
                </a:cubicBezTo>
                <a:cubicBezTo>
                  <a:pt x="66179" y="96157"/>
                  <a:pt x="66179" y="96157"/>
                  <a:pt x="66179" y="96157"/>
                </a:cubicBezTo>
                <a:cubicBezTo>
                  <a:pt x="81727" y="94778"/>
                  <a:pt x="94285" y="82167"/>
                  <a:pt x="97076" y="65418"/>
                </a:cubicBezTo>
                <a:cubicBezTo>
                  <a:pt x="85913" y="65418"/>
                  <a:pt x="85913" y="65418"/>
                  <a:pt x="85913" y="65418"/>
                </a:cubicBezTo>
                <a:cubicBezTo>
                  <a:pt x="83122" y="65418"/>
                  <a:pt x="80332" y="62660"/>
                  <a:pt x="80332" y="59901"/>
                </a:cubicBezTo>
                <a:cubicBezTo>
                  <a:pt x="80332" y="57142"/>
                  <a:pt x="83122" y="54384"/>
                  <a:pt x="85913" y="54384"/>
                </a:cubicBezTo>
                <a:close/>
                <a:moveTo>
                  <a:pt x="60598" y="65418"/>
                </a:moveTo>
                <a:lnTo>
                  <a:pt x="60598" y="65418"/>
                </a:lnTo>
                <a:cubicBezTo>
                  <a:pt x="56411" y="65418"/>
                  <a:pt x="55016" y="62660"/>
                  <a:pt x="55016" y="59901"/>
                </a:cubicBezTo>
                <a:cubicBezTo>
                  <a:pt x="55016" y="57142"/>
                  <a:pt x="56411" y="54384"/>
                  <a:pt x="60598" y="54384"/>
                </a:cubicBezTo>
                <a:cubicBezTo>
                  <a:pt x="63388" y="54384"/>
                  <a:pt x="66179" y="57142"/>
                  <a:pt x="66179" y="59901"/>
                </a:cubicBezTo>
                <a:cubicBezTo>
                  <a:pt x="66179" y="62660"/>
                  <a:pt x="63388" y="65418"/>
                  <a:pt x="60598" y="65418"/>
                </a:cubicBezTo>
                <a:close/>
              </a:path>
            </a:pathLst>
          </a:custGeom>
          <a:solidFill>
            <a:srgbClr val="0064D2"/>
          </a:solidFill>
          <a:ln>
            <a:noFill/>
          </a:ln>
        </p:spPr>
        <p:txBody>
          <a:bodyPr lIns="45707" tIns="22847" rIns="45707" bIns="22847" anchor="ctr" anchorCtr="0">
            <a:noAutofit/>
          </a:bodyPr>
          <a:lstStyle/>
          <a:p>
            <a:endParaRPr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D27EEF44-197D-E8D7-A2A0-59B7B9C10D2C}"/>
              </a:ext>
            </a:extLst>
          </p:cNvPr>
          <p:cNvSpPr/>
          <p:nvPr/>
        </p:nvSpPr>
        <p:spPr>
          <a:xfrm>
            <a:off x="4008358" y="1614123"/>
            <a:ext cx="2597150" cy="4145393"/>
          </a:xfrm>
          <a:prstGeom prst="roundRect">
            <a:avLst>
              <a:gd name="adj" fmla="val 0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Group 1" descr="e7d195523061f1c03a90ee8e42cb24248e56383cd534985688F9F494128731F165EE95AB4B0C0A38076AAEA07667B1565C446FC45FF01DFB0E885BCDBDF3A284F3DB14DA61DD97F0BAB2E6C668FB4931DED5FAA0CB712CCE4D5ADF83392A44ACB80FA3430394BB368FC4442A937FBEAA755813D692D285C97FC8BC4728AD8F9CA4F58EFC1780963DBD9E3583AF6A7305">
            <a:extLst>
              <a:ext uri="{FF2B5EF4-FFF2-40B4-BE49-F238E27FC236}">
                <a16:creationId xmlns:a16="http://schemas.microsoft.com/office/drawing/2014/main" id="{B3B4F2E8-4759-D26F-3A1B-8E24D6B08B7F}"/>
              </a:ext>
            </a:extLst>
          </p:cNvPr>
          <p:cNvGrpSpPr/>
          <p:nvPr/>
        </p:nvGrpSpPr>
        <p:grpSpPr>
          <a:xfrm>
            <a:off x="4303437" y="5353297"/>
            <a:ext cx="2039357" cy="691027"/>
            <a:chOff x="4762627" y="4972627"/>
            <a:chExt cx="2039623" cy="691117"/>
          </a:xfrm>
        </p:grpSpPr>
        <p:sp>
          <p:nvSpPr>
            <p:cNvPr id="39" name="Rectangle: Rounded Corners 65">
              <a:extLst>
                <a:ext uri="{FF2B5EF4-FFF2-40B4-BE49-F238E27FC236}">
                  <a16:creationId xmlns:a16="http://schemas.microsoft.com/office/drawing/2014/main" id="{D56DE5A8-0ABA-032C-70DA-100E1E43EFAC}"/>
                </a:ext>
              </a:extLst>
            </p:cNvPr>
            <p:cNvSpPr/>
            <p:nvPr/>
          </p:nvSpPr>
          <p:spPr>
            <a:xfrm>
              <a:off x="4762627" y="4972627"/>
              <a:ext cx="2039623" cy="691117"/>
            </a:xfrm>
            <a:prstGeom prst="roundRect">
              <a:avLst>
                <a:gd name="adj" fmla="val 0"/>
              </a:avLst>
            </a:prstGeom>
            <a:solidFill>
              <a:srgbClr val="103258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57200" dist="3175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914309">
                <a:defRPr/>
              </a:pPr>
              <a:endParaRPr lang="en-US" sz="1800" kern="0">
                <a:solidFill>
                  <a:srgbClr val="3F6FE0"/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5A7C9E2E-8363-9866-C254-41A9219E196B}"/>
                </a:ext>
              </a:extLst>
            </p:cNvPr>
            <p:cNvSpPr txBox="1"/>
            <p:nvPr/>
          </p:nvSpPr>
          <p:spPr>
            <a:xfrm>
              <a:off x="5127271" y="5040301"/>
              <a:ext cx="1237629" cy="33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 defTabSz="914309">
                <a:defRPr sz="1600" b="1" kern="0">
                  <a:solidFill>
                    <a:srgbClr val="0064D2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添加标题</a:t>
              </a:r>
            </a:p>
          </p:txBody>
        </p:sp>
        <p:sp>
          <p:nvSpPr>
            <p:cNvPr id="41" name="TextBox 70">
              <a:extLst>
                <a:ext uri="{FF2B5EF4-FFF2-40B4-BE49-F238E27FC236}">
                  <a16:creationId xmlns:a16="http://schemas.microsoft.com/office/drawing/2014/main" id="{1386AF78-F966-0BF6-FB03-535FF89EB31E}"/>
                </a:ext>
              </a:extLst>
            </p:cNvPr>
            <p:cNvSpPr txBox="1"/>
            <p:nvPr/>
          </p:nvSpPr>
          <p:spPr>
            <a:xfrm>
              <a:off x="4853349" y="5314167"/>
              <a:ext cx="1785472" cy="277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09"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E57AB8E-4F05-31D1-2615-CFFEB70541CF}"/>
              </a:ext>
            </a:extLst>
          </p:cNvPr>
          <p:cNvGrpSpPr/>
          <p:nvPr/>
        </p:nvGrpSpPr>
        <p:grpSpPr>
          <a:xfrm>
            <a:off x="7759572" y="1807205"/>
            <a:ext cx="3128049" cy="746702"/>
            <a:chOff x="1353005" y="1739095"/>
            <a:chExt cx="3128049" cy="74670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F26324F-8806-F1A7-4236-94D0B0F5248D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2480772-A18A-2733-8894-A876795FA3BF}"/>
                </a:ext>
              </a:extLst>
            </p:cNvPr>
            <p:cNvSpPr txBox="1"/>
            <p:nvPr/>
          </p:nvSpPr>
          <p:spPr>
            <a:xfrm>
              <a:off x="1362530" y="2049074"/>
              <a:ext cx="3118524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6F4B930-F5B1-64D0-2DC0-A255935DF33D}"/>
              </a:ext>
            </a:extLst>
          </p:cNvPr>
          <p:cNvGrpSpPr/>
          <p:nvPr/>
        </p:nvGrpSpPr>
        <p:grpSpPr>
          <a:xfrm>
            <a:off x="7759572" y="2767749"/>
            <a:ext cx="3128049" cy="746702"/>
            <a:chOff x="1353005" y="1739095"/>
            <a:chExt cx="3128049" cy="74670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0BAC226-8CAC-A11E-CEC3-CB484112C311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9682CF0-200B-1174-9FD8-B6FF21FF7C04}"/>
                </a:ext>
              </a:extLst>
            </p:cNvPr>
            <p:cNvSpPr txBox="1"/>
            <p:nvPr/>
          </p:nvSpPr>
          <p:spPr>
            <a:xfrm>
              <a:off x="1362530" y="2049074"/>
              <a:ext cx="3118524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>
                  <a:sym typeface="+mn-lt"/>
                </a:rPr>
                <a:t>... ...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C167AF5-9BE8-6B45-83B9-F6F0AF3DBD6A}"/>
              </a:ext>
            </a:extLst>
          </p:cNvPr>
          <p:cNvGrpSpPr/>
          <p:nvPr/>
        </p:nvGrpSpPr>
        <p:grpSpPr>
          <a:xfrm>
            <a:off x="7759572" y="3728293"/>
            <a:ext cx="3128049" cy="746702"/>
            <a:chOff x="1353005" y="1739095"/>
            <a:chExt cx="3128049" cy="74670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A7676B6-16C0-CF2E-456A-E1E8A703C339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AD8A145-5A8B-21A4-90BF-9AEE7D3CB9C7}"/>
                </a:ext>
              </a:extLst>
            </p:cNvPr>
            <p:cNvSpPr txBox="1"/>
            <p:nvPr/>
          </p:nvSpPr>
          <p:spPr>
            <a:xfrm>
              <a:off x="1362530" y="2049074"/>
              <a:ext cx="3118524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>
                  <a:sym typeface="+mn-lt"/>
                </a:rPr>
                <a:t>... ...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3720692-BE75-1A03-B185-763F8BF52213}"/>
              </a:ext>
            </a:extLst>
          </p:cNvPr>
          <p:cNvGrpSpPr/>
          <p:nvPr/>
        </p:nvGrpSpPr>
        <p:grpSpPr>
          <a:xfrm>
            <a:off x="7759572" y="4688837"/>
            <a:ext cx="3128049" cy="746702"/>
            <a:chOff x="1353005" y="1739095"/>
            <a:chExt cx="3128049" cy="74670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455EC05-C4EC-6D4E-3275-7D4C5E345CAE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83DB2BA-A26D-BF32-A890-03BB3DB97E3D}"/>
                </a:ext>
              </a:extLst>
            </p:cNvPr>
            <p:cNvSpPr txBox="1"/>
            <p:nvPr/>
          </p:nvSpPr>
          <p:spPr>
            <a:xfrm>
              <a:off x="1362530" y="2049074"/>
              <a:ext cx="3118524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>
                  <a:sym typeface="+mn-lt"/>
                </a:rPr>
                <a:t>... ...</a:t>
              </a:r>
              <a:endParaRPr lang="en-US" altLang="zh-CN" dirty="0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3503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>
            <a:extLst>
              <a:ext uri="{FF2B5EF4-FFF2-40B4-BE49-F238E27FC236}">
                <a16:creationId xmlns:a16="http://schemas.microsoft.com/office/drawing/2014/main" id="{3064945C-A2C4-0AA5-7C05-B80209CE36E8}"/>
              </a:ext>
            </a:extLst>
          </p:cNvPr>
          <p:cNvSpPr txBox="1"/>
          <p:nvPr/>
        </p:nvSpPr>
        <p:spPr>
          <a:xfrm>
            <a:off x="4554209" y="836467"/>
            <a:ext cx="30091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02</a:t>
            </a:r>
            <a:endParaRPr lang="zh-CN" altLang="en-US" sz="16600" b="1" dirty="0">
              <a:gradFill>
                <a:gsLst>
                  <a:gs pos="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064EB12-2C89-B4C8-03AB-5C6198AE530E}"/>
              </a:ext>
            </a:extLst>
          </p:cNvPr>
          <p:cNvSpPr/>
          <p:nvPr/>
        </p:nvSpPr>
        <p:spPr>
          <a:xfrm>
            <a:off x="-285750" y="-266699"/>
            <a:ext cx="2983762" cy="1947551"/>
          </a:xfrm>
          <a:custGeom>
            <a:avLst/>
            <a:gdLst>
              <a:gd name="connsiteX0" fmla="*/ 0 w 2983762"/>
              <a:gd name="connsiteY0" fmla="*/ 0 h 1947551"/>
              <a:gd name="connsiteX1" fmla="*/ 2983762 w 2983762"/>
              <a:gd name="connsiteY1" fmla="*/ 0 h 1947551"/>
              <a:gd name="connsiteX2" fmla="*/ 2901800 w 2983762"/>
              <a:gd name="connsiteY2" fmla="*/ 223937 h 1947551"/>
              <a:gd name="connsiteX3" fmla="*/ 301471 w 2983762"/>
              <a:gd name="connsiteY3" fmla="*/ 1947551 h 1947551"/>
              <a:gd name="connsiteX4" fmla="*/ 12927 w 2983762"/>
              <a:gd name="connsiteY4" fmla="*/ 1932981 h 1947551"/>
              <a:gd name="connsiteX5" fmla="*/ 0 w 2983762"/>
              <a:gd name="connsiteY5" fmla="*/ 1931008 h 194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762" h="1947551">
                <a:moveTo>
                  <a:pt x="0" y="0"/>
                </a:moveTo>
                <a:lnTo>
                  <a:pt x="2983762" y="0"/>
                </a:lnTo>
                <a:lnTo>
                  <a:pt x="2901800" y="223937"/>
                </a:lnTo>
                <a:cubicBezTo>
                  <a:pt x="2473382" y="1236833"/>
                  <a:pt x="1470425" y="1947551"/>
                  <a:pt x="301471" y="1947551"/>
                </a:cubicBezTo>
                <a:cubicBezTo>
                  <a:pt x="204058" y="1947551"/>
                  <a:pt x="107798" y="1942616"/>
                  <a:pt x="12927" y="1932981"/>
                </a:cubicBezTo>
                <a:lnTo>
                  <a:pt x="0" y="1931008"/>
                </a:ln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5E81680-927A-53C4-C8ED-4D8EA712BB37}"/>
              </a:ext>
            </a:extLst>
          </p:cNvPr>
          <p:cNvSpPr/>
          <p:nvPr/>
        </p:nvSpPr>
        <p:spPr>
          <a:xfrm>
            <a:off x="808251" y="-266700"/>
            <a:ext cx="3518907" cy="1382782"/>
          </a:xfrm>
          <a:custGeom>
            <a:avLst/>
            <a:gdLst>
              <a:gd name="connsiteX0" fmla="*/ 0 w 3518907"/>
              <a:gd name="connsiteY0" fmla="*/ 0 h 1382782"/>
              <a:gd name="connsiteX1" fmla="*/ 3518907 w 3518907"/>
              <a:gd name="connsiteY1" fmla="*/ 0 h 1382782"/>
              <a:gd name="connsiteX2" fmla="*/ 3490893 w 3518907"/>
              <a:gd name="connsiteY2" fmla="*/ 108951 h 1382782"/>
              <a:gd name="connsiteX3" fmla="*/ 1759453 w 3518907"/>
              <a:gd name="connsiteY3" fmla="*/ 1382782 h 1382782"/>
              <a:gd name="connsiteX4" fmla="*/ 28014 w 3518907"/>
              <a:gd name="connsiteY4" fmla="*/ 108951 h 138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8907" h="1382782">
                <a:moveTo>
                  <a:pt x="0" y="0"/>
                </a:moveTo>
                <a:lnTo>
                  <a:pt x="3518907" y="0"/>
                </a:lnTo>
                <a:lnTo>
                  <a:pt x="3490893" y="108951"/>
                </a:lnTo>
                <a:cubicBezTo>
                  <a:pt x="3261353" y="846944"/>
                  <a:pt x="2572978" y="1382782"/>
                  <a:pt x="1759453" y="1382782"/>
                </a:cubicBezTo>
                <a:cubicBezTo>
                  <a:pt x="945928" y="1382782"/>
                  <a:pt x="257553" y="846944"/>
                  <a:pt x="28014" y="108951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9349419-8F03-9BB7-1A07-7A071979F2EE}"/>
              </a:ext>
            </a:extLst>
          </p:cNvPr>
          <p:cNvSpPr/>
          <p:nvPr/>
        </p:nvSpPr>
        <p:spPr>
          <a:xfrm>
            <a:off x="6545140" y="4971662"/>
            <a:ext cx="6024562" cy="2104528"/>
          </a:xfrm>
          <a:custGeom>
            <a:avLst/>
            <a:gdLst>
              <a:gd name="connsiteX0" fmla="*/ 4328868 w 6024562"/>
              <a:gd name="connsiteY0" fmla="*/ 0 h 2104528"/>
              <a:gd name="connsiteX1" fmla="*/ 5966744 w 6024562"/>
              <a:gd name="connsiteY1" fmla="*/ 247624 h 2104528"/>
              <a:gd name="connsiteX2" fmla="*/ 6024562 w 6024562"/>
              <a:gd name="connsiteY2" fmla="*/ 267187 h 2104528"/>
              <a:gd name="connsiteX3" fmla="*/ 6024562 w 6024562"/>
              <a:gd name="connsiteY3" fmla="*/ 2104528 h 2104528"/>
              <a:gd name="connsiteX4" fmla="*/ 0 w 6024562"/>
              <a:gd name="connsiteY4" fmla="*/ 2104528 h 2104528"/>
              <a:gd name="connsiteX5" fmla="*/ 78717 w 6024562"/>
              <a:gd name="connsiteY5" fmla="*/ 2004359 h 2104528"/>
              <a:gd name="connsiteX6" fmla="*/ 4328868 w 6024562"/>
              <a:gd name="connsiteY6" fmla="*/ 0 h 2104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562" h="2104528">
                <a:moveTo>
                  <a:pt x="4328868" y="0"/>
                </a:moveTo>
                <a:cubicBezTo>
                  <a:pt x="4899228" y="0"/>
                  <a:pt x="5449340" y="86694"/>
                  <a:pt x="5966744" y="247624"/>
                </a:cubicBezTo>
                <a:lnTo>
                  <a:pt x="6024562" y="267187"/>
                </a:lnTo>
                <a:lnTo>
                  <a:pt x="6024562" y="2104528"/>
                </a:lnTo>
                <a:lnTo>
                  <a:pt x="0" y="2104528"/>
                </a:lnTo>
                <a:lnTo>
                  <a:pt x="78717" y="2004359"/>
                </a:lnTo>
                <a:cubicBezTo>
                  <a:pt x="1088945" y="780247"/>
                  <a:pt x="2617788" y="0"/>
                  <a:pt x="4328868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3101B4B-B3DA-6DD6-FEB3-7BECACEC6705}"/>
              </a:ext>
            </a:extLst>
          </p:cNvPr>
          <p:cNvSpPr/>
          <p:nvPr/>
        </p:nvSpPr>
        <p:spPr>
          <a:xfrm>
            <a:off x="9841650" y="3792682"/>
            <a:ext cx="2728053" cy="3283509"/>
          </a:xfrm>
          <a:custGeom>
            <a:avLst/>
            <a:gdLst>
              <a:gd name="connsiteX0" fmla="*/ 2489623 w 2728053"/>
              <a:gd name="connsiteY0" fmla="*/ 0 h 3283509"/>
              <a:gd name="connsiteX1" fmla="*/ 2728053 w 2728053"/>
              <a:gd name="connsiteY1" fmla="*/ 12040 h 3283509"/>
              <a:gd name="connsiteX2" fmla="*/ 2728053 w 2728053"/>
              <a:gd name="connsiteY2" fmla="*/ 3283509 h 3283509"/>
              <a:gd name="connsiteX3" fmla="*/ 131527 w 2728053"/>
              <a:gd name="connsiteY3" fmla="*/ 3283509 h 3283509"/>
              <a:gd name="connsiteX4" fmla="*/ 111929 w 2728053"/>
              <a:gd name="connsiteY4" fmla="*/ 3229961 h 3283509"/>
              <a:gd name="connsiteX5" fmla="*/ 0 w 2728053"/>
              <a:gd name="connsiteY5" fmla="*/ 2489623 h 3283509"/>
              <a:gd name="connsiteX6" fmla="*/ 2489623 w 2728053"/>
              <a:gd name="connsiteY6" fmla="*/ 0 h 328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8053" h="3283509">
                <a:moveTo>
                  <a:pt x="2489623" y="0"/>
                </a:moveTo>
                <a:lnTo>
                  <a:pt x="2728053" y="12040"/>
                </a:lnTo>
                <a:lnTo>
                  <a:pt x="2728053" y="3283509"/>
                </a:lnTo>
                <a:lnTo>
                  <a:pt x="131527" y="3283509"/>
                </a:lnTo>
                <a:lnTo>
                  <a:pt x="111929" y="3229961"/>
                </a:lnTo>
                <a:cubicBezTo>
                  <a:pt x="39187" y="2996089"/>
                  <a:pt x="0" y="2747432"/>
                  <a:pt x="0" y="2489623"/>
                </a:cubicBezTo>
                <a:cubicBezTo>
                  <a:pt x="0" y="1114642"/>
                  <a:pt x="1114642" y="0"/>
                  <a:pt x="2489623" y="0"/>
                </a:cubicBezTo>
                <a:close/>
              </a:path>
            </a:pathLst>
          </a:custGeom>
          <a:solidFill>
            <a:srgbClr val="0064D2">
              <a:alpha val="3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98C5724-C006-F699-4827-B0A40E466B51}"/>
              </a:ext>
            </a:extLst>
          </p:cNvPr>
          <p:cNvGrpSpPr/>
          <p:nvPr/>
        </p:nvGrpSpPr>
        <p:grpSpPr>
          <a:xfrm>
            <a:off x="5768553" y="2967636"/>
            <a:ext cx="652210" cy="139210"/>
            <a:chOff x="5106634" y="635001"/>
            <a:chExt cx="1529822" cy="32653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0536BE1-BBA2-39DD-8F23-7B1CC8DD0629}"/>
                </a:ext>
              </a:extLst>
            </p:cNvPr>
            <p:cNvSpPr/>
            <p:nvPr/>
          </p:nvSpPr>
          <p:spPr>
            <a:xfrm>
              <a:off x="51066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EF6549D-3EBE-1D67-BC96-C1BE458CCBFB}"/>
                </a:ext>
              </a:extLst>
            </p:cNvPr>
            <p:cNvSpPr/>
            <p:nvPr/>
          </p:nvSpPr>
          <p:spPr>
            <a:xfrm>
              <a:off x="5708278" y="635001"/>
              <a:ext cx="326534" cy="326534"/>
            </a:xfrm>
            <a:prstGeom prst="ellipse">
              <a:avLst/>
            </a:prstGeom>
            <a:solidFill>
              <a:srgbClr val="0064D2"/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6DFA0F9-ABFB-228D-1563-21A085607AB3}"/>
                </a:ext>
              </a:extLst>
            </p:cNvPr>
            <p:cNvSpPr/>
            <p:nvPr/>
          </p:nvSpPr>
          <p:spPr>
            <a:xfrm>
              <a:off x="6427434" y="693757"/>
              <a:ext cx="209022" cy="209022"/>
            </a:xfrm>
            <a:prstGeom prst="ellipse">
              <a:avLst/>
            </a:prstGeom>
            <a:solidFill>
              <a:srgbClr val="0064D2">
                <a:alpha val="32000"/>
              </a:srgbClr>
            </a:solidFill>
            <a:ln w="12700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E13C2250-6F9A-DBC4-F88D-45EC10FDDA04}"/>
              </a:ext>
            </a:extLst>
          </p:cNvPr>
          <p:cNvSpPr/>
          <p:nvPr/>
        </p:nvSpPr>
        <p:spPr>
          <a:xfrm rot="10800000" flipH="1">
            <a:off x="3914745" y="3505102"/>
            <a:ext cx="4220613" cy="572909"/>
          </a:xfrm>
          <a:prstGeom prst="parallelogram">
            <a:avLst>
              <a:gd name="adj" fmla="val 0"/>
            </a:avLst>
          </a:prstGeom>
          <a:solidFill>
            <a:srgbClr val="0064D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5" name="平行四边形 84">
            <a:extLst>
              <a:ext uri="{FF2B5EF4-FFF2-40B4-BE49-F238E27FC236}">
                <a16:creationId xmlns:a16="http://schemas.microsoft.com/office/drawing/2014/main" id="{BB1BC29A-A1C3-4B5C-78EC-0E07FFB6A72E}"/>
              </a:ext>
            </a:extLst>
          </p:cNvPr>
          <p:cNvSpPr/>
          <p:nvPr/>
        </p:nvSpPr>
        <p:spPr>
          <a:xfrm rot="10800000" flipH="1">
            <a:off x="4200153" y="3424296"/>
            <a:ext cx="3618590" cy="581821"/>
          </a:xfrm>
          <a:prstGeom prst="parallelogram">
            <a:avLst>
              <a:gd name="adj" fmla="val 0"/>
            </a:avLst>
          </a:prstGeom>
          <a:solidFill>
            <a:srgbClr val="0064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AA6249-3C05-BA70-3856-435E0D51D072}"/>
              </a:ext>
            </a:extLst>
          </p:cNvPr>
          <p:cNvSpPr txBox="1"/>
          <p:nvPr/>
        </p:nvSpPr>
        <p:spPr>
          <a:xfrm>
            <a:off x="5222533" y="3511880"/>
            <a:ext cx="1746934" cy="3970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0ACABE9-1450-35A1-BB8A-C606FC9F3986}"/>
              </a:ext>
            </a:extLst>
          </p:cNvPr>
          <p:cNvSpPr/>
          <p:nvPr/>
        </p:nvSpPr>
        <p:spPr>
          <a:xfrm>
            <a:off x="4591319" y="2354730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D45624-8FF2-1494-AF04-BE2DAF58E1F4}"/>
              </a:ext>
            </a:extLst>
          </p:cNvPr>
          <p:cNvSpPr/>
          <p:nvPr/>
        </p:nvSpPr>
        <p:spPr>
          <a:xfrm>
            <a:off x="7211532" y="1283301"/>
            <a:ext cx="278801" cy="278799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DC97C32-4868-FC41-A8BE-3EC92E2D0B09}"/>
              </a:ext>
            </a:extLst>
          </p:cNvPr>
          <p:cNvSpPr txBox="1"/>
          <p:nvPr/>
        </p:nvSpPr>
        <p:spPr>
          <a:xfrm>
            <a:off x="2627321" y="4376996"/>
            <a:ext cx="692308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89A04AC-E725-B8BE-A708-7F5F3AAE320A}"/>
              </a:ext>
            </a:extLst>
          </p:cNvPr>
          <p:cNvGrpSpPr/>
          <p:nvPr/>
        </p:nvGrpSpPr>
        <p:grpSpPr>
          <a:xfrm>
            <a:off x="4843360" y="2570764"/>
            <a:ext cx="248037" cy="320048"/>
            <a:chOff x="5205061" y="5203453"/>
            <a:chExt cx="590550" cy="762000"/>
          </a:xfrm>
          <a:solidFill>
            <a:schemeClr val="bg1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EB4910C-55C4-0140-E268-5E5FE7E9F0CD}"/>
                </a:ext>
              </a:extLst>
            </p:cNvPr>
            <p:cNvSpPr/>
            <p:nvPr/>
          </p:nvSpPr>
          <p:spPr>
            <a:xfrm>
              <a:off x="5205061" y="5203453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E35A82E-D395-BBC5-0C1A-54677021602F}"/>
                </a:ext>
              </a:extLst>
            </p:cNvPr>
            <p:cNvSpPr/>
            <p:nvPr/>
          </p:nvSpPr>
          <p:spPr>
            <a:xfrm>
              <a:off x="5319361" y="55558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D3C53B8-075E-226E-397C-38F6C3BC0513}"/>
                </a:ext>
              </a:extLst>
            </p:cNvPr>
            <p:cNvSpPr/>
            <p:nvPr/>
          </p:nvSpPr>
          <p:spPr>
            <a:xfrm>
              <a:off x="5319361" y="5479678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0E8A0AA-2211-AF7B-A60F-166688A4CE80}"/>
                </a:ext>
              </a:extLst>
            </p:cNvPr>
            <p:cNvSpPr/>
            <p:nvPr/>
          </p:nvSpPr>
          <p:spPr>
            <a:xfrm>
              <a:off x="5319361" y="56320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DC6F4F4-C958-E0F4-A0F4-798624412F46}"/>
                </a:ext>
              </a:extLst>
            </p:cNvPr>
            <p:cNvSpPr/>
            <p:nvPr/>
          </p:nvSpPr>
          <p:spPr>
            <a:xfrm>
              <a:off x="5319361" y="57082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B74BAC8-8B73-87A9-61BA-5412FABB75BD}"/>
                </a:ext>
              </a:extLst>
            </p:cNvPr>
            <p:cNvSpPr/>
            <p:nvPr/>
          </p:nvSpPr>
          <p:spPr>
            <a:xfrm>
              <a:off x="5319361" y="57844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8319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01ACC31A-690E-DEA1-4BCA-876EA1ADC5F3}"/>
              </a:ext>
            </a:extLst>
          </p:cNvPr>
          <p:cNvSpPr/>
          <p:nvPr/>
        </p:nvSpPr>
        <p:spPr>
          <a:xfrm>
            <a:off x="570450" y="111148"/>
            <a:ext cx="752121" cy="752116"/>
          </a:xfrm>
          <a:prstGeom prst="ellipse">
            <a:avLst/>
          </a:prstGeom>
          <a:solidFill>
            <a:srgbClr val="0064D2">
              <a:alpha val="64000"/>
            </a:srgbClr>
          </a:solidFill>
          <a:ln w="12700" cap="flat" cmpd="sng" algn="ctr">
            <a:noFill/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6AA-F84A-3366-4F67-DE9DB24078C4}"/>
              </a:ext>
            </a:extLst>
          </p:cNvPr>
          <p:cNvSpPr txBox="1"/>
          <p:nvPr/>
        </p:nvSpPr>
        <p:spPr>
          <a:xfrm>
            <a:off x="1358051" y="25637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600" b="1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3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工作完成情况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A7D1B-DE03-BE38-D5CD-A86BD71F6057}"/>
              </a:ext>
            </a:extLst>
          </p:cNvPr>
          <p:cNvSpPr txBox="1"/>
          <p:nvPr/>
        </p:nvSpPr>
        <p:spPr>
          <a:xfrm>
            <a:off x="1435174" y="648155"/>
            <a:ext cx="19886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61CA820-8B83-71B3-BC3F-4A78B6A3153E}"/>
              </a:ext>
            </a:extLst>
          </p:cNvPr>
          <p:cNvGrpSpPr/>
          <p:nvPr/>
        </p:nvGrpSpPr>
        <p:grpSpPr>
          <a:xfrm>
            <a:off x="822491" y="302707"/>
            <a:ext cx="248037" cy="320048"/>
            <a:chOff x="5205061" y="5203453"/>
            <a:chExt cx="590550" cy="762000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6982931-C377-C3AC-3DDA-FA20FFB49820}"/>
                </a:ext>
              </a:extLst>
            </p:cNvPr>
            <p:cNvSpPr/>
            <p:nvPr/>
          </p:nvSpPr>
          <p:spPr>
            <a:xfrm>
              <a:off x="5205061" y="5203453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4212CE6-3586-3C02-8C15-C27FE8A21C38}"/>
                </a:ext>
              </a:extLst>
            </p:cNvPr>
            <p:cNvSpPr/>
            <p:nvPr/>
          </p:nvSpPr>
          <p:spPr>
            <a:xfrm>
              <a:off x="5319361" y="55558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3437212-8EBB-16F5-395B-3F86D79E3AAF}"/>
                </a:ext>
              </a:extLst>
            </p:cNvPr>
            <p:cNvSpPr/>
            <p:nvPr/>
          </p:nvSpPr>
          <p:spPr>
            <a:xfrm>
              <a:off x="5319361" y="5479678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AC7B9EE-0082-326A-01BC-F355A8B96D55}"/>
                </a:ext>
              </a:extLst>
            </p:cNvPr>
            <p:cNvSpPr/>
            <p:nvPr/>
          </p:nvSpPr>
          <p:spPr>
            <a:xfrm>
              <a:off x="5319361" y="56320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FD85FF6-2A47-A177-C22E-2CAEF7F0AC43}"/>
                </a:ext>
              </a:extLst>
            </p:cNvPr>
            <p:cNvSpPr/>
            <p:nvPr/>
          </p:nvSpPr>
          <p:spPr>
            <a:xfrm>
              <a:off x="5319361" y="57082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3A5465C-D944-F491-3EE4-1E56A2552070}"/>
                </a:ext>
              </a:extLst>
            </p:cNvPr>
            <p:cNvSpPr/>
            <p:nvPr/>
          </p:nvSpPr>
          <p:spPr>
            <a:xfrm>
              <a:off x="5319361" y="578447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ï$1ïḍe">
            <a:extLst>
              <a:ext uri="{FF2B5EF4-FFF2-40B4-BE49-F238E27FC236}">
                <a16:creationId xmlns:a16="http://schemas.microsoft.com/office/drawing/2014/main" id="{EE74C412-89B1-FCD1-3DE2-19E4D2576CAE}"/>
              </a:ext>
            </a:extLst>
          </p:cNvPr>
          <p:cNvSpPr>
            <a:spLocks/>
          </p:cNvSpPr>
          <p:nvPr/>
        </p:nvSpPr>
        <p:spPr bwMode="auto">
          <a:xfrm>
            <a:off x="4179395" y="2276519"/>
            <a:ext cx="1358460" cy="1358814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4" name="îşlïḓé">
            <a:extLst>
              <a:ext uri="{FF2B5EF4-FFF2-40B4-BE49-F238E27FC236}">
                <a16:creationId xmlns:a16="http://schemas.microsoft.com/office/drawing/2014/main" id="{DAB6E1D2-CB35-746D-D75E-9AEF5567D366}"/>
              </a:ext>
            </a:extLst>
          </p:cNvPr>
          <p:cNvGrpSpPr/>
          <p:nvPr/>
        </p:nvGrpSpPr>
        <p:grpSpPr>
          <a:xfrm>
            <a:off x="4024906" y="2121505"/>
            <a:ext cx="1667420" cy="1667858"/>
            <a:chOff x="3800237" y="2257147"/>
            <a:chExt cx="1868076" cy="1868076"/>
          </a:xfrm>
        </p:grpSpPr>
        <p:sp>
          <p:nvSpPr>
            <p:cNvPr id="30" name="i$liḓê">
              <a:extLst>
                <a:ext uri="{FF2B5EF4-FFF2-40B4-BE49-F238E27FC236}">
                  <a16:creationId xmlns:a16="http://schemas.microsoft.com/office/drawing/2014/main" id="{7D67593E-3759-383D-971C-D2C1FA68B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îṩľíďe">
              <a:extLst>
                <a:ext uri="{FF2B5EF4-FFF2-40B4-BE49-F238E27FC236}">
                  <a16:creationId xmlns:a16="http://schemas.microsoft.com/office/drawing/2014/main" id="{BC6C0A21-DC2C-7B24-A9CE-EDD7A8CC6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îŝḷíḑè">
              <a:extLst>
                <a:ext uri="{FF2B5EF4-FFF2-40B4-BE49-F238E27FC236}">
                  <a16:creationId xmlns:a16="http://schemas.microsoft.com/office/drawing/2014/main" id="{C0076F15-20DB-A152-73DF-2000FE97D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îṧľiḋê">
              <a:extLst>
                <a:ext uri="{FF2B5EF4-FFF2-40B4-BE49-F238E27FC236}">
                  <a16:creationId xmlns:a16="http://schemas.microsoft.com/office/drawing/2014/main" id="{40501E6D-BD51-6617-D538-C0817161D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ïṩľîḑe">
              <a:extLst>
                <a:ext uri="{FF2B5EF4-FFF2-40B4-BE49-F238E27FC236}">
                  <a16:creationId xmlns:a16="http://schemas.microsoft.com/office/drawing/2014/main" id="{7737059C-DB25-83F7-94BA-2E2DD55CD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ľîde">
              <a:extLst>
                <a:ext uri="{FF2B5EF4-FFF2-40B4-BE49-F238E27FC236}">
                  <a16:creationId xmlns:a16="http://schemas.microsoft.com/office/drawing/2014/main" id="{4E98944D-6189-2B10-1268-0FEF1203F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î$ḷíḍè">
              <a:extLst>
                <a:ext uri="{FF2B5EF4-FFF2-40B4-BE49-F238E27FC236}">
                  <a16:creationId xmlns:a16="http://schemas.microsoft.com/office/drawing/2014/main" id="{163D4912-2280-1B53-70FB-655110812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í$ľiḓè">
              <a:extLst>
                <a:ext uri="{FF2B5EF4-FFF2-40B4-BE49-F238E27FC236}">
                  <a16:creationId xmlns:a16="http://schemas.microsoft.com/office/drawing/2014/main" id="{AF0921C5-B975-9461-18CF-CF5D08334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ïṣļîḍé">
              <a:extLst>
                <a:ext uri="{FF2B5EF4-FFF2-40B4-BE49-F238E27FC236}">
                  <a16:creationId xmlns:a16="http://schemas.microsoft.com/office/drawing/2014/main" id="{E8D5A3B8-B86B-BB3B-43AE-CC76061B0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ïS1íde">
              <a:extLst>
                <a:ext uri="{FF2B5EF4-FFF2-40B4-BE49-F238E27FC236}">
                  <a16:creationId xmlns:a16="http://schemas.microsoft.com/office/drawing/2014/main" id="{B57C0737-44FC-72A0-2000-BBCFBC3AB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íşḻíḋè">
              <a:extLst>
                <a:ext uri="{FF2B5EF4-FFF2-40B4-BE49-F238E27FC236}">
                  <a16:creationId xmlns:a16="http://schemas.microsoft.com/office/drawing/2014/main" id="{DFE774FF-258A-0AD3-8B5B-D0EEFEE50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îšļîḓè">
              <a:extLst>
                <a:ext uri="{FF2B5EF4-FFF2-40B4-BE49-F238E27FC236}">
                  <a16:creationId xmlns:a16="http://schemas.microsoft.com/office/drawing/2014/main" id="{5AFEC4D3-43CB-BD43-B785-9FCC6B05D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5" name="ïś1íḋè">
            <a:extLst>
              <a:ext uri="{FF2B5EF4-FFF2-40B4-BE49-F238E27FC236}">
                <a16:creationId xmlns:a16="http://schemas.microsoft.com/office/drawing/2014/main" id="{C88E1E2E-89ED-1283-8720-5C47CCCF8865}"/>
              </a:ext>
            </a:extLst>
          </p:cNvPr>
          <p:cNvGrpSpPr>
            <a:grpSpLocks/>
          </p:cNvGrpSpPr>
          <p:nvPr/>
        </p:nvGrpSpPr>
        <p:grpSpPr bwMode="auto">
          <a:xfrm>
            <a:off x="4616072" y="2723974"/>
            <a:ext cx="485092" cy="485220"/>
            <a:chOff x="3062288" y="3998912"/>
            <a:chExt cx="412750" cy="412750"/>
          </a:xfrm>
          <a:solidFill>
            <a:schemeClr val="bg1"/>
          </a:solidFill>
        </p:grpSpPr>
        <p:sp>
          <p:nvSpPr>
            <p:cNvPr id="26" name="îslïďe">
              <a:extLst>
                <a:ext uri="{FF2B5EF4-FFF2-40B4-BE49-F238E27FC236}">
                  <a16:creationId xmlns:a16="http://schemas.microsoft.com/office/drawing/2014/main" id="{195E075F-7A3F-088B-597F-05362655A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ŝḷïḓê">
              <a:extLst>
                <a:ext uri="{FF2B5EF4-FFF2-40B4-BE49-F238E27FC236}">
                  <a16:creationId xmlns:a16="http://schemas.microsoft.com/office/drawing/2014/main" id="{260604EF-BB05-D7CE-5404-A2D3076BD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ṣlïďe">
              <a:extLst>
                <a:ext uri="{FF2B5EF4-FFF2-40B4-BE49-F238E27FC236}">
                  <a16:creationId xmlns:a16="http://schemas.microsoft.com/office/drawing/2014/main" id="{422A56C9-69E2-35F4-B323-500B9A9D6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ś1îdé">
              <a:extLst>
                <a:ext uri="{FF2B5EF4-FFF2-40B4-BE49-F238E27FC236}">
                  <a16:creationId xmlns:a16="http://schemas.microsoft.com/office/drawing/2014/main" id="{A1E0C8B2-47E6-99FF-BD7B-CAB6F3AE2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3" name="íšliďè">
            <a:extLst>
              <a:ext uri="{FF2B5EF4-FFF2-40B4-BE49-F238E27FC236}">
                <a16:creationId xmlns:a16="http://schemas.microsoft.com/office/drawing/2014/main" id="{F9D3847A-ADA2-806C-E70E-715BA1676740}"/>
              </a:ext>
            </a:extLst>
          </p:cNvPr>
          <p:cNvSpPr>
            <a:spLocks/>
          </p:cNvSpPr>
          <p:nvPr/>
        </p:nvSpPr>
        <p:spPr bwMode="auto">
          <a:xfrm>
            <a:off x="6654169" y="2276519"/>
            <a:ext cx="1358460" cy="1358814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4" name="işḻïďê">
            <a:extLst>
              <a:ext uri="{FF2B5EF4-FFF2-40B4-BE49-F238E27FC236}">
                <a16:creationId xmlns:a16="http://schemas.microsoft.com/office/drawing/2014/main" id="{C7AC0A55-6148-0D3E-442C-59F10FACB0B7}"/>
              </a:ext>
            </a:extLst>
          </p:cNvPr>
          <p:cNvGrpSpPr/>
          <p:nvPr/>
        </p:nvGrpSpPr>
        <p:grpSpPr>
          <a:xfrm>
            <a:off x="6499674" y="2121505"/>
            <a:ext cx="1667420" cy="1667858"/>
            <a:chOff x="6546413" y="2257147"/>
            <a:chExt cx="1868076" cy="1868076"/>
          </a:xfrm>
        </p:grpSpPr>
        <p:sp>
          <p:nvSpPr>
            <p:cNvPr id="46" name="íṩ1iďé">
              <a:extLst>
                <a:ext uri="{FF2B5EF4-FFF2-40B4-BE49-F238E27FC236}">
                  <a16:creationId xmlns:a16="http://schemas.microsoft.com/office/drawing/2014/main" id="{75356F85-EBB8-8DFD-D68A-F46A40708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işḻîḍè">
              <a:extLst>
                <a:ext uri="{FF2B5EF4-FFF2-40B4-BE49-F238E27FC236}">
                  <a16:creationId xmlns:a16="http://schemas.microsoft.com/office/drawing/2014/main" id="{B18F4855-CB03-D3F9-392A-45C885EF6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í$1ïḍê">
              <a:extLst>
                <a:ext uri="{FF2B5EF4-FFF2-40B4-BE49-F238E27FC236}">
                  <a16:creationId xmlns:a16="http://schemas.microsoft.com/office/drawing/2014/main" id="{444AB4DA-C0BF-A012-8B7E-491F6A93A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ślïḋè">
              <a:extLst>
                <a:ext uri="{FF2B5EF4-FFF2-40B4-BE49-F238E27FC236}">
                  <a16:creationId xmlns:a16="http://schemas.microsoft.com/office/drawing/2014/main" id="{CCCE7CE4-F112-8EFF-FD70-24372A81A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$ḷïḍê">
              <a:extLst>
                <a:ext uri="{FF2B5EF4-FFF2-40B4-BE49-F238E27FC236}">
                  <a16:creationId xmlns:a16="http://schemas.microsoft.com/office/drawing/2014/main" id="{19EF0FF4-6862-ABE2-5FDB-CA54CDE1E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ïslîdé">
              <a:extLst>
                <a:ext uri="{FF2B5EF4-FFF2-40B4-BE49-F238E27FC236}">
                  <a16:creationId xmlns:a16="http://schemas.microsoft.com/office/drawing/2014/main" id="{8EE515FE-F25B-4D6B-045E-C956F1E9D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íṩ1íďè">
              <a:extLst>
                <a:ext uri="{FF2B5EF4-FFF2-40B4-BE49-F238E27FC236}">
                  <a16:creationId xmlns:a16="http://schemas.microsoft.com/office/drawing/2014/main" id="{824F3617-AA79-91C7-F61E-DC53C9BAB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ï$ḻîďé">
              <a:extLst>
                <a:ext uri="{FF2B5EF4-FFF2-40B4-BE49-F238E27FC236}">
                  <a16:creationId xmlns:a16="http://schemas.microsoft.com/office/drawing/2014/main" id="{F48D9AEE-6DD6-1472-8C7E-A20497B45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ṥľídé">
              <a:extLst>
                <a:ext uri="{FF2B5EF4-FFF2-40B4-BE49-F238E27FC236}">
                  <a16:creationId xmlns:a16="http://schemas.microsoft.com/office/drawing/2014/main" id="{C1A840D1-D2C5-6AD0-5267-03B9C9B21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iṣlîdé">
              <a:extLst>
                <a:ext uri="{FF2B5EF4-FFF2-40B4-BE49-F238E27FC236}">
                  <a16:creationId xmlns:a16="http://schemas.microsoft.com/office/drawing/2014/main" id="{FE4FAD07-BD2E-8C3E-6883-B82A719A5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$ľïḓè">
              <a:extLst>
                <a:ext uri="{FF2B5EF4-FFF2-40B4-BE49-F238E27FC236}">
                  <a16:creationId xmlns:a16="http://schemas.microsoft.com/office/drawing/2014/main" id="{10243318-2C20-E084-C9A0-381225191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iṣ1îḍê">
              <a:extLst>
                <a:ext uri="{FF2B5EF4-FFF2-40B4-BE49-F238E27FC236}">
                  <a16:creationId xmlns:a16="http://schemas.microsoft.com/office/drawing/2014/main" id="{B6587188-7C5E-CECE-3B24-F4343283D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5" name="ïṥľïďê">
            <a:extLst>
              <a:ext uri="{FF2B5EF4-FFF2-40B4-BE49-F238E27FC236}">
                <a16:creationId xmlns:a16="http://schemas.microsoft.com/office/drawing/2014/main" id="{AD2229C8-E4C2-99DC-1936-8D6179C77C48}"/>
              </a:ext>
            </a:extLst>
          </p:cNvPr>
          <p:cNvSpPr>
            <a:spLocks/>
          </p:cNvSpPr>
          <p:nvPr/>
        </p:nvSpPr>
        <p:spPr bwMode="auto">
          <a:xfrm>
            <a:off x="7064206" y="2806861"/>
            <a:ext cx="538386" cy="2884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9" name="íŝľíḓé">
            <a:extLst>
              <a:ext uri="{FF2B5EF4-FFF2-40B4-BE49-F238E27FC236}">
                <a16:creationId xmlns:a16="http://schemas.microsoft.com/office/drawing/2014/main" id="{A75813FD-9048-E1CD-C8BB-C6F514C33649}"/>
              </a:ext>
            </a:extLst>
          </p:cNvPr>
          <p:cNvSpPr>
            <a:spLocks/>
          </p:cNvSpPr>
          <p:nvPr/>
        </p:nvSpPr>
        <p:spPr bwMode="auto">
          <a:xfrm>
            <a:off x="9128942" y="2276519"/>
            <a:ext cx="1358460" cy="1358814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0" name="ís1iḓê">
            <a:extLst>
              <a:ext uri="{FF2B5EF4-FFF2-40B4-BE49-F238E27FC236}">
                <a16:creationId xmlns:a16="http://schemas.microsoft.com/office/drawing/2014/main" id="{CE97C917-C87C-9C10-77C4-E2D676793911}"/>
              </a:ext>
            </a:extLst>
          </p:cNvPr>
          <p:cNvGrpSpPr/>
          <p:nvPr/>
        </p:nvGrpSpPr>
        <p:grpSpPr>
          <a:xfrm>
            <a:off x="8974442" y="2121505"/>
            <a:ext cx="1667420" cy="1667858"/>
            <a:chOff x="9237196" y="2257147"/>
            <a:chExt cx="1868076" cy="1868076"/>
          </a:xfrm>
        </p:grpSpPr>
        <p:sp>
          <p:nvSpPr>
            <p:cNvPr id="62" name="ïšľîḍe">
              <a:extLst>
                <a:ext uri="{FF2B5EF4-FFF2-40B4-BE49-F238E27FC236}">
                  <a16:creationId xmlns:a16="http://schemas.microsoft.com/office/drawing/2014/main" id="{C32AFD45-7838-6255-830F-08A149C30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îṣ1îḍé">
              <a:extLst>
                <a:ext uri="{FF2B5EF4-FFF2-40B4-BE49-F238E27FC236}">
                  <a16:creationId xmlns:a16="http://schemas.microsoft.com/office/drawing/2014/main" id="{17A71EE9-A9E8-9DA0-5F6D-CF2435474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i$ḷídé">
              <a:extLst>
                <a:ext uri="{FF2B5EF4-FFF2-40B4-BE49-F238E27FC236}">
                  <a16:creationId xmlns:a16="http://schemas.microsoft.com/office/drawing/2014/main" id="{F4FF9A91-68A1-14D3-A507-69BC44C55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íṥľîḍe">
              <a:extLst>
                <a:ext uri="{FF2B5EF4-FFF2-40B4-BE49-F238E27FC236}">
                  <a16:creationId xmlns:a16="http://schemas.microsoft.com/office/drawing/2014/main" id="{FF608FF2-1E24-C77F-BE54-8127AEE76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iṩ1îdé">
              <a:extLst>
                <a:ext uri="{FF2B5EF4-FFF2-40B4-BE49-F238E27FC236}">
                  <a16:creationId xmlns:a16="http://schemas.microsoft.com/office/drawing/2014/main" id="{E668A73B-6FF8-F137-E640-6BA768E9A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ṩḷîďe">
              <a:extLst>
                <a:ext uri="{FF2B5EF4-FFF2-40B4-BE49-F238E27FC236}">
                  <a16:creationId xmlns:a16="http://schemas.microsoft.com/office/drawing/2014/main" id="{21EB94AF-C346-9D61-77F7-D286E89B0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îSḻiḑe">
              <a:extLst>
                <a:ext uri="{FF2B5EF4-FFF2-40B4-BE49-F238E27FC236}">
                  <a16:creationId xmlns:a16="http://schemas.microsoft.com/office/drawing/2014/main" id="{7318E485-0280-3CE2-EA75-50BA807BC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ïSlîḍè">
              <a:extLst>
                <a:ext uri="{FF2B5EF4-FFF2-40B4-BE49-F238E27FC236}">
                  <a16:creationId xmlns:a16="http://schemas.microsoft.com/office/drawing/2014/main" id="{F00207B4-2745-7DE8-8776-0149BFC81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ïSļïďè">
              <a:extLst>
                <a:ext uri="{FF2B5EF4-FFF2-40B4-BE49-F238E27FC236}">
                  <a16:creationId xmlns:a16="http://schemas.microsoft.com/office/drawing/2014/main" id="{42CD8167-EB26-C2D1-9B09-E2F252830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ṩľíḍê">
              <a:extLst>
                <a:ext uri="{FF2B5EF4-FFF2-40B4-BE49-F238E27FC236}">
                  <a16:creationId xmlns:a16="http://schemas.microsoft.com/office/drawing/2014/main" id="{E1A2B626-AF23-77F9-D569-257B15AD9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išľíďê">
              <a:extLst>
                <a:ext uri="{FF2B5EF4-FFF2-40B4-BE49-F238E27FC236}">
                  <a16:creationId xmlns:a16="http://schemas.microsoft.com/office/drawing/2014/main" id="{04FD7289-3D3A-DDEF-F25D-603D223C1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ïṣľîḓe">
              <a:extLst>
                <a:ext uri="{FF2B5EF4-FFF2-40B4-BE49-F238E27FC236}">
                  <a16:creationId xmlns:a16="http://schemas.microsoft.com/office/drawing/2014/main" id="{86FFBF64-60BD-D0EA-E6CD-E39C2EDEC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1" name="îṡḻíḓè">
            <a:extLst>
              <a:ext uri="{FF2B5EF4-FFF2-40B4-BE49-F238E27FC236}">
                <a16:creationId xmlns:a16="http://schemas.microsoft.com/office/drawing/2014/main" id="{C4BA8611-E439-DE60-DE4A-2B28CEA75D20}"/>
              </a:ext>
            </a:extLst>
          </p:cNvPr>
          <p:cNvSpPr>
            <a:spLocks/>
          </p:cNvSpPr>
          <p:nvPr/>
        </p:nvSpPr>
        <p:spPr bwMode="auto">
          <a:xfrm>
            <a:off x="9523358" y="2686130"/>
            <a:ext cx="569628" cy="474814"/>
          </a:xfrm>
          <a:custGeom>
            <a:avLst/>
            <a:gdLst>
              <a:gd name="T0" fmla="*/ 75419876 w 21600"/>
              <a:gd name="T1" fmla="*/ 22815321 h 21579"/>
              <a:gd name="T2" fmla="*/ 74086090 w 21600"/>
              <a:gd name="T3" fmla="*/ 25988205 h 21579"/>
              <a:gd name="T4" fmla="*/ 70751508 w 21600"/>
              <a:gd name="T5" fmla="*/ 27764166 h 21579"/>
              <a:gd name="T6" fmla="*/ 70751508 w 21600"/>
              <a:gd name="T7" fmla="*/ 40356187 h 21579"/>
              <a:gd name="T8" fmla="*/ 68890459 w 21600"/>
              <a:gd name="T9" fmla="*/ 44041735 h 21579"/>
              <a:gd name="T10" fmla="*/ 64452543 w 21600"/>
              <a:gd name="T11" fmla="*/ 45574747 h 21579"/>
              <a:gd name="T12" fmla="*/ 57741601 w 21600"/>
              <a:gd name="T13" fmla="*/ 41068031 h 21579"/>
              <a:gd name="T14" fmla="*/ 49288264 w 21600"/>
              <a:gd name="T15" fmla="*/ 37061803 h 21579"/>
              <a:gd name="T16" fmla="*/ 39979537 w 21600"/>
              <a:gd name="T17" fmla="*/ 33937470 h 21579"/>
              <a:gd name="T18" fmla="*/ 30688181 w 21600"/>
              <a:gd name="T19" fmla="*/ 32234408 h 21579"/>
              <a:gd name="T20" fmla="*/ 27825021 w 21600"/>
              <a:gd name="T21" fmla="*/ 33597370 h 21579"/>
              <a:gd name="T22" fmla="*/ 26309651 w 21600"/>
              <a:gd name="T23" fmla="*/ 35728021 h 21579"/>
              <a:gd name="T24" fmla="*/ 26225861 w 21600"/>
              <a:gd name="T25" fmla="*/ 38138096 h 21579"/>
              <a:gd name="T26" fmla="*/ 27748204 w 21600"/>
              <a:gd name="T27" fmla="*/ 40356187 h 21579"/>
              <a:gd name="T28" fmla="*/ 26805477 w 21600"/>
              <a:gd name="T29" fmla="*/ 42936312 h 21579"/>
              <a:gd name="T30" fmla="*/ 27643496 w 21600"/>
              <a:gd name="T31" fmla="*/ 45203003 h 21579"/>
              <a:gd name="T32" fmla="*/ 29672124 w 21600"/>
              <a:gd name="T33" fmla="*/ 47299644 h 21579"/>
              <a:gd name="T34" fmla="*/ 32371191 w 21600"/>
              <a:gd name="T35" fmla="*/ 49296719 h 21579"/>
              <a:gd name="T36" fmla="*/ 29525462 w 21600"/>
              <a:gd name="T37" fmla="*/ 51536695 h 21579"/>
              <a:gd name="T38" fmla="*/ 25181854 w 21600"/>
              <a:gd name="T39" fmla="*/ 52406463 h 21579"/>
              <a:gd name="T40" fmla="*/ 20660147 w 21600"/>
              <a:gd name="T41" fmla="*/ 52049309 h 21579"/>
              <a:gd name="T42" fmla="*/ 17189421 w 21600"/>
              <a:gd name="T43" fmla="*/ 50560017 h 21579"/>
              <a:gd name="T44" fmla="*/ 15548366 w 21600"/>
              <a:gd name="T45" fmla="*/ 46296300 h 21579"/>
              <a:gd name="T46" fmla="*/ 14078377 w 21600"/>
              <a:gd name="T47" fmla="*/ 41845479 h 21579"/>
              <a:gd name="T48" fmla="*/ 13505733 w 21600"/>
              <a:gd name="T49" fmla="*/ 37124993 h 21579"/>
              <a:gd name="T50" fmla="*/ 14490413 w 21600"/>
              <a:gd name="T51" fmla="*/ 31957448 h 21579"/>
              <a:gd name="T52" fmla="*/ 6298965 w 21600"/>
              <a:gd name="T53" fmla="*/ 31957448 h 21579"/>
              <a:gd name="T54" fmla="*/ 1864535 w 21600"/>
              <a:gd name="T55" fmla="*/ 30424436 h 21579"/>
              <a:gd name="T56" fmla="*/ 0 w 21600"/>
              <a:gd name="T57" fmla="*/ 26702464 h 21579"/>
              <a:gd name="T58" fmla="*/ 0 w 21600"/>
              <a:gd name="T59" fmla="*/ 18886823 h 21579"/>
              <a:gd name="T60" fmla="*/ 1836585 w 21600"/>
              <a:gd name="T61" fmla="*/ 15172146 h 21579"/>
              <a:gd name="T62" fmla="*/ 6298965 w 21600"/>
              <a:gd name="T63" fmla="*/ 13617249 h 21579"/>
              <a:gd name="T64" fmla="*/ 26721687 w 21600"/>
              <a:gd name="T65" fmla="*/ 13617249 h 21579"/>
              <a:gd name="T66" fmla="*/ 36749721 w 21600"/>
              <a:gd name="T67" fmla="*/ 12477866 h 21579"/>
              <a:gd name="T68" fmla="*/ 47175846 w 21600"/>
              <a:gd name="T69" fmla="*/ 9411842 h 21579"/>
              <a:gd name="T70" fmla="*/ 56819793 w 21600"/>
              <a:gd name="T71" fmla="*/ 5033920 h 21579"/>
              <a:gd name="T72" fmla="*/ 64452543 w 21600"/>
              <a:gd name="T73" fmla="*/ 0 h 21579"/>
              <a:gd name="T74" fmla="*/ 68890459 w 21600"/>
              <a:gd name="T75" fmla="*/ 1540307 h 21579"/>
              <a:gd name="T76" fmla="*/ 70751508 w 21600"/>
              <a:gd name="T77" fmla="*/ 5262280 h 21579"/>
              <a:gd name="T78" fmla="*/ 70751508 w 21600"/>
              <a:gd name="T79" fmla="*/ 17817875 h 21579"/>
              <a:gd name="T80" fmla="*/ 74086090 w 21600"/>
              <a:gd name="T81" fmla="*/ 19608377 h 21579"/>
              <a:gd name="T82" fmla="*/ 75419876 w 21600"/>
              <a:gd name="T83" fmla="*/ 22815321 h 21579"/>
              <a:gd name="T84" fmla="*/ 64452543 w 21600"/>
              <a:gd name="T85" fmla="*/ 6936162 h 21579"/>
              <a:gd name="T86" fmla="*/ 57657811 w 21600"/>
              <a:gd name="T87" fmla="*/ 10816059 h 21579"/>
              <a:gd name="T88" fmla="*/ 49860908 w 21600"/>
              <a:gd name="T89" fmla="*/ 14173632 h 21579"/>
              <a:gd name="T90" fmla="*/ 41473930 w 21600"/>
              <a:gd name="T91" fmla="*/ 16819313 h 21579"/>
              <a:gd name="T92" fmla="*/ 33020652 w 21600"/>
              <a:gd name="T93" fmla="*/ 18473824 h 21579"/>
              <a:gd name="T94" fmla="*/ 33020652 w 21600"/>
              <a:gd name="T95" fmla="*/ 27144643 h 21579"/>
              <a:gd name="T96" fmla="*/ 41473930 w 21600"/>
              <a:gd name="T97" fmla="*/ 28818574 h 21579"/>
              <a:gd name="T98" fmla="*/ 49860908 w 21600"/>
              <a:gd name="T99" fmla="*/ 31478844 h 21579"/>
              <a:gd name="T100" fmla="*/ 57699706 w 21600"/>
              <a:gd name="T101" fmla="*/ 34858253 h 21579"/>
              <a:gd name="T102" fmla="*/ 64452543 w 21600"/>
              <a:gd name="T103" fmla="*/ 38679840 h 21579"/>
              <a:gd name="T104" fmla="*/ 64452543 w 21600"/>
              <a:gd name="T105" fmla="*/ 6936162 h 21579"/>
              <a:gd name="T106" fmla="*/ 64452543 w 21600"/>
              <a:gd name="T107" fmla="*/ 693616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îśļiďé">
            <a:extLst>
              <a:ext uri="{FF2B5EF4-FFF2-40B4-BE49-F238E27FC236}">
                <a16:creationId xmlns:a16="http://schemas.microsoft.com/office/drawing/2014/main" id="{D1E5ED44-95E8-7DEB-0B30-A41F4674F5B8}"/>
              </a:ext>
            </a:extLst>
          </p:cNvPr>
          <p:cNvSpPr>
            <a:spLocks/>
          </p:cNvSpPr>
          <p:nvPr/>
        </p:nvSpPr>
        <p:spPr bwMode="auto">
          <a:xfrm>
            <a:off x="1704623" y="2276519"/>
            <a:ext cx="1358460" cy="1358814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6" name="ïşliďe">
            <a:extLst>
              <a:ext uri="{FF2B5EF4-FFF2-40B4-BE49-F238E27FC236}">
                <a16:creationId xmlns:a16="http://schemas.microsoft.com/office/drawing/2014/main" id="{21FF660B-D7A6-E86A-1362-7A1C0D745761}"/>
              </a:ext>
            </a:extLst>
          </p:cNvPr>
          <p:cNvGrpSpPr/>
          <p:nvPr/>
        </p:nvGrpSpPr>
        <p:grpSpPr>
          <a:xfrm>
            <a:off x="1550138" y="2121505"/>
            <a:ext cx="1667420" cy="1667858"/>
            <a:chOff x="1119258" y="2257147"/>
            <a:chExt cx="1868076" cy="1868076"/>
          </a:xfrm>
        </p:grpSpPr>
        <p:sp>
          <p:nvSpPr>
            <p:cNvPr id="78" name="îṡ1iḓê">
              <a:extLst>
                <a:ext uri="{FF2B5EF4-FFF2-40B4-BE49-F238E27FC236}">
                  <a16:creationId xmlns:a16="http://schemas.microsoft.com/office/drawing/2014/main" id="{60957DB0-027E-6654-C782-917C78C54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ïslîdé">
              <a:extLst>
                <a:ext uri="{FF2B5EF4-FFF2-40B4-BE49-F238E27FC236}">
                  <a16:creationId xmlns:a16="http://schemas.microsoft.com/office/drawing/2014/main" id="{6CA48D75-597D-8282-AF8D-F1CF3F15B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íSḷïḋé">
              <a:extLst>
                <a:ext uri="{FF2B5EF4-FFF2-40B4-BE49-F238E27FC236}">
                  <a16:creationId xmlns:a16="http://schemas.microsoft.com/office/drawing/2014/main" id="{8F8E53F2-A48E-BB98-0EA6-5FEF546A9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ïṥ1íḍè">
              <a:extLst>
                <a:ext uri="{FF2B5EF4-FFF2-40B4-BE49-F238E27FC236}">
                  <a16:creationId xmlns:a16="http://schemas.microsoft.com/office/drawing/2014/main" id="{762B33DD-6497-93F1-93D9-72190D186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íṡlïďè">
              <a:extLst>
                <a:ext uri="{FF2B5EF4-FFF2-40B4-BE49-F238E27FC236}">
                  <a16:creationId xmlns:a16="http://schemas.microsoft.com/office/drawing/2014/main" id="{2F282F81-3658-CCF3-C927-43FF4BB51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íṣľiḑè">
              <a:extLst>
                <a:ext uri="{FF2B5EF4-FFF2-40B4-BE49-F238E27FC236}">
                  <a16:creationId xmlns:a16="http://schemas.microsoft.com/office/drawing/2014/main" id="{DE48C9AB-E926-4685-3549-20168D1E1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íṧḻiḑé">
              <a:extLst>
                <a:ext uri="{FF2B5EF4-FFF2-40B4-BE49-F238E27FC236}">
                  <a16:creationId xmlns:a16="http://schemas.microsoft.com/office/drawing/2014/main" id="{E516CE12-1393-2495-9401-D308EC429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1">
                <a:lumMod val="75000"/>
                <a:alpha val="24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ïṩļïdè">
              <a:extLst>
                <a:ext uri="{FF2B5EF4-FFF2-40B4-BE49-F238E27FC236}">
                  <a16:creationId xmlns:a16="http://schemas.microsoft.com/office/drawing/2014/main" id="{698C3193-E533-FACB-DADE-895FF2B34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4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ṣḻïdè">
              <a:extLst>
                <a:ext uri="{FF2B5EF4-FFF2-40B4-BE49-F238E27FC236}">
                  <a16:creationId xmlns:a16="http://schemas.microsoft.com/office/drawing/2014/main" id="{87D4DAD6-0080-D222-5907-9AF325013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24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î$ḻïḓè">
              <a:extLst>
                <a:ext uri="{FF2B5EF4-FFF2-40B4-BE49-F238E27FC236}">
                  <a16:creationId xmlns:a16="http://schemas.microsoft.com/office/drawing/2014/main" id="{5582DC39-5964-D207-B965-18502CAA9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îS1ïdé">
              <a:extLst>
                <a:ext uri="{FF2B5EF4-FFF2-40B4-BE49-F238E27FC236}">
                  <a16:creationId xmlns:a16="http://schemas.microsoft.com/office/drawing/2014/main" id="{4281BD1A-EA51-C267-632D-D5A7DCDCA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śľíḑé">
              <a:extLst>
                <a:ext uri="{FF2B5EF4-FFF2-40B4-BE49-F238E27FC236}">
                  <a16:creationId xmlns:a16="http://schemas.microsoft.com/office/drawing/2014/main" id="{2BFE035D-DED4-862A-3A96-E1BCDCA6B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7" name="îŝḻíḑe">
            <a:extLst>
              <a:ext uri="{FF2B5EF4-FFF2-40B4-BE49-F238E27FC236}">
                <a16:creationId xmlns:a16="http://schemas.microsoft.com/office/drawing/2014/main" id="{CFC62C60-BC26-6FB8-472B-3252FA81D4BE}"/>
              </a:ext>
            </a:extLst>
          </p:cNvPr>
          <p:cNvSpPr>
            <a:spLocks/>
          </p:cNvSpPr>
          <p:nvPr/>
        </p:nvSpPr>
        <p:spPr bwMode="auto">
          <a:xfrm>
            <a:off x="2173024" y="2806861"/>
            <a:ext cx="453368" cy="3540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69A7E9EF-47FD-8363-FC03-5780CB42F949}"/>
              </a:ext>
            </a:extLst>
          </p:cNvPr>
          <p:cNvGrpSpPr/>
          <p:nvPr/>
        </p:nvGrpSpPr>
        <p:grpSpPr>
          <a:xfrm>
            <a:off x="1635636" y="4154932"/>
            <a:ext cx="2023045" cy="922134"/>
            <a:chOff x="1353005" y="1739095"/>
            <a:chExt cx="2023045" cy="922134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0745C79A-A0FE-D14A-47D1-8CBFFD0415C8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531BA4C2-A67B-B5DE-F4B3-1ACE20A7C816}"/>
                </a:ext>
              </a:extLst>
            </p:cNvPr>
            <p:cNvSpPr txBox="1"/>
            <p:nvPr/>
          </p:nvSpPr>
          <p:spPr>
            <a:xfrm>
              <a:off x="1362530" y="2049074"/>
              <a:ext cx="2013520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7B5E4C46-5FF6-CAB9-EA91-EDF8BCE25C8E}"/>
              </a:ext>
            </a:extLst>
          </p:cNvPr>
          <p:cNvGrpSpPr/>
          <p:nvPr/>
        </p:nvGrpSpPr>
        <p:grpSpPr>
          <a:xfrm>
            <a:off x="4057481" y="4154932"/>
            <a:ext cx="2023045" cy="922134"/>
            <a:chOff x="1353005" y="1739095"/>
            <a:chExt cx="2023045" cy="922134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B63E44F5-40A7-5F02-2C76-836A04A25BDA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F3D21E9-8A63-61F2-BC93-B30CFAA34D42}"/>
                </a:ext>
              </a:extLst>
            </p:cNvPr>
            <p:cNvSpPr txBox="1"/>
            <p:nvPr/>
          </p:nvSpPr>
          <p:spPr>
            <a:xfrm>
              <a:off x="1362530" y="2049074"/>
              <a:ext cx="2013520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582A9683-352C-C208-A841-0BCCA4406EA4}"/>
              </a:ext>
            </a:extLst>
          </p:cNvPr>
          <p:cNvGrpSpPr/>
          <p:nvPr/>
        </p:nvGrpSpPr>
        <p:grpSpPr>
          <a:xfrm>
            <a:off x="6585006" y="4154932"/>
            <a:ext cx="2023045" cy="922134"/>
            <a:chOff x="1353005" y="1739095"/>
            <a:chExt cx="2023045" cy="922134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652DF79C-E9AE-FE53-F46A-3ADB3C86FE4D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B6CAC668-E0A8-EC7A-6226-1440985A64EE}"/>
                </a:ext>
              </a:extLst>
            </p:cNvPr>
            <p:cNvSpPr txBox="1"/>
            <p:nvPr/>
          </p:nvSpPr>
          <p:spPr>
            <a:xfrm>
              <a:off x="1362530" y="2049074"/>
              <a:ext cx="2013520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9A013057-56B3-AFF1-8499-9F495054CF7F}"/>
              </a:ext>
            </a:extLst>
          </p:cNvPr>
          <p:cNvGrpSpPr/>
          <p:nvPr/>
        </p:nvGrpSpPr>
        <p:grpSpPr>
          <a:xfrm>
            <a:off x="9059774" y="4154932"/>
            <a:ext cx="2023045" cy="922134"/>
            <a:chOff x="1353005" y="1739095"/>
            <a:chExt cx="2023045" cy="922134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B75138A3-307D-3A94-7099-0D864623E979}"/>
                </a:ext>
              </a:extLst>
            </p:cNvPr>
            <p:cNvSpPr txBox="1"/>
            <p:nvPr/>
          </p:nvSpPr>
          <p:spPr>
            <a:xfrm>
              <a:off x="1353005" y="1739095"/>
              <a:ext cx="1607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0064D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462EF2D7-53D3-1B63-8FC7-04635F621AFC}"/>
                </a:ext>
              </a:extLst>
            </p:cNvPr>
            <p:cNvSpPr txBox="1"/>
            <p:nvPr/>
          </p:nvSpPr>
          <p:spPr>
            <a:xfrm>
              <a:off x="1362530" y="2049074"/>
              <a:ext cx="2013520" cy="6121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23683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灰白商务风下半年工作汇报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7097;#8888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dc7aab9-3007-4def-8fe4-f3f94474478b"/>
</p:tagLst>
</file>

<file path=ppt/theme/theme1.xml><?xml version="1.0" encoding="utf-8"?>
<a:theme xmlns:a="http://schemas.openxmlformats.org/drawingml/2006/main" name="office">
  <a:themeElements>
    <a:clrScheme name="自定义 31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62626"/>
      </a:accent1>
      <a:accent2>
        <a:srgbClr val="0064D2"/>
      </a:accent2>
      <a:accent3>
        <a:srgbClr val="262626"/>
      </a:accent3>
      <a:accent4>
        <a:srgbClr val="0064D2"/>
      </a:accent4>
      <a:accent5>
        <a:srgbClr val="262626"/>
      </a:accent5>
      <a:accent6>
        <a:srgbClr val="0064D2"/>
      </a:accent6>
      <a:hlink>
        <a:srgbClr val="262626"/>
      </a:hlink>
      <a:folHlink>
        <a:srgbClr val="BFBFBF"/>
      </a:folHlink>
    </a:clrScheme>
    <a:fontScheme name="hogmwwvb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64D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hogmwwvb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994</TotalTime>
  <Words>2267</Words>
  <Application>Microsoft Office PowerPoint</Application>
  <PresentationFormat>宽屏</PresentationFormat>
  <Paragraphs>227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MiSans Heavy</vt:lpstr>
      <vt:lpstr>阿里巴巴普惠体 2.0 55 Regular</vt:lpstr>
      <vt:lpstr>字体圈欣意冠黑体</vt:lpstr>
      <vt:lpstr>Arial</vt:lpstr>
      <vt:lpstr>等线</vt:lpstr>
      <vt:lpstr>office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极简几何蓝色渐变风年终总结ppt模板</dc:title>
  <dc:creator>51PPT模板网</dc:creator>
  <cp:keywords>www.51pptmoban.com</cp:keywords>
  <dc:description>www.51pptmoban.com</dc:description>
  <cp:lastModifiedBy>Power user</cp:lastModifiedBy>
  <cp:revision>195</cp:revision>
  <dcterms:created xsi:type="dcterms:W3CDTF">2017-08-18T03:02:00Z</dcterms:created>
  <dcterms:modified xsi:type="dcterms:W3CDTF">2022-12-20T12:35:50Z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