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9" r:id="rId2"/>
    <p:sldId id="260" r:id="rId3"/>
    <p:sldId id="263" r:id="rId4"/>
    <p:sldId id="258" r:id="rId5"/>
    <p:sldId id="265" r:id="rId6"/>
    <p:sldId id="267" r:id="rId7"/>
    <p:sldId id="269" r:id="rId8"/>
    <p:sldId id="271" r:id="rId9"/>
    <p:sldId id="276" r:id="rId10"/>
    <p:sldId id="274" r:id="rId11"/>
    <p:sldId id="273" r:id="rId12"/>
    <p:sldId id="277" r:id="rId13"/>
    <p:sldId id="1126" r:id="rId14"/>
    <p:sldId id="1127" r:id="rId15"/>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1855" userDrawn="1">
          <p15:clr>
            <a:srgbClr val="A4A3A4"/>
          </p15:clr>
        </p15:guide>
        <p15:guide id="4"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 hongling" initials="xh" lastIdx="1" clrIdx="0">
    <p:extLst>
      <p:ext uri="{19B8F6BF-5375-455C-9EA6-DF929625EA0E}">
        <p15:presenceInfo xmlns:p15="http://schemas.microsoft.com/office/powerpoint/2012/main" userId="38e9a038914a14e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C8B"/>
    <a:srgbClr val="367CFF"/>
    <a:srgbClr val="E2F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60" autoAdjust="0"/>
    <p:restoredTop sz="94992" autoAdjust="0"/>
  </p:normalViewPr>
  <p:slideViewPr>
    <p:cSldViewPr snapToGrid="0">
      <p:cViewPr>
        <p:scale>
          <a:sx n="10" d="100"/>
          <a:sy n="10" d="100"/>
        </p:scale>
        <p:origin x="2700" y="1656"/>
      </p:cViewPr>
      <p:guideLst>
        <p:guide pos="1855"/>
        <p:guide orient="horz" pos="2160"/>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zh-CN"/>
              <a:t>添加标题</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stacked"/>
        <c:varyColors val="0"/>
        <c:ser>
          <c:idx val="0"/>
          <c:order val="0"/>
          <c:tx>
            <c:strRef>
              <c:f>Sheet1!$B$1</c:f>
              <c:strCache>
                <c:ptCount val="1"/>
                <c:pt idx="0">
                  <c:v>系列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418-47FF-9689-6AB08864F622}"/>
            </c:ext>
          </c:extLst>
        </c:ser>
        <c:ser>
          <c:idx val="1"/>
          <c:order val="1"/>
          <c:tx>
            <c:strRef>
              <c:f>Sheet1!$C$1</c:f>
              <c:strCache>
                <c:ptCount val="1"/>
                <c:pt idx="0">
                  <c:v>系列 2</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418-47FF-9689-6AB08864F622}"/>
            </c:ext>
          </c:extLst>
        </c:ser>
        <c:dLbls>
          <c:showLegendKey val="0"/>
          <c:showVal val="0"/>
          <c:showCatName val="0"/>
          <c:showSerName val="0"/>
          <c:showPercent val="0"/>
          <c:showBubbleSize val="0"/>
        </c:dLbls>
        <c:gapWidth val="150"/>
        <c:overlap val="100"/>
        <c:axId val="1419882528"/>
        <c:axId val="1419889600"/>
      </c:barChart>
      <c:catAx>
        <c:axId val="1419882528"/>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19889600"/>
        <c:crosses val="autoZero"/>
        <c:auto val="1"/>
        <c:lblAlgn val="ctr"/>
        <c:lblOffset val="100"/>
        <c:noMultiLvlLbl val="0"/>
      </c:catAx>
      <c:valAx>
        <c:axId val="1419889600"/>
        <c:scaling>
          <c:orientation val="minMax"/>
        </c:scaling>
        <c:delete val="0"/>
        <c:axPos val="b"/>
        <c:majorGridlines>
          <c:spPr>
            <a:ln w="3175" cap="flat" cmpd="sng" algn="ctr">
              <a:solidFill>
                <a:schemeClr val="accent1">
                  <a:shade val="50000"/>
                  <a:alpha val="2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198825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61A08A-452F-4657-834D-DBB88A05C5F5}" type="datetimeFigureOut">
              <a:rPr lang="zh-CN" altLang="en-US" smtClean="0"/>
              <a:t>2022/12/20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48E545-961C-4FD4-89F6-1136E6767A33}" type="slidenum">
              <a:rPr lang="zh-CN" altLang="en-US" smtClean="0"/>
              <a:t>‹#›</a:t>
            </a:fld>
            <a:endParaRPr lang="zh-CN" altLang="en-US"/>
          </a:p>
        </p:txBody>
      </p:sp>
    </p:spTree>
    <p:extLst>
      <p:ext uri="{BB962C8B-B14F-4D97-AF65-F5344CB8AC3E}">
        <p14:creationId xmlns:p14="http://schemas.microsoft.com/office/powerpoint/2010/main" val="207816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48E545-961C-4FD4-89F6-1136E6767A33}" type="slidenum">
              <a:rPr lang="zh-CN" altLang="en-US" smtClean="0"/>
              <a:t>1</a:t>
            </a:fld>
            <a:endParaRPr lang="zh-CN" altLang="en-US"/>
          </a:p>
        </p:txBody>
      </p:sp>
    </p:spTree>
    <p:extLst>
      <p:ext uri="{BB962C8B-B14F-4D97-AF65-F5344CB8AC3E}">
        <p14:creationId xmlns:p14="http://schemas.microsoft.com/office/powerpoint/2010/main" val="3705774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48E545-961C-4FD4-89F6-1136E6767A33}" type="slidenum">
              <a:rPr lang="zh-CN" altLang="en-US" smtClean="0"/>
              <a:t>6</a:t>
            </a:fld>
            <a:endParaRPr lang="zh-CN" altLang="en-US"/>
          </a:p>
        </p:txBody>
      </p:sp>
    </p:spTree>
    <p:extLst>
      <p:ext uri="{BB962C8B-B14F-4D97-AF65-F5344CB8AC3E}">
        <p14:creationId xmlns:p14="http://schemas.microsoft.com/office/powerpoint/2010/main" val="3437057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48E545-961C-4FD4-89F6-1136E6767A33}" type="slidenum">
              <a:rPr lang="zh-CN" altLang="en-US" smtClean="0"/>
              <a:t>8</a:t>
            </a:fld>
            <a:endParaRPr lang="zh-CN" altLang="en-US"/>
          </a:p>
        </p:txBody>
      </p:sp>
    </p:spTree>
    <p:extLst>
      <p:ext uri="{BB962C8B-B14F-4D97-AF65-F5344CB8AC3E}">
        <p14:creationId xmlns:p14="http://schemas.microsoft.com/office/powerpoint/2010/main" val="2333445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48E545-961C-4FD4-89F6-1136E6767A33}" type="slidenum">
              <a:rPr lang="zh-CN" altLang="en-US" smtClean="0"/>
              <a:t>9</a:t>
            </a:fld>
            <a:endParaRPr lang="zh-CN" altLang="en-US"/>
          </a:p>
        </p:txBody>
      </p:sp>
    </p:spTree>
    <p:extLst>
      <p:ext uri="{BB962C8B-B14F-4D97-AF65-F5344CB8AC3E}">
        <p14:creationId xmlns:p14="http://schemas.microsoft.com/office/powerpoint/2010/main" val="4222350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48E545-961C-4FD4-89F6-1136E6767A33}" type="slidenum">
              <a:rPr lang="zh-CN" altLang="en-US" smtClean="0"/>
              <a:t>11</a:t>
            </a:fld>
            <a:endParaRPr lang="zh-CN" altLang="en-US"/>
          </a:p>
        </p:txBody>
      </p:sp>
    </p:spTree>
    <p:extLst>
      <p:ext uri="{BB962C8B-B14F-4D97-AF65-F5344CB8AC3E}">
        <p14:creationId xmlns:p14="http://schemas.microsoft.com/office/powerpoint/2010/main" val="577575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B148E545-961C-4FD4-89F6-1136E6767A33}" type="slidenum">
              <a:rPr lang="zh-CN" altLang="en-US" smtClean="0"/>
              <a:t>12</a:t>
            </a:fld>
            <a:endParaRPr lang="zh-CN" altLang="en-US"/>
          </a:p>
        </p:txBody>
      </p:sp>
    </p:spTree>
    <p:extLst>
      <p:ext uri="{BB962C8B-B14F-4D97-AF65-F5344CB8AC3E}">
        <p14:creationId xmlns:p14="http://schemas.microsoft.com/office/powerpoint/2010/main" val="10909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C02DAD-0EFC-DE67-8272-C9C8F64F1F66}"/>
              </a:ext>
            </a:extLst>
          </p:cNvPr>
          <p:cNvSpPr>
            <a:spLocks noGrp="1"/>
          </p:cNvSpPr>
          <p:nvPr>
            <p:ph type="title"/>
          </p:nvPr>
        </p:nvSpPr>
        <p:spPr>
          <a:xfrm>
            <a:off x="838200" y="2103437"/>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8169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82114D8-6481-B23E-0A33-3B46715828F9}"/>
              </a:ext>
            </a:extLst>
          </p:cNvPr>
          <p:cNvSpPr>
            <a:spLocks noGrp="1"/>
          </p:cNvSpPr>
          <p:nvPr>
            <p:ph type="body" sz="quarter" idx="10" hasCustomPrompt="1"/>
          </p:nvPr>
        </p:nvSpPr>
        <p:spPr>
          <a:xfrm>
            <a:off x="6998632" y="1130300"/>
            <a:ext cx="5897880" cy="975042"/>
          </a:xfrm>
          <a:prstGeom prst="rect">
            <a:avLst/>
          </a:prstGeom>
        </p:spPr>
        <p:txBody>
          <a:bodyPr/>
          <a:lstStyle>
            <a:lvl1pPr marL="0" indent="0">
              <a:buNone/>
              <a:defRPr lang="zh-CN" altLang="en-US" sz="7200" kern="1200" smtClean="0">
                <a:solidFill>
                  <a:schemeClr val="tx1"/>
                </a:solidFill>
                <a:latin typeface="+mj-ea"/>
                <a:ea typeface="+mj-ea"/>
                <a:cs typeface="+mn-cs"/>
              </a:defRPr>
            </a:lvl1pPr>
          </a:lstStyle>
          <a:p>
            <a:pPr lvl="0"/>
            <a:r>
              <a:rPr lang="zh-CN" altLang="en-US"/>
              <a:t>添加文本</a:t>
            </a:r>
          </a:p>
        </p:txBody>
      </p:sp>
      <p:sp>
        <p:nvSpPr>
          <p:cNvPr id="19" name="文本占位符 18">
            <a:extLst>
              <a:ext uri="{FF2B5EF4-FFF2-40B4-BE49-F238E27FC236}">
                <a16:creationId xmlns:a16="http://schemas.microsoft.com/office/drawing/2014/main" id="{0EFD9DC0-289C-AD30-E784-49A74F17CF80}"/>
              </a:ext>
            </a:extLst>
          </p:cNvPr>
          <p:cNvSpPr>
            <a:spLocks noGrp="1"/>
          </p:cNvSpPr>
          <p:nvPr>
            <p:ph type="body" sz="quarter" idx="11"/>
          </p:nvPr>
        </p:nvSpPr>
        <p:spPr>
          <a:xfrm>
            <a:off x="6888480" y="1863725"/>
            <a:ext cx="5897880" cy="1050925"/>
          </a:xfrm>
          <a:prstGeom prst="rect">
            <a:avLst/>
          </a:prstGeom>
        </p:spPr>
        <p:txBody>
          <a:bodyPr/>
          <a:lstStyle>
            <a:lvl1pPr>
              <a:defRPr lang="zh-CN" altLang="en-US" sz="4800" kern="1200" smtClean="0">
                <a:solidFill>
                  <a:schemeClr val="tx1">
                    <a:lumMod val="50000"/>
                    <a:lumOff val="50000"/>
                    <a:alpha val="10000"/>
                  </a:schemeClr>
                </a:solidFill>
                <a:latin typeface="+mj-lt"/>
                <a:ea typeface="+mn-ea"/>
                <a:cs typeface="+mn-cs"/>
              </a:defRPr>
            </a:lvl1pPr>
          </a:lstStyle>
          <a:p>
            <a:pPr lvl="0"/>
            <a:r>
              <a:rPr lang="zh-CN" altLang="en-US"/>
              <a:t>单击此处编辑</a:t>
            </a:r>
          </a:p>
        </p:txBody>
      </p:sp>
      <p:sp>
        <p:nvSpPr>
          <p:cNvPr id="21" name="图片占位符 20">
            <a:extLst>
              <a:ext uri="{FF2B5EF4-FFF2-40B4-BE49-F238E27FC236}">
                <a16:creationId xmlns:a16="http://schemas.microsoft.com/office/drawing/2014/main" id="{8C21326E-665D-F8E1-3FB5-CC1C55F2785D}"/>
              </a:ext>
            </a:extLst>
          </p:cNvPr>
          <p:cNvSpPr>
            <a:spLocks noGrp="1"/>
          </p:cNvSpPr>
          <p:nvPr>
            <p:ph type="pic" sz="quarter" idx="12"/>
          </p:nvPr>
        </p:nvSpPr>
        <p:spPr>
          <a:xfrm>
            <a:off x="660400" y="1028700"/>
            <a:ext cx="5435600" cy="5105400"/>
          </a:xfrm>
          <a:prstGeom prst="rect">
            <a:avLst/>
          </a:prstGeom>
        </p:spPr>
        <p:txBody>
          <a:bodyPr/>
          <a:lstStyle/>
          <a:p>
            <a:endParaRPr lang="zh-CN" altLang="en-US"/>
          </a:p>
        </p:txBody>
      </p:sp>
    </p:spTree>
    <p:extLst>
      <p:ext uri="{BB962C8B-B14F-4D97-AF65-F5344CB8AC3E}">
        <p14:creationId xmlns:p14="http://schemas.microsoft.com/office/powerpoint/2010/main" val="2765230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E94C2A-B6F4-A7A8-59E9-A4012191A69B}"/>
              </a:ext>
            </a:extLst>
          </p:cNvPr>
          <p:cNvSpPr>
            <a:spLocks noGrp="1"/>
          </p:cNvSpPr>
          <p:nvPr>
            <p:ph type="title" hasCustomPrompt="1"/>
          </p:nvPr>
        </p:nvSpPr>
        <p:spPr>
          <a:xfrm>
            <a:off x="5974080" y="3268803"/>
            <a:ext cx="5544820" cy="1325563"/>
          </a:xfrm>
          <a:prstGeom prst="rect">
            <a:avLst/>
          </a:prstGeom>
        </p:spPr>
        <p:txBody>
          <a:bodyPr/>
          <a:lstStyle>
            <a:lvl1pPr>
              <a:defRPr sz="6600"/>
            </a:lvl1pPr>
          </a:lstStyle>
          <a:p>
            <a:r>
              <a:rPr lang="zh-CN" altLang="en-US"/>
              <a:t>编辑内容</a:t>
            </a:r>
          </a:p>
        </p:txBody>
      </p:sp>
    </p:spTree>
    <p:extLst>
      <p:ext uri="{BB962C8B-B14F-4D97-AF65-F5344CB8AC3E}">
        <p14:creationId xmlns:p14="http://schemas.microsoft.com/office/powerpoint/2010/main" val="955924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FFC2F2-B1A1-581F-B4C7-A05CB1A51632}"/>
              </a:ext>
            </a:extLst>
          </p:cNvPr>
          <p:cNvSpPr>
            <a:spLocks noGrp="1"/>
          </p:cNvSpPr>
          <p:nvPr>
            <p:ph type="title"/>
          </p:nvPr>
        </p:nvSpPr>
        <p:spPr>
          <a:xfrm>
            <a:off x="838200" y="664137"/>
            <a:ext cx="9646920" cy="1026551"/>
          </a:xfrm>
          <a:prstGeom prst="rect">
            <a:avLst/>
          </a:prstGeom>
        </p:spPr>
        <p:txBody>
          <a:bodyPr/>
          <a:lstStyle>
            <a:lvl1pPr>
              <a:defRPr sz="3200"/>
            </a:lvl1pPr>
          </a:lstStyle>
          <a:p>
            <a:r>
              <a:rPr lang="zh-CN" altLang="en-US"/>
              <a:t>单击此处编辑母版标题样式</a:t>
            </a:r>
          </a:p>
        </p:txBody>
      </p:sp>
      <p:cxnSp>
        <p:nvCxnSpPr>
          <p:cNvPr id="3" name="直接连接符 2">
            <a:extLst>
              <a:ext uri="{FF2B5EF4-FFF2-40B4-BE49-F238E27FC236}">
                <a16:creationId xmlns:a16="http://schemas.microsoft.com/office/drawing/2014/main" id="{BC2BBAD7-AE52-4580-34DE-32EEB5362E7B}"/>
              </a:ext>
            </a:extLst>
          </p:cNvPr>
          <p:cNvCxnSpPr/>
          <p:nvPr userDrawn="1"/>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B4204B71-E739-0400-D754-2C55D11F138A}"/>
              </a:ext>
            </a:extLst>
          </p:cNvPr>
          <p:cNvCxnSpPr/>
          <p:nvPr userDrawn="1"/>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71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667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67662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61" r:id="rId1"/>
    <p:sldLayoutId id="2147483655" r:id="rId2"/>
    <p:sldLayoutId id="2147483657" r:id="rId3"/>
    <p:sldLayoutId id="2147483656" r:id="rId4"/>
    <p:sldLayoutId id="2147483660" r:id="rId5"/>
    <p:sldLayoutId id="2147483662"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a:extLst>
              <a:ext uri="{FF2B5EF4-FFF2-40B4-BE49-F238E27FC236}">
                <a16:creationId xmlns:a16="http://schemas.microsoft.com/office/drawing/2014/main" id="{1DBCF5C6-33C5-4916-C8B5-20C47A3A59D1}"/>
              </a:ext>
            </a:extLst>
          </p:cNvPr>
          <p:cNvSpPr/>
          <p:nvPr/>
        </p:nvSpPr>
        <p:spPr>
          <a:xfrm>
            <a:off x="4300679" y="0"/>
            <a:ext cx="7891322" cy="6858000"/>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hidden="1">
            <a:extLst>
              <a:ext uri="{FF2B5EF4-FFF2-40B4-BE49-F238E27FC236}">
                <a16:creationId xmlns:a16="http://schemas.microsoft.com/office/drawing/2014/main" id="{9F86B54C-122A-FF1F-F329-3E17878C21E1}"/>
              </a:ext>
            </a:extLst>
          </p:cNvPr>
          <p:cNvSpPr/>
          <p:nvPr/>
        </p:nvSpPr>
        <p:spPr>
          <a:xfrm rot="5400000" flipH="1">
            <a:off x="-589830" y="592308"/>
            <a:ext cx="6855522" cy="5675863"/>
          </a:xfrm>
          <a:custGeom>
            <a:avLst/>
            <a:gdLst>
              <a:gd name="connsiteX0" fmla="*/ 6855522 w 6855522"/>
              <a:gd name="connsiteY0" fmla="*/ 5675863 h 5675863"/>
              <a:gd name="connsiteX1" fmla="*/ 6837837 w 6855522"/>
              <a:gd name="connsiteY1" fmla="*/ 412445 h 5675863"/>
              <a:gd name="connsiteX2" fmla="*/ 3418919 w 6855522"/>
              <a:gd name="connsiteY2" fmla="*/ 412445 h 5675863"/>
              <a:gd name="connsiteX3" fmla="*/ 0 w 6855522"/>
              <a:gd name="connsiteY3" fmla="*/ 412445 h 5675863"/>
              <a:gd name="connsiteX4" fmla="*/ 17686 w 6855522"/>
              <a:gd name="connsiteY4" fmla="*/ 5675863 h 5675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5522" h="5675863">
                <a:moveTo>
                  <a:pt x="6855522" y="5675863"/>
                </a:moveTo>
                <a:lnTo>
                  <a:pt x="6837837" y="412445"/>
                </a:lnTo>
                <a:cubicBezTo>
                  <a:pt x="5698198" y="1841195"/>
                  <a:pt x="4558558" y="-1016305"/>
                  <a:pt x="3418919" y="412445"/>
                </a:cubicBezTo>
                <a:cubicBezTo>
                  <a:pt x="2279279" y="1841195"/>
                  <a:pt x="1139640" y="-1016305"/>
                  <a:pt x="0" y="412445"/>
                </a:cubicBezTo>
                <a:lnTo>
                  <a:pt x="17686" y="5675863"/>
                </a:lnTo>
                <a:close/>
              </a:path>
            </a:pathLst>
          </a:custGeom>
          <a:gradFill>
            <a:gsLst>
              <a:gs pos="0">
                <a:srgbClr val="0CBC8B">
                  <a:alpha val="5000"/>
                </a:srgbClr>
              </a:gs>
              <a:gs pos="100000">
                <a:srgbClr val="367CFF">
                  <a:alpha val="1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hidden="1">
            <a:extLst>
              <a:ext uri="{FF2B5EF4-FFF2-40B4-BE49-F238E27FC236}">
                <a16:creationId xmlns:a16="http://schemas.microsoft.com/office/drawing/2014/main" id="{0C994CDE-815F-2A8B-42DE-D1AA903C2D89}"/>
              </a:ext>
            </a:extLst>
          </p:cNvPr>
          <p:cNvSpPr/>
          <p:nvPr/>
        </p:nvSpPr>
        <p:spPr>
          <a:xfrm rot="3519134" flipH="1">
            <a:off x="87827" y="-1141605"/>
            <a:ext cx="2123174" cy="3368953"/>
          </a:xfrm>
          <a:custGeom>
            <a:avLst/>
            <a:gdLst>
              <a:gd name="connsiteX0" fmla="*/ 2123174 w 2123174"/>
              <a:gd name="connsiteY0" fmla="*/ 2383687 h 3368953"/>
              <a:gd name="connsiteX1" fmla="*/ 671146 w 2123174"/>
              <a:gd name="connsiteY1" fmla="*/ 0 h 3368953"/>
              <a:gd name="connsiteX2" fmla="*/ 738201 w 2123174"/>
              <a:gd name="connsiteY2" fmla="*/ 149318 h 3368953"/>
              <a:gd name="connsiteX3" fmla="*/ 862852 w 2123174"/>
              <a:gd name="connsiteY3" fmla="*/ 778454 h 3368953"/>
              <a:gd name="connsiteX4" fmla="*/ 4688 w 2123174"/>
              <a:gd name="connsiteY4" fmla="*/ 2550358 h 3368953"/>
              <a:gd name="connsiteX5" fmla="*/ 466095 w 2123174"/>
              <a:gd name="connsiteY5" fmla="*/ 3329363 h 3368953"/>
              <a:gd name="connsiteX6" fmla="*/ 505735 w 2123174"/>
              <a:gd name="connsiteY6" fmla="*/ 3368953 h 33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174" h="3368953">
                <a:moveTo>
                  <a:pt x="2123174" y="2383687"/>
                </a:moveTo>
                <a:lnTo>
                  <a:pt x="671146" y="0"/>
                </a:lnTo>
                <a:lnTo>
                  <a:pt x="738201" y="149318"/>
                </a:lnTo>
                <a:cubicBezTo>
                  <a:pt x="824306" y="335720"/>
                  <a:pt x="916214" y="553664"/>
                  <a:pt x="862852" y="778454"/>
                </a:cubicBezTo>
                <a:cubicBezTo>
                  <a:pt x="749015" y="1258006"/>
                  <a:pt x="-69015" y="2016619"/>
                  <a:pt x="4688" y="2550358"/>
                </a:cubicBezTo>
                <a:cubicBezTo>
                  <a:pt x="39236" y="2800548"/>
                  <a:pt x="228514" y="3079611"/>
                  <a:pt x="466095" y="3329363"/>
                </a:cubicBezTo>
                <a:lnTo>
                  <a:pt x="505735" y="3368953"/>
                </a:lnTo>
                <a:close/>
              </a:path>
            </a:pathLst>
          </a:cu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hidden="1">
            <a:extLst>
              <a:ext uri="{FF2B5EF4-FFF2-40B4-BE49-F238E27FC236}">
                <a16:creationId xmlns:a16="http://schemas.microsoft.com/office/drawing/2014/main" id="{B86AEA32-FAA9-5F93-F928-976054190625}"/>
              </a:ext>
            </a:extLst>
          </p:cNvPr>
          <p:cNvSpPr/>
          <p:nvPr/>
        </p:nvSpPr>
        <p:spPr>
          <a:xfrm rot="1911705">
            <a:off x="9168254" y="1971953"/>
            <a:ext cx="3848682" cy="6018948"/>
          </a:xfrm>
          <a:custGeom>
            <a:avLst/>
            <a:gdLst>
              <a:gd name="connsiteX0" fmla="*/ 1303998 w 3848682"/>
              <a:gd name="connsiteY0" fmla="*/ 0 h 6018948"/>
              <a:gd name="connsiteX1" fmla="*/ 1348342 w 3848682"/>
              <a:gd name="connsiteY1" fmla="*/ 0 h 6018948"/>
              <a:gd name="connsiteX2" fmla="*/ 3848682 w 3848682"/>
              <a:gd name="connsiteY2" fmla="*/ 4022948 h 6018948"/>
              <a:gd name="connsiteX3" fmla="*/ 637197 w 3848682"/>
              <a:gd name="connsiteY3" fmla="*/ 6018948 h 6018948"/>
              <a:gd name="connsiteX4" fmla="*/ 498208 w 3848682"/>
              <a:gd name="connsiteY4" fmla="*/ 5854871 h 6018948"/>
              <a:gd name="connsiteX5" fmla="*/ 9397 w 3848682"/>
              <a:gd name="connsiteY5" fmla="*/ 4876800 h 6018948"/>
              <a:gd name="connsiteX6" fmla="*/ 1729503 w 3848682"/>
              <a:gd name="connsiteY6" fmla="*/ 1554480 h 6018948"/>
              <a:gd name="connsiteX7" fmla="*/ 1322154 w 3848682"/>
              <a:gd name="connsiteY7" fmla="*/ 46777 h 601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8682" h="6018948">
                <a:moveTo>
                  <a:pt x="1303998" y="0"/>
                </a:moveTo>
                <a:lnTo>
                  <a:pt x="1348342" y="0"/>
                </a:lnTo>
                <a:lnTo>
                  <a:pt x="3848682" y="4022948"/>
                </a:lnTo>
                <a:lnTo>
                  <a:pt x="637197" y="6018948"/>
                </a:lnTo>
                <a:lnTo>
                  <a:pt x="498208" y="5854871"/>
                </a:lnTo>
                <a:cubicBezTo>
                  <a:pt x="239568" y="5526336"/>
                  <a:pt x="55562" y="5189538"/>
                  <a:pt x="9397" y="4876800"/>
                </a:cubicBezTo>
                <a:cubicBezTo>
                  <a:pt x="-138333" y="3876040"/>
                  <a:pt x="1501326" y="2453640"/>
                  <a:pt x="1729503" y="1554480"/>
                </a:cubicBezTo>
                <a:cubicBezTo>
                  <a:pt x="1872115" y="992505"/>
                  <a:pt x="1497075" y="453350"/>
                  <a:pt x="1322154" y="46777"/>
                </a:cubicBezTo>
                <a:close/>
              </a:path>
            </a:pathLst>
          </a:cu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FCC83E2D-C8AD-8953-710D-5BFFB6E6B00F}"/>
              </a:ext>
            </a:extLst>
          </p:cNvPr>
          <p:cNvSpPr txBox="1"/>
          <p:nvPr/>
        </p:nvSpPr>
        <p:spPr>
          <a:xfrm>
            <a:off x="554607" y="2956025"/>
            <a:ext cx="5541393" cy="830997"/>
          </a:xfrm>
          <a:prstGeom prst="rect">
            <a:avLst/>
          </a:prstGeom>
          <a:noFill/>
        </p:spPr>
        <p:txBody>
          <a:bodyPr wrap="square" rtlCol="0">
            <a:spAutoFit/>
          </a:bodyPr>
          <a:lstStyle/>
          <a:p>
            <a:r>
              <a:rPr lang="zh-CN" altLang="en-US" sz="4800">
                <a:latin typeface="+mj-ea"/>
                <a:ea typeface="+mj-ea"/>
              </a:rPr>
              <a:t>工作汇报总结模板</a:t>
            </a:r>
          </a:p>
        </p:txBody>
      </p:sp>
      <p:sp>
        <p:nvSpPr>
          <p:cNvPr id="20" name="文本框 19">
            <a:extLst>
              <a:ext uri="{FF2B5EF4-FFF2-40B4-BE49-F238E27FC236}">
                <a16:creationId xmlns:a16="http://schemas.microsoft.com/office/drawing/2014/main" id="{38329026-E12A-6330-8C33-6846A4799E55}"/>
              </a:ext>
            </a:extLst>
          </p:cNvPr>
          <p:cNvSpPr txBox="1"/>
          <p:nvPr/>
        </p:nvSpPr>
        <p:spPr>
          <a:xfrm>
            <a:off x="574927" y="3706625"/>
            <a:ext cx="4779107" cy="369332"/>
          </a:xfrm>
          <a:prstGeom prst="rect">
            <a:avLst/>
          </a:prstGeom>
          <a:noFill/>
        </p:spPr>
        <p:txBody>
          <a:bodyPr wrap="square" rtlCol="0">
            <a:spAutoFit/>
          </a:bodyPr>
          <a:lstStyle/>
          <a:p>
            <a:r>
              <a:rPr lang="en-US" altLang="zh-CN">
                <a:solidFill>
                  <a:schemeClr val="tx1">
                    <a:lumMod val="50000"/>
                    <a:lumOff val="50000"/>
                    <a:alpha val="29000"/>
                  </a:schemeClr>
                </a:solidFill>
                <a:latin typeface="+mj-lt"/>
              </a:rPr>
              <a:t>WORK REPORT SUMMARY</a:t>
            </a:r>
            <a:endParaRPr lang="zh-CN" altLang="en-US">
              <a:solidFill>
                <a:schemeClr val="tx1">
                  <a:lumMod val="50000"/>
                  <a:lumOff val="50000"/>
                  <a:alpha val="29000"/>
                </a:schemeClr>
              </a:solidFill>
              <a:latin typeface="+mj-lt"/>
            </a:endParaRPr>
          </a:p>
        </p:txBody>
      </p:sp>
      <p:sp>
        <p:nvSpPr>
          <p:cNvPr id="26" name="矩形: 圆角 25">
            <a:extLst>
              <a:ext uri="{FF2B5EF4-FFF2-40B4-BE49-F238E27FC236}">
                <a16:creationId xmlns:a16="http://schemas.microsoft.com/office/drawing/2014/main" id="{F81F6A38-6F99-C66F-6DCF-9DC9F741950C}"/>
              </a:ext>
            </a:extLst>
          </p:cNvPr>
          <p:cNvSpPr/>
          <p:nvPr/>
        </p:nvSpPr>
        <p:spPr>
          <a:xfrm>
            <a:off x="659722" y="4601117"/>
            <a:ext cx="3167804" cy="543601"/>
          </a:xfrm>
          <a:prstGeom prst="roundRect">
            <a:avLst>
              <a:gd name="adj" fmla="val 5000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汇报人：某某某 </a:t>
            </a:r>
          </a:p>
        </p:txBody>
      </p:sp>
      <p:sp>
        <p:nvSpPr>
          <p:cNvPr id="32" name="文本框 31">
            <a:extLst>
              <a:ext uri="{FF2B5EF4-FFF2-40B4-BE49-F238E27FC236}">
                <a16:creationId xmlns:a16="http://schemas.microsoft.com/office/drawing/2014/main" id="{00C38F20-7A44-6D3E-820D-5F5A590C45DD}"/>
              </a:ext>
            </a:extLst>
          </p:cNvPr>
          <p:cNvSpPr txBox="1"/>
          <p:nvPr/>
        </p:nvSpPr>
        <p:spPr>
          <a:xfrm>
            <a:off x="564767" y="2246462"/>
            <a:ext cx="4779107" cy="830997"/>
          </a:xfrm>
          <a:prstGeom prst="rect">
            <a:avLst/>
          </a:prstGeom>
          <a:noFill/>
        </p:spPr>
        <p:txBody>
          <a:bodyPr wrap="square" rtlCol="0">
            <a:spAutoFit/>
          </a:bodyPr>
          <a:lstStyle/>
          <a:p>
            <a:r>
              <a:rPr lang="zh-CN" altLang="en-US" sz="4800">
                <a:ln>
                  <a:gradFill>
                    <a:gsLst>
                      <a:gs pos="0">
                        <a:srgbClr val="367CFF"/>
                      </a:gs>
                      <a:gs pos="100000">
                        <a:srgbClr val="0CBC8B"/>
                      </a:gs>
                    </a:gsLst>
                    <a:lin ang="2700000" scaled="0"/>
                  </a:gradFill>
                </a:ln>
                <a:noFill/>
                <a:latin typeface="+mj-ea"/>
                <a:ea typeface="+mj-ea"/>
              </a:rPr>
              <a:t>插画风</a:t>
            </a:r>
          </a:p>
        </p:txBody>
      </p:sp>
      <p:sp>
        <p:nvSpPr>
          <p:cNvPr id="34" name="矩形: 圆角 33">
            <a:extLst>
              <a:ext uri="{FF2B5EF4-FFF2-40B4-BE49-F238E27FC236}">
                <a16:creationId xmlns:a16="http://schemas.microsoft.com/office/drawing/2014/main" id="{5A89C497-BCFA-5AAB-8D71-7A0362500381}"/>
              </a:ext>
            </a:extLst>
          </p:cNvPr>
          <p:cNvSpPr/>
          <p:nvPr/>
        </p:nvSpPr>
        <p:spPr>
          <a:xfrm>
            <a:off x="660401" y="1132200"/>
            <a:ext cx="867409" cy="56520"/>
          </a:xfrm>
          <a:prstGeom prst="roundRect">
            <a:avLst>
              <a:gd name="adj" fmla="val 5000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a:extLst>
              <a:ext uri="{FF2B5EF4-FFF2-40B4-BE49-F238E27FC236}">
                <a16:creationId xmlns:a16="http://schemas.microsoft.com/office/drawing/2014/main" id="{BDF8FB55-021A-4964-5FBF-DC394B1518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43592" y="928596"/>
            <a:ext cx="6566320" cy="5307104"/>
          </a:xfrm>
          <a:prstGeom prst="rect">
            <a:avLst/>
          </a:prstGeom>
        </p:spPr>
      </p:pic>
      <p:cxnSp>
        <p:nvCxnSpPr>
          <p:cNvPr id="12" name="直接连接符 11">
            <a:extLst>
              <a:ext uri="{FF2B5EF4-FFF2-40B4-BE49-F238E27FC236}">
                <a16:creationId xmlns:a16="http://schemas.microsoft.com/office/drawing/2014/main" id="{32DF9E9D-4112-0377-92C6-2993E95B657A}"/>
              </a:ext>
            </a:extLst>
          </p:cNvPr>
          <p:cNvCxnSpPr>
            <a:cxnSpLocks/>
            <a:stCxn id="34" idx="3"/>
          </p:cNvCxnSpPr>
          <p:nvPr/>
        </p:nvCxnSpPr>
        <p:spPr>
          <a:xfrm>
            <a:off x="1527810" y="1160460"/>
            <a:ext cx="3928110"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84B0C4EC-4E2B-B0CF-8621-CDA354D083DE}"/>
              </a:ext>
            </a:extLst>
          </p:cNvPr>
          <p:cNvCxnSpPr>
            <a:cxnSpLocks/>
          </p:cNvCxnSpPr>
          <p:nvPr/>
        </p:nvCxnSpPr>
        <p:spPr>
          <a:xfrm flipH="1">
            <a:off x="660400" y="6235367"/>
            <a:ext cx="394208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78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AFDF28CA-1A54-2FC3-521A-661CB1A5F1F2}"/>
              </a:ext>
            </a:extLst>
          </p:cNvPr>
          <p:cNvCxnSpPr>
            <a:cxnSpLocks/>
          </p:cNvCxnSpPr>
          <p:nvPr/>
        </p:nvCxnSpPr>
        <p:spPr>
          <a:xfrm flipH="1">
            <a:off x="-1120" y="2060695"/>
            <a:ext cx="12193120" cy="0"/>
          </a:xfrm>
          <a:prstGeom prst="line">
            <a:avLst/>
          </a:prstGeom>
          <a:ln w="95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id="{152EE6F9-7E6B-660A-22B7-34B254CCB6CD}"/>
              </a:ext>
            </a:extLst>
          </p:cNvPr>
          <p:cNvSpPr/>
          <p:nvPr/>
        </p:nvSpPr>
        <p:spPr>
          <a:xfrm>
            <a:off x="0" y="2203747"/>
            <a:ext cx="12192000" cy="3044512"/>
          </a:xfrm>
          <a:prstGeom prst="roundRect">
            <a:avLst>
              <a:gd name="adj" fmla="val 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20E1086-2AEC-A3B5-EB00-5425C237196F}"/>
              </a:ext>
            </a:extLst>
          </p:cNvPr>
          <p:cNvSpPr txBox="1"/>
          <p:nvPr/>
        </p:nvSpPr>
        <p:spPr>
          <a:xfrm>
            <a:off x="5410722" y="3061496"/>
            <a:ext cx="6249251" cy="1107996"/>
          </a:xfrm>
          <a:prstGeom prst="rect">
            <a:avLst/>
          </a:prstGeom>
          <a:noFill/>
        </p:spPr>
        <p:txBody>
          <a:bodyPr wrap="square" rtlCol="0">
            <a:spAutoFit/>
          </a:bodyPr>
          <a:lstStyle/>
          <a:p>
            <a:r>
              <a:rPr lang="zh-CN" altLang="en-US" sz="6600">
                <a:latin typeface="+mj-ea"/>
                <a:ea typeface="+mj-ea"/>
              </a:rPr>
              <a:t>工作计划</a:t>
            </a:r>
          </a:p>
        </p:txBody>
      </p:sp>
      <p:sp>
        <p:nvSpPr>
          <p:cNvPr id="5" name="文本框 4">
            <a:extLst>
              <a:ext uri="{FF2B5EF4-FFF2-40B4-BE49-F238E27FC236}">
                <a16:creationId xmlns:a16="http://schemas.microsoft.com/office/drawing/2014/main" id="{BF218CBD-F96F-5E85-F633-26971CCC9B9F}"/>
              </a:ext>
            </a:extLst>
          </p:cNvPr>
          <p:cNvSpPr txBox="1"/>
          <p:nvPr/>
        </p:nvSpPr>
        <p:spPr>
          <a:xfrm>
            <a:off x="5507243" y="4089253"/>
            <a:ext cx="6092937" cy="461665"/>
          </a:xfrm>
          <a:prstGeom prst="rect">
            <a:avLst/>
          </a:prstGeom>
          <a:noFill/>
        </p:spPr>
        <p:txBody>
          <a:bodyPr wrap="square" rtlCol="0">
            <a:spAutoFit/>
          </a:bodyPr>
          <a:lstStyle/>
          <a:p>
            <a:r>
              <a:rPr lang="en-US" altLang="zh-CN" sz="2400">
                <a:solidFill>
                  <a:schemeClr val="tx1">
                    <a:alpha val="30000"/>
                  </a:schemeClr>
                </a:solidFill>
              </a:rPr>
              <a:t>WORK PLAN</a:t>
            </a:r>
          </a:p>
        </p:txBody>
      </p:sp>
      <p:pic>
        <p:nvPicPr>
          <p:cNvPr id="8" name="图形 7">
            <a:extLst>
              <a:ext uri="{FF2B5EF4-FFF2-40B4-BE49-F238E27FC236}">
                <a16:creationId xmlns:a16="http://schemas.microsoft.com/office/drawing/2014/main" id="{E63E12D5-78BB-84AA-A4BC-8FC40D4566BD}"/>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4544" y="2060695"/>
            <a:ext cx="5545266" cy="3142716"/>
          </a:xfrm>
          <a:prstGeom prst="rect">
            <a:avLst/>
          </a:prstGeom>
        </p:spPr>
      </p:pic>
    </p:spTree>
    <p:extLst>
      <p:ext uri="{BB962C8B-B14F-4D97-AF65-F5344CB8AC3E}">
        <p14:creationId xmlns:p14="http://schemas.microsoft.com/office/powerpoint/2010/main" val="550574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2B9C9772-6FE6-F961-BA11-D2EC5816EE57}"/>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5C5D5A6-2CAB-42C7-6F28-4AD091BB4B7C}"/>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93D729AA-B12C-F571-9D4B-2DB008C3A020}"/>
              </a:ext>
            </a:extLst>
          </p:cNvPr>
          <p:cNvSpPr txBox="1"/>
          <p:nvPr/>
        </p:nvSpPr>
        <p:spPr>
          <a:xfrm>
            <a:off x="570724" y="1414255"/>
            <a:ext cx="4549916" cy="400110"/>
          </a:xfrm>
          <a:prstGeom prst="rect">
            <a:avLst/>
          </a:prstGeom>
          <a:noFill/>
        </p:spPr>
        <p:txBody>
          <a:bodyPr wrap="square" rtlCol="0">
            <a:spAutoFit/>
          </a:bodyPr>
          <a:lstStyle/>
          <a:p>
            <a:r>
              <a:rPr lang="zh-CN" altLang="en-US" sz="2000">
                <a:latin typeface="+mj-ea"/>
                <a:ea typeface="+mj-ea"/>
              </a:rPr>
              <a:t>添加标题文字内容添加标题文字内容</a:t>
            </a:r>
          </a:p>
        </p:txBody>
      </p:sp>
      <p:cxnSp>
        <p:nvCxnSpPr>
          <p:cNvPr id="5" name="直接连接符 4">
            <a:extLst>
              <a:ext uri="{FF2B5EF4-FFF2-40B4-BE49-F238E27FC236}">
                <a16:creationId xmlns:a16="http://schemas.microsoft.com/office/drawing/2014/main" id="{C69D9074-E26D-CF49-DE02-05E7EAF5A850}"/>
              </a:ext>
            </a:extLst>
          </p:cNvPr>
          <p:cNvCxnSpPr>
            <a:cxnSpLocks/>
          </p:cNvCxnSpPr>
          <p:nvPr/>
        </p:nvCxnSpPr>
        <p:spPr>
          <a:xfrm>
            <a:off x="660400" y="2054445"/>
            <a:ext cx="875792" cy="0"/>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6" name="矩形: 圆角 5">
            <a:extLst>
              <a:ext uri="{FF2B5EF4-FFF2-40B4-BE49-F238E27FC236}">
                <a16:creationId xmlns:a16="http://schemas.microsoft.com/office/drawing/2014/main" id="{BC2B0A37-A465-AB56-634A-D2813A28BFF1}"/>
              </a:ext>
            </a:extLst>
          </p:cNvPr>
          <p:cNvSpPr/>
          <p:nvPr/>
        </p:nvSpPr>
        <p:spPr>
          <a:xfrm>
            <a:off x="660400" y="289091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E860222E-C88D-F62E-28E2-9E205ED1B3A4}"/>
              </a:ext>
            </a:extLst>
          </p:cNvPr>
          <p:cNvSpPr/>
          <p:nvPr/>
        </p:nvSpPr>
        <p:spPr>
          <a:xfrm>
            <a:off x="4406900" y="289091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15FBCADE-AD60-8C3C-7813-EF62713B8893}"/>
              </a:ext>
            </a:extLst>
          </p:cNvPr>
          <p:cNvSpPr/>
          <p:nvPr/>
        </p:nvSpPr>
        <p:spPr>
          <a:xfrm>
            <a:off x="8153400" y="289091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0D680BB8-7098-001E-1F4D-504E11F568C0}"/>
              </a:ext>
            </a:extLst>
          </p:cNvPr>
          <p:cNvSpPr/>
          <p:nvPr/>
        </p:nvSpPr>
        <p:spPr>
          <a:xfrm>
            <a:off x="660400" y="466129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id="{37716342-6DB1-BA77-CE39-A42037E9781E}"/>
              </a:ext>
            </a:extLst>
          </p:cNvPr>
          <p:cNvSpPr/>
          <p:nvPr/>
        </p:nvSpPr>
        <p:spPr>
          <a:xfrm>
            <a:off x="4406900" y="466129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8F6C8B79-F7B3-3C3C-DE27-F3C8DB9EE179}"/>
              </a:ext>
            </a:extLst>
          </p:cNvPr>
          <p:cNvSpPr/>
          <p:nvPr/>
        </p:nvSpPr>
        <p:spPr>
          <a:xfrm>
            <a:off x="8153400" y="4661293"/>
            <a:ext cx="3378200" cy="1386839"/>
          </a:xfrm>
          <a:prstGeom prst="roundRect">
            <a:avLst>
              <a:gd name="adj" fmla="val 9409"/>
            </a:avLst>
          </a:prstGeom>
          <a:noFill/>
          <a:ln>
            <a:gradFill>
              <a:gsLst>
                <a:gs pos="0">
                  <a:srgbClr val="367CFF"/>
                </a:gs>
                <a:gs pos="100000">
                  <a:srgbClr val="0CBC8B"/>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82B2A043-3662-5AFC-74A7-8389E71F8BF4}"/>
              </a:ext>
            </a:extLst>
          </p:cNvPr>
          <p:cNvSpPr/>
          <p:nvPr/>
        </p:nvSpPr>
        <p:spPr>
          <a:xfrm>
            <a:off x="875793" y="312713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8B535DFF-D13D-9B19-2EC3-34E2722ED444}"/>
              </a:ext>
            </a:extLst>
          </p:cNvPr>
          <p:cNvSpPr/>
          <p:nvPr/>
        </p:nvSpPr>
        <p:spPr>
          <a:xfrm>
            <a:off x="4607560" y="312713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7717B892-7557-B04A-A160-DD3BA411220E}"/>
              </a:ext>
            </a:extLst>
          </p:cNvPr>
          <p:cNvSpPr/>
          <p:nvPr/>
        </p:nvSpPr>
        <p:spPr>
          <a:xfrm>
            <a:off x="8354060" y="312713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830A60E5-64B2-5A6F-2D91-EDE24F43B663}"/>
              </a:ext>
            </a:extLst>
          </p:cNvPr>
          <p:cNvSpPr/>
          <p:nvPr/>
        </p:nvSpPr>
        <p:spPr>
          <a:xfrm>
            <a:off x="875793" y="494069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238CD7BD-918E-A6FF-6FD8-5405196FAD30}"/>
              </a:ext>
            </a:extLst>
          </p:cNvPr>
          <p:cNvSpPr/>
          <p:nvPr/>
        </p:nvSpPr>
        <p:spPr>
          <a:xfrm>
            <a:off x="4607560" y="494069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63D4A53-8820-D18D-A2A3-C1EBFF274C4D}"/>
              </a:ext>
            </a:extLst>
          </p:cNvPr>
          <p:cNvSpPr/>
          <p:nvPr/>
        </p:nvSpPr>
        <p:spPr>
          <a:xfrm>
            <a:off x="8354060" y="4940692"/>
            <a:ext cx="914400" cy="914400"/>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形 43">
            <a:extLst>
              <a:ext uri="{FF2B5EF4-FFF2-40B4-BE49-F238E27FC236}">
                <a16:creationId xmlns:a16="http://schemas.microsoft.com/office/drawing/2014/main" id="{65F27610-5541-2EFB-02FE-7547450C27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41260" y="5127892"/>
            <a:ext cx="540000" cy="540000"/>
          </a:xfrm>
          <a:prstGeom prst="rect">
            <a:avLst/>
          </a:prstGeom>
        </p:spPr>
      </p:pic>
      <p:pic>
        <p:nvPicPr>
          <p:cNvPr id="45" name="图形 44">
            <a:extLst>
              <a:ext uri="{FF2B5EF4-FFF2-40B4-BE49-F238E27FC236}">
                <a16:creationId xmlns:a16="http://schemas.microsoft.com/office/drawing/2014/main" id="{45DDCE42-9469-0EA6-FE8C-3A2CC28CB5F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94760" y="5127892"/>
            <a:ext cx="540000" cy="540000"/>
          </a:xfrm>
          <a:prstGeom prst="rect">
            <a:avLst/>
          </a:prstGeom>
        </p:spPr>
      </p:pic>
      <p:pic>
        <p:nvPicPr>
          <p:cNvPr id="46" name="图形 45">
            <a:extLst>
              <a:ext uri="{FF2B5EF4-FFF2-40B4-BE49-F238E27FC236}">
                <a16:creationId xmlns:a16="http://schemas.microsoft.com/office/drawing/2014/main" id="{B1F49216-16DF-BB88-55E8-B6CA6A2CCEE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62993" y="5127892"/>
            <a:ext cx="540000" cy="540000"/>
          </a:xfrm>
          <a:prstGeom prst="rect">
            <a:avLst/>
          </a:prstGeom>
        </p:spPr>
      </p:pic>
      <p:pic>
        <p:nvPicPr>
          <p:cNvPr id="47" name="图形 46">
            <a:extLst>
              <a:ext uri="{FF2B5EF4-FFF2-40B4-BE49-F238E27FC236}">
                <a16:creationId xmlns:a16="http://schemas.microsoft.com/office/drawing/2014/main" id="{C4973733-D887-2506-164F-5DC87AC2D8C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94760" y="3314332"/>
            <a:ext cx="540000" cy="540000"/>
          </a:xfrm>
          <a:prstGeom prst="rect">
            <a:avLst/>
          </a:prstGeom>
        </p:spPr>
      </p:pic>
      <p:pic>
        <p:nvPicPr>
          <p:cNvPr id="48" name="图形 47">
            <a:extLst>
              <a:ext uri="{FF2B5EF4-FFF2-40B4-BE49-F238E27FC236}">
                <a16:creationId xmlns:a16="http://schemas.microsoft.com/office/drawing/2014/main" id="{984B588B-6C87-415B-7053-A8069971E23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541260" y="3314332"/>
            <a:ext cx="540000" cy="540000"/>
          </a:xfrm>
          <a:prstGeom prst="rect">
            <a:avLst/>
          </a:prstGeom>
        </p:spPr>
      </p:pic>
      <p:pic>
        <p:nvPicPr>
          <p:cNvPr id="49" name="图形 48">
            <a:extLst>
              <a:ext uri="{FF2B5EF4-FFF2-40B4-BE49-F238E27FC236}">
                <a16:creationId xmlns:a16="http://schemas.microsoft.com/office/drawing/2014/main" id="{B58386F9-C9F5-38F1-F861-BB32C907FD5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2993" y="3314332"/>
            <a:ext cx="540000" cy="540000"/>
          </a:xfrm>
          <a:prstGeom prst="rect">
            <a:avLst/>
          </a:prstGeom>
        </p:spPr>
      </p:pic>
      <p:sp>
        <p:nvSpPr>
          <p:cNvPr id="65" name="文本框 64">
            <a:extLst>
              <a:ext uri="{FF2B5EF4-FFF2-40B4-BE49-F238E27FC236}">
                <a16:creationId xmlns:a16="http://schemas.microsoft.com/office/drawing/2014/main" id="{D6401CC9-CAAB-DA1A-E4AC-94302A3EAF50}"/>
              </a:ext>
            </a:extLst>
          </p:cNvPr>
          <p:cNvSpPr txBox="1"/>
          <p:nvPr/>
        </p:nvSpPr>
        <p:spPr>
          <a:xfrm>
            <a:off x="1885784" y="3127132"/>
            <a:ext cx="1477176" cy="369332"/>
          </a:xfrm>
          <a:prstGeom prst="rect">
            <a:avLst/>
          </a:prstGeom>
          <a:noFill/>
        </p:spPr>
        <p:txBody>
          <a:bodyPr wrap="square" rtlCol="0">
            <a:spAutoFit/>
          </a:bodyPr>
          <a:lstStyle/>
          <a:p>
            <a:r>
              <a:rPr lang="zh-CN" altLang="en-US">
                <a:latin typeface="+mj-ea"/>
                <a:ea typeface="+mj-ea"/>
              </a:rPr>
              <a:t>添加小标题</a:t>
            </a:r>
          </a:p>
        </p:txBody>
      </p:sp>
      <p:sp>
        <p:nvSpPr>
          <p:cNvPr id="66" name="文本框 65">
            <a:extLst>
              <a:ext uri="{FF2B5EF4-FFF2-40B4-BE49-F238E27FC236}">
                <a16:creationId xmlns:a16="http://schemas.microsoft.com/office/drawing/2014/main" id="{F945C6A2-E035-63B1-44B2-EE424ABB5835}"/>
              </a:ext>
            </a:extLst>
          </p:cNvPr>
          <p:cNvSpPr txBox="1"/>
          <p:nvPr/>
        </p:nvSpPr>
        <p:spPr>
          <a:xfrm>
            <a:off x="1885784" y="3512097"/>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67" name="文本框 66">
            <a:extLst>
              <a:ext uri="{FF2B5EF4-FFF2-40B4-BE49-F238E27FC236}">
                <a16:creationId xmlns:a16="http://schemas.microsoft.com/office/drawing/2014/main" id="{A77C854F-C213-51FA-88BA-6F591ACA6B28}"/>
              </a:ext>
            </a:extLst>
          </p:cNvPr>
          <p:cNvSpPr txBox="1"/>
          <p:nvPr/>
        </p:nvSpPr>
        <p:spPr>
          <a:xfrm>
            <a:off x="5701582" y="3127132"/>
            <a:ext cx="1477176" cy="369332"/>
          </a:xfrm>
          <a:prstGeom prst="rect">
            <a:avLst/>
          </a:prstGeom>
          <a:noFill/>
        </p:spPr>
        <p:txBody>
          <a:bodyPr wrap="square" rtlCol="0">
            <a:spAutoFit/>
          </a:bodyPr>
          <a:lstStyle/>
          <a:p>
            <a:r>
              <a:rPr lang="zh-CN" altLang="en-US">
                <a:latin typeface="+mj-ea"/>
                <a:ea typeface="+mj-ea"/>
              </a:rPr>
              <a:t>添加小标题</a:t>
            </a:r>
          </a:p>
        </p:txBody>
      </p:sp>
      <p:sp>
        <p:nvSpPr>
          <p:cNvPr id="68" name="文本框 67">
            <a:extLst>
              <a:ext uri="{FF2B5EF4-FFF2-40B4-BE49-F238E27FC236}">
                <a16:creationId xmlns:a16="http://schemas.microsoft.com/office/drawing/2014/main" id="{374D7A16-0402-AA35-D460-BF41BD35CD5F}"/>
              </a:ext>
            </a:extLst>
          </p:cNvPr>
          <p:cNvSpPr txBox="1"/>
          <p:nvPr/>
        </p:nvSpPr>
        <p:spPr>
          <a:xfrm>
            <a:off x="5701582" y="3512097"/>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69" name="文本框 68">
            <a:extLst>
              <a:ext uri="{FF2B5EF4-FFF2-40B4-BE49-F238E27FC236}">
                <a16:creationId xmlns:a16="http://schemas.microsoft.com/office/drawing/2014/main" id="{881C82E2-CE4E-F9BC-934B-FE8DEB6C3070}"/>
              </a:ext>
            </a:extLst>
          </p:cNvPr>
          <p:cNvSpPr txBox="1"/>
          <p:nvPr/>
        </p:nvSpPr>
        <p:spPr>
          <a:xfrm>
            <a:off x="9469120" y="3127132"/>
            <a:ext cx="1477176" cy="369332"/>
          </a:xfrm>
          <a:prstGeom prst="rect">
            <a:avLst/>
          </a:prstGeom>
          <a:noFill/>
        </p:spPr>
        <p:txBody>
          <a:bodyPr wrap="square" rtlCol="0">
            <a:spAutoFit/>
          </a:bodyPr>
          <a:lstStyle/>
          <a:p>
            <a:r>
              <a:rPr lang="zh-CN" altLang="en-US">
                <a:latin typeface="+mj-ea"/>
                <a:ea typeface="+mj-ea"/>
              </a:rPr>
              <a:t>添加小标题</a:t>
            </a:r>
          </a:p>
        </p:txBody>
      </p:sp>
      <p:sp>
        <p:nvSpPr>
          <p:cNvPr id="70" name="文本框 69">
            <a:extLst>
              <a:ext uri="{FF2B5EF4-FFF2-40B4-BE49-F238E27FC236}">
                <a16:creationId xmlns:a16="http://schemas.microsoft.com/office/drawing/2014/main" id="{634A2591-B05A-592A-3162-E24425654B07}"/>
              </a:ext>
            </a:extLst>
          </p:cNvPr>
          <p:cNvSpPr txBox="1"/>
          <p:nvPr/>
        </p:nvSpPr>
        <p:spPr>
          <a:xfrm>
            <a:off x="9469120" y="3512097"/>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71" name="文本框 70">
            <a:extLst>
              <a:ext uri="{FF2B5EF4-FFF2-40B4-BE49-F238E27FC236}">
                <a16:creationId xmlns:a16="http://schemas.microsoft.com/office/drawing/2014/main" id="{903B9095-019C-CCF5-1A0C-2C870EEEEABD}"/>
              </a:ext>
            </a:extLst>
          </p:cNvPr>
          <p:cNvSpPr txBox="1"/>
          <p:nvPr/>
        </p:nvSpPr>
        <p:spPr>
          <a:xfrm>
            <a:off x="1885784" y="4877584"/>
            <a:ext cx="1477176" cy="369332"/>
          </a:xfrm>
          <a:prstGeom prst="rect">
            <a:avLst/>
          </a:prstGeom>
          <a:noFill/>
        </p:spPr>
        <p:txBody>
          <a:bodyPr wrap="square" rtlCol="0">
            <a:spAutoFit/>
          </a:bodyPr>
          <a:lstStyle/>
          <a:p>
            <a:r>
              <a:rPr lang="zh-CN" altLang="en-US">
                <a:latin typeface="+mj-ea"/>
                <a:ea typeface="+mj-ea"/>
              </a:rPr>
              <a:t>添加小标题</a:t>
            </a:r>
          </a:p>
        </p:txBody>
      </p:sp>
      <p:sp>
        <p:nvSpPr>
          <p:cNvPr id="72" name="文本框 71">
            <a:extLst>
              <a:ext uri="{FF2B5EF4-FFF2-40B4-BE49-F238E27FC236}">
                <a16:creationId xmlns:a16="http://schemas.microsoft.com/office/drawing/2014/main" id="{F2AA6C40-529E-6199-A117-2F0241A27FC9}"/>
              </a:ext>
            </a:extLst>
          </p:cNvPr>
          <p:cNvSpPr txBox="1"/>
          <p:nvPr/>
        </p:nvSpPr>
        <p:spPr>
          <a:xfrm>
            <a:off x="1885784" y="5262549"/>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73" name="文本框 72">
            <a:extLst>
              <a:ext uri="{FF2B5EF4-FFF2-40B4-BE49-F238E27FC236}">
                <a16:creationId xmlns:a16="http://schemas.microsoft.com/office/drawing/2014/main" id="{F61BDB34-660A-CC90-70BB-23F59B43E1D1}"/>
              </a:ext>
            </a:extLst>
          </p:cNvPr>
          <p:cNvSpPr txBox="1"/>
          <p:nvPr/>
        </p:nvSpPr>
        <p:spPr>
          <a:xfrm>
            <a:off x="5701582" y="4877584"/>
            <a:ext cx="1477176" cy="369332"/>
          </a:xfrm>
          <a:prstGeom prst="rect">
            <a:avLst/>
          </a:prstGeom>
          <a:noFill/>
        </p:spPr>
        <p:txBody>
          <a:bodyPr wrap="square" rtlCol="0">
            <a:spAutoFit/>
          </a:bodyPr>
          <a:lstStyle/>
          <a:p>
            <a:r>
              <a:rPr lang="zh-CN" altLang="en-US">
                <a:latin typeface="+mj-ea"/>
                <a:ea typeface="+mj-ea"/>
              </a:rPr>
              <a:t>添加小标题</a:t>
            </a:r>
          </a:p>
        </p:txBody>
      </p:sp>
      <p:sp>
        <p:nvSpPr>
          <p:cNvPr id="74" name="文本框 73">
            <a:extLst>
              <a:ext uri="{FF2B5EF4-FFF2-40B4-BE49-F238E27FC236}">
                <a16:creationId xmlns:a16="http://schemas.microsoft.com/office/drawing/2014/main" id="{31569213-9264-DEAB-4AC3-FFB0ADCB6484}"/>
              </a:ext>
            </a:extLst>
          </p:cNvPr>
          <p:cNvSpPr txBox="1"/>
          <p:nvPr/>
        </p:nvSpPr>
        <p:spPr>
          <a:xfrm>
            <a:off x="5701582" y="5262549"/>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75" name="文本框 74">
            <a:extLst>
              <a:ext uri="{FF2B5EF4-FFF2-40B4-BE49-F238E27FC236}">
                <a16:creationId xmlns:a16="http://schemas.microsoft.com/office/drawing/2014/main" id="{1312E190-F7FE-EB63-2CD9-C5A9009609C2}"/>
              </a:ext>
            </a:extLst>
          </p:cNvPr>
          <p:cNvSpPr txBox="1"/>
          <p:nvPr/>
        </p:nvSpPr>
        <p:spPr>
          <a:xfrm>
            <a:off x="9469120" y="4877584"/>
            <a:ext cx="1477176" cy="369332"/>
          </a:xfrm>
          <a:prstGeom prst="rect">
            <a:avLst/>
          </a:prstGeom>
          <a:noFill/>
        </p:spPr>
        <p:txBody>
          <a:bodyPr wrap="square" rtlCol="0">
            <a:spAutoFit/>
          </a:bodyPr>
          <a:lstStyle/>
          <a:p>
            <a:r>
              <a:rPr lang="zh-CN" altLang="en-US">
                <a:latin typeface="+mj-ea"/>
                <a:ea typeface="+mj-ea"/>
              </a:rPr>
              <a:t>添加小标题</a:t>
            </a:r>
          </a:p>
        </p:txBody>
      </p:sp>
      <p:sp>
        <p:nvSpPr>
          <p:cNvPr id="76" name="文本框 75">
            <a:extLst>
              <a:ext uri="{FF2B5EF4-FFF2-40B4-BE49-F238E27FC236}">
                <a16:creationId xmlns:a16="http://schemas.microsoft.com/office/drawing/2014/main" id="{622E7F58-CC01-64EC-BD0B-9339AABF1AA9}"/>
              </a:ext>
            </a:extLst>
          </p:cNvPr>
          <p:cNvSpPr txBox="1"/>
          <p:nvPr/>
        </p:nvSpPr>
        <p:spPr>
          <a:xfrm>
            <a:off x="9469120" y="5262549"/>
            <a:ext cx="1903896" cy="584775"/>
          </a:xfrm>
          <a:prstGeom prst="rect">
            <a:avLst/>
          </a:prstGeom>
          <a:noFill/>
        </p:spPr>
        <p:txBody>
          <a:bodyPr wrap="square" rtlCol="0">
            <a:spAutoFit/>
          </a:bodyPr>
          <a:lstStyle/>
          <a:p>
            <a:r>
              <a:rPr lang="zh-CN" altLang="en-US" sz="1600">
                <a:latin typeface="+mn-ea"/>
              </a:rPr>
              <a:t>添加文字内容添加文字内容</a:t>
            </a:r>
          </a:p>
        </p:txBody>
      </p:sp>
      <p:sp>
        <p:nvSpPr>
          <p:cNvPr id="111" name="文本框 110">
            <a:extLst>
              <a:ext uri="{FF2B5EF4-FFF2-40B4-BE49-F238E27FC236}">
                <a16:creationId xmlns:a16="http://schemas.microsoft.com/office/drawing/2014/main" id="{80584ED7-7A68-FB94-4172-98BB67B43FAC}"/>
              </a:ext>
            </a:extLst>
          </p:cNvPr>
          <p:cNvSpPr txBox="1"/>
          <p:nvPr/>
        </p:nvSpPr>
        <p:spPr>
          <a:xfrm>
            <a:off x="807977" y="679"/>
            <a:ext cx="4936233" cy="646331"/>
          </a:xfrm>
          <a:prstGeom prst="rect">
            <a:avLst/>
          </a:prstGeom>
          <a:noFill/>
        </p:spPr>
        <p:txBody>
          <a:bodyPr wrap="square" rtlCol="0">
            <a:spAutoFit/>
          </a:bodyPr>
          <a:lstStyle/>
          <a:p>
            <a:r>
              <a:rPr lang="en-US" altLang="zh-CN" sz="3600">
                <a:solidFill>
                  <a:schemeClr val="tx1">
                    <a:alpha val="3000"/>
                  </a:schemeClr>
                </a:solidFill>
                <a:latin typeface="+mj-lt"/>
              </a:rPr>
              <a:t>WORK PLAN</a:t>
            </a:r>
          </a:p>
        </p:txBody>
      </p:sp>
      <p:sp>
        <p:nvSpPr>
          <p:cNvPr id="112" name="文本框 111">
            <a:extLst>
              <a:ext uri="{FF2B5EF4-FFF2-40B4-BE49-F238E27FC236}">
                <a16:creationId xmlns:a16="http://schemas.microsoft.com/office/drawing/2014/main" id="{8A637426-B4D3-448A-F2AD-E9F9C88A2EA1}"/>
              </a:ext>
            </a:extLst>
          </p:cNvPr>
          <p:cNvSpPr txBox="1"/>
          <p:nvPr/>
        </p:nvSpPr>
        <p:spPr>
          <a:xfrm>
            <a:off x="770401" y="573802"/>
            <a:ext cx="3546960" cy="584775"/>
          </a:xfrm>
          <a:prstGeom prst="rect">
            <a:avLst/>
          </a:prstGeom>
          <a:noFill/>
        </p:spPr>
        <p:txBody>
          <a:bodyPr wrap="square" rtlCol="0">
            <a:spAutoFit/>
          </a:bodyPr>
          <a:lstStyle/>
          <a:p>
            <a:r>
              <a:rPr lang="zh-CN" altLang="en-US" sz="3200">
                <a:latin typeface="+mj-ea"/>
                <a:ea typeface="+mj-ea"/>
              </a:rPr>
              <a:t>工作计划</a:t>
            </a:r>
          </a:p>
        </p:txBody>
      </p:sp>
      <p:sp>
        <p:nvSpPr>
          <p:cNvPr id="179" name="矩形: 圆角 178">
            <a:extLst>
              <a:ext uri="{FF2B5EF4-FFF2-40B4-BE49-F238E27FC236}">
                <a16:creationId xmlns:a16="http://schemas.microsoft.com/office/drawing/2014/main" id="{7B96ECA1-441E-8F67-9195-C5B6845B5DFE}"/>
              </a:ext>
            </a:extLst>
          </p:cNvPr>
          <p:cNvSpPr/>
          <p:nvPr/>
        </p:nvSpPr>
        <p:spPr>
          <a:xfrm rot="19455291">
            <a:off x="9248520" y="-111467"/>
            <a:ext cx="3211489" cy="3044512"/>
          </a:xfrm>
          <a:prstGeom prst="roundRect">
            <a:avLst>
              <a:gd name="adj" fmla="val 11513"/>
            </a:avLst>
          </a:prstGeom>
          <a:gradFill>
            <a:gsLst>
              <a:gs pos="0">
                <a:srgbClr val="367CFF">
                  <a:lumMod val="50000"/>
                  <a:lumOff val="50000"/>
                  <a:alpha val="20000"/>
                </a:srgbClr>
              </a:gs>
              <a:gs pos="100000">
                <a:srgbClr val="0CBC8B">
                  <a:lumMod val="50000"/>
                  <a:lumOff val="50000"/>
                  <a:alpha val="20000"/>
                </a:srgbClr>
              </a:gs>
            </a:gsLst>
            <a:lin ang="2700000" scaled="0"/>
          </a:gradFill>
          <a:ln>
            <a:noFill/>
          </a:ln>
          <a:effectLst>
            <a:softEdge rad="876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矩形: 圆角 179">
            <a:extLst>
              <a:ext uri="{FF2B5EF4-FFF2-40B4-BE49-F238E27FC236}">
                <a16:creationId xmlns:a16="http://schemas.microsoft.com/office/drawing/2014/main" id="{8B618BDB-9E6D-23B6-E031-9E49182B3D92}"/>
              </a:ext>
            </a:extLst>
          </p:cNvPr>
          <p:cNvSpPr/>
          <p:nvPr/>
        </p:nvSpPr>
        <p:spPr>
          <a:xfrm rot="19455291">
            <a:off x="8171677" y="206528"/>
            <a:ext cx="1142150" cy="1082766"/>
          </a:xfrm>
          <a:prstGeom prst="roundRect">
            <a:avLst>
              <a:gd name="adj" fmla="val 11513"/>
            </a:avLst>
          </a:prstGeom>
          <a:gradFill>
            <a:gsLst>
              <a:gs pos="0">
                <a:srgbClr val="367CFF">
                  <a:lumMod val="50000"/>
                  <a:lumOff val="50000"/>
                  <a:alpha val="20000"/>
                </a:srgbClr>
              </a:gs>
              <a:gs pos="100000">
                <a:srgbClr val="0CBC8B">
                  <a:lumMod val="50000"/>
                  <a:lumOff val="50000"/>
                  <a:alpha val="20000"/>
                </a:srgbClr>
              </a:gs>
            </a:gsLst>
            <a:lin ang="2700000" scaled="0"/>
          </a:gradFill>
          <a:ln>
            <a:no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3996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a:extLst>
              <a:ext uri="{FF2B5EF4-FFF2-40B4-BE49-F238E27FC236}">
                <a16:creationId xmlns:a16="http://schemas.microsoft.com/office/drawing/2014/main" id="{1DBCF5C6-33C5-4916-C8B5-20C47A3A59D1}"/>
              </a:ext>
            </a:extLst>
          </p:cNvPr>
          <p:cNvSpPr/>
          <p:nvPr/>
        </p:nvSpPr>
        <p:spPr>
          <a:xfrm>
            <a:off x="4300679" y="0"/>
            <a:ext cx="7891322" cy="6858000"/>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hidden="1">
            <a:extLst>
              <a:ext uri="{FF2B5EF4-FFF2-40B4-BE49-F238E27FC236}">
                <a16:creationId xmlns:a16="http://schemas.microsoft.com/office/drawing/2014/main" id="{9F86B54C-122A-FF1F-F329-3E17878C21E1}"/>
              </a:ext>
            </a:extLst>
          </p:cNvPr>
          <p:cNvSpPr/>
          <p:nvPr/>
        </p:nvSpPr>
        <p:spPr>
          <a:xfrm rot="5400000" flipH="1">
            <a:off x="-589830" y="592308"/>
            <a:ext cx="6855522" cy="5675863"/>
          </a:xfrm>
          <a:custGeom>
            <a:avLst/>
            <a:gdLst>
              <a:gd name="connsiteX0" fmla="*/ 6855522 w 6855522"/>
              <a:gd name="connsiteY0" fmla="*/ 5675863 h 5675863"/>
              <a:gd name="connsiteX1" fmla="*/ 6837837 w 6855522"/>
              <a:gd name="connsiteY1" fmla="*/ 412445 h 5675863"/>
              <a:gd name="connsiteX2" fmla="*/ 3418919 w 6855522"/>
              <a:gd name="connsiteY2" fmla="*/ 412445 h 5675863"/>
              <a:gd name="connsiteX3" fmla="*/ 0 w 6855522"/>
              <a:gd name="connsiteY3" fmla="*/ 412445 h 5675863"/>
              <a:gd name="connsiteX4" fmla="*/ 17686 w 6855522"/>
              <a:gd name="connsiteY4" fmla="*/ 5675863 h 5675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5522" h="5675863">
                <a:moveTo>
                  <a:pt x="6855522" y="5675863"/>
                </a:moveTo>
                <a:lnTo>
                  <a:pt x="6837837" y="412445"/>
                </a:lnTo>
                <a:cubicBezTo>
                  <a:pt x="5698198" y="1841195"/>
                  <a:pt x="4558558" y="-1016305"/>
                  <a:pt x="3418919" y="412445"/>
                </a:cubicBezTo>
                <a:cubicBezTo>
                  <a:pt x="2279279" y="1841195"/>
                  <a:pt x="1139640" y="-1016305"/>
                  <a:pt x="0" y="412445"/>
                </a:cubicBezTo>
                <a:lnTo>
                  <a:pt x="17686" y="5675863"/>
                </a:lnTo>
                <a:close/>
              </a:path>
            </a:pathLst>
          </a:custGeom>
          <a:gradFill>
            <a:gsLst>
              <a:gs pos="0">
                <a:srgbClr val="0CBC8B">
                  <a:alpha val="5000"/>
                </a:srgbClr>
              </a:gs>
              <a:gs pos="100000">
                <a:srgbClr val="367CFF">
                  <a:alpha val="1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hidden="1">
            <a:extLst>
              <a:ext uri="{FF2B5EF4-FFF2-40B4-BE49-F238E27FC236}">
                <a16:creationId xmlns:a16="http://schemas.microsoft.com/office/drawing/2014/main" id="{0C994CDE-815F-2A8B-42DE-D1AA903C2D89}"/>
              </a:ext>
            </a:extLst>
          </p:cNvPr>
          <p:cNvSpPr/>
          <p:nvPr/>
        </p:nvSpPr>
        <p:spPr>
          <a:xfrm rot="3519134" flipH="1">
            <a:off x="87827" y="-1141605"/>
            <a:ext cx="2123174" cy="3368953"/>
          </a:xfrm>
          <a:custGeom>
            <a:avLst/>
            <a:gdLst>
              <a:gd name="connsiteX0" fmla="*/ 2123174 w 2123174"/>
              <a:gd name="connsiteY0" fmla="*/ 2383687 h 3368953"/>
              <a:gd name="connsiteX1" fmla="*/ 671146 w 2123174"/>
              <a:gd name="connsiteY1" fmla="*/ 0 h 3368953"/>
              <a:gd name="connsiteX2" fmla="*/ 738201 w 2123174"/>
              <a:gd name="connsiteY2" fmla="*/ 149318 h 3368953"/>
              <a:gd name="connsiteX3" fmla="*/ 862852 w 2123174"/>
              <a:gd name="connsiteY3" fmla="*/ 778454 h 3368953"/>
              <a:gd name="connsiteX4" fmla="*/ 4688 w 2123174"/>
              <a:gd name="connsiteY4" fmla="*/ 2550358 h 3368953"/>
              <a:gd name="connsiteX5" fmla="*/ 466095 w 2123174"/>
              <a:gd name="connsiteY5" fmla="*/ 3329363 h 3368953"/>
              <a:gd name="connsiteX6" fmla="*/ 505735 w 2123174"/>
              <a:gd name="connsiteY6" fmla="*/ 3368953 h 336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3174" h="3368953">
                <a:moveTo>
                  <a:pt x="2123174" y="2383687"/>
                </a:moveTo>
                <a:lnTo>
                  <a:pt x="671146" y="0"/>
                </a:lnTo>
                <a:lnTo>
                  <a:pt x="738201" y="149318"/>
                </a:lnTo>
                <a:cubicBezTo>
                  <a:pt x="824306" y="335720"/>
                  <a:pt x="916214" y="553664"/>
                  <a:pt x="862852" y="778454"/>
                </a:cubicBezTo>
                <a:cubicBezTo>
                  <a:pt x="749015" y="1258006"/>
                  <a:pt x="-69015" y="2016619"/>
                  <a:pt x="4688" y="2550358"/>
                </a:cubicBezTo>
                <a:cubicBezTo>
                  <a:pt x="39236" y="2800548"/>
                  <a:pt x="228514" y="3079611"/>
                  <a:pt x="466095" y="3329363"/>
                </a:cubicBezTo>
                <a:lnTo>
                  <a:pt x="505735" y="3368953"/>
                </a:lnTo>
                <a:close/>
              </a:path>
            </a:pathLst>
          </a:cu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hidden="1">
            <a:extLst>
              <a:ext uri="{FF2B5EF4-FFF2-40B4-BE49-F238E27FC236}">
                <a16:creationId xmlns:a16="http://schemas.microsoft.com/office/drawing/2014/main" id="{B86AEA32-FAA9-5F93-F928-976054190625}"/>
              </a:ext>
            </a:extLst>
          </p:cNvPr>
          <p:cNvSpPr/>
          <p:nvPr/>
        </p:nvSpPr>
        <p:spPr>
          <a:xfrm rot="1911705">
            <a:off x="9168254" y="1971953"/>
            <a:ext cx="3848682" cy="6018948"/>
          </a:xfrm>
          <a:custGeom>
            <a:avLst/>
            <a:gdLst>
              <a:gd name="connsiteX0" fmla="*/ 1303998 w 3848682"/>
              <a:gd name="connsiteY0" fmla="*/ 0 h 6018948"/>
              <a:gd name="connsiteX1" fmla="*/ 1348342 w 3848682"/>
              <a:gd name="connsiteY1" fmla="*/ 0 h 6018948"/>
              <a:gd name="connsiteX2" fmla="*/ 3848682 w 3848682"/>
              <a:gd name="connsiteY2" fmla="*/ 4022948 h 6018948"/>
              <a:gd name="connsiteX3" fmla="*/ 637197 w 3848682"/>
              <a:gd name="connsiteY3" fmla="*/ 6018948 h 6018948"/>
              <a:gd name="connsiteX4" fmla="*/ 498208 w 3848682"/>
              <a:gd name="connsiteY4" fmla="*/ 5854871 h 6018948"/>
              <a:gd name="connsiteX5" fmla="*/ 9397 w 3848682"/>
              <a:gd name="connsiteY5" fmla="*/ 4876800 h 6018948"/>
              <a:gd name="connsiteX6" fmla="*/ 1729503 w 3848682"/>
              <a:gd name="connsiteY6" fmla="*/ 1554480 h 6018948"/>
              <a:gd name="connsiteX7" fmla="*/ 1322154 w 3848682"/>
              <a:gd name="connsiteY7" fmla="*/ 46777 h 601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8682" h="6018948">
                <a:moveTo>
                  <a:pt x="1303998" y="0"/>
                </a:moveTo>
                <a:lnTo>
                  <a:pt x="1348342" y="0"/>
                </a:lnTo>
                <a:lnTo>
                  <a:pt x="3848682" y="4022948"/>
                </a:lnTo>
                <a:lnTo>
                  <a:pt x="637197" y="6018948"/>
                </a:lnTo>
                <a:lnTo>
                  <a:pt x="498208" y="5854871"/>
                </a:lnTo>
                <a:cubicBezTo>
                  <a:pt x="239568" y="5526336"/>
                  <a:pt x="55562" y="5189538"/>
                  <a:pt x="9397" y="4876800"/>
                </a:cubicBezTo>
                <a:cubicBezTo>
                  <a:pt x="-138333" y="3876040"/>
                  <a:pt x="1501326" y="2453640"/>
                  <a:pt x="1729503" y="1554480"/>
                </a:cubicBezTo>
                <a:cubicBezTo>
                  <a:pt x="1872115" y="992505"/>
                  <a:pt x="1497075" y="453350"/>
                  <a:pt x="1322154" y="46777"/>
                </a:cubicBezTo>
                <a:close/>
              </a:path>
            </a:pathLst>
          </a:cu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FCC83E2D-C8AD-8953-710D-5BFFB6E6B00F}"/>
              </a:ext>
            </a:extLst>
          </p:cNvPr>
          <p:cNvSpPr txBox="1"/>
          <p:nvPr/>
        </p:nvSpPr>
        <p:spPr>
          <a:xfrm>
            <a:off x="554607" y="2578835"/>
            <a:ext cx="5541393" cy="830997"/>
          </a:xfrm>
          <a:prstGeom prst="rect">
            <a:avLst/>
          </a:prstGeom>
          <a:noFill/>
        </p:spPr>
        <p:txBody>
          <a:bodyPr wrap="square" rtlCol="0">
            <a:spAutoFit/>
          </a:bodyPr>
          <a:lstStyle/>
          <a:p>
            <a:r>
              <a:rPr lang="zh-CN" altLang="en-US" sz="4800">
                <a:latin typeface="+mj-ea"/>
                <a:ea typeface="+mj-ea"/>
              </a:rPr>
              <a:t>谢谢观看</a:t>
            </a:r>
          </a:p>
        </p:txBody>
      </p:sp>
      <p:sp>
        <p:nvSpPr>
          <p:cNvPr id="20" name="文本框 19">
            <a:extLst>
              <a:ext uri="{FF2B5EF4-FFF2-40B4-BE49-F238E27FC236}">
                <a16:creationId xmlns:a16="http://schemas.microsoft.com/office/drawing/2014/main" id="{38329026-E12A-6330-8C33-6846A4799E55}"/>
              </a:ext>
            </a:extLst>
          </p:cNvPr>
          <p:cNvSpPr txBox="1"/>
          <p:nvPr/>
        </p:nvSpPr>
        <p:spPr>
          <a:xfrm>
            <a:off x="574927" y="3329435"/>
            <a:ext cx="4779107" cy="369332"/>
          </a:xfrm>
          <a:prstGeom prst="rect">
            <a:avLst/>
          </a:prstGeom>
          <a:noFill/>
        </p:spPr>
        <p:txBody>
          <a:bodyPr wrap="square" rtlCol="0">
            <a:spAutoFit/>
          </a:bodyPr>
          <a:lstStyle/>
          <a:p>
            <a:r>
              <a:rPr lang="en-US" altLang="zh-CN">
                <a:solidFill>
                  <a:schemeClr val="tx1">
                    <a:lumMod val="50000"/>
                    <a:lumOff val="50000"/>
                    <a:alpha val="29000"/>
                  </a:schemeClr>
                </a:solidFill>
                <a:latin typeface="+mj-lt"/>
              </a:rPr>
              <a:t>Thanks for watching</a:t>
            </a:r>
            <a:endParaRPr lang="zh-CN" altLang="en-US">
              <a:solidFill>
                <a:schemeClr val="tx1">
                  <a:lumMod val="50000"/>
                  <a:lumOff val="50000"/>
                  <a:alpha val="29000"/>
                </a:schemeClr>
              </a:solidFill>
              <a:latin typeface="+mj-lt"/>
            </a:endParaRPr>
          </a:p>
        </p:txBody>
      </p:sp>
      <p:sp>
        <p:nvSpPr>
          <p:cNvPr id="26" name="矩形: 圆角 25">
            <a:extLst>
              <a:ext uri="{FF2B5EF4-FFF2-40B4-BE49-F238E27FC236}">
                <a16:creationId xmlns:a16="http://schemas.microsoft.com/office/drawing/2014/main" id="{F81F6A38-6F99-C66F-6DCF-9DC9F741950C}"/>
              </a:ext>
            </a:extLst>
          </p:cNvPr>
          <p:cNvSpPr/>
          <p:nvPr/>
        </p:nvSpPr>
        <p:spPr>
          <a:xfrm>
            <a:off x="659722" y="4223927"/>
            <a:ext cx="3167804" cy="543601"/>
          </a:xfrm>
          <a:prstGeom prst="roundRect">
            <a:avLst>
              <a:gd name="adj" fmla="val 5000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汇报人：某某某 </a:t>
            </a:r>
          </a:p>
        </p:txBody>
      </p:sp>
      <p:sp>
        <p:nvSpPr>
          <p:cNvPr id="34" name="矩形: 圆角 33">
            <a:extLst>
              <a:ext uri="{FF2B5EF4-FFF2-40B4-BE49-F238E27FC236}">
                <a16:creationId xmlns:a16="http://schemas.microsoft.com/office/drawing/2014/main" id="{5A89C497-BCFA-5AAB-8D71-7A0362500381}"/>
              </a:ext>
            </a:extLst>
          </p:cNvPr>
          <p:cNvSpPr/>
          <p:nvPr/>
        </p:nvSpPr>
        <p:spPr>
          <a:xfrm>
            <a:off x="660400" y="2164950"/>
            <a:ext cx="867409" cy="56520"/>
          </a:xfrm>
          <a:prstGeom prst="roundRect">
            <a:avLst>
              <a:gd name="adj" fmla="val 5000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a:extLst>
              <a:ext uri="{FF2B5EF4-FFF2-40B4-BE49-F238E27FC236}">
                <a16:creationId xmlns:a16="http://schemas.microsoft.com/office/drawing/2014/main" id="{BDF8FB55-021A-4964-5FBF-DC394B1518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43592" y="928596"/>
            <a:ext cx="6566320" cy="5307104"/>
          </a:xfrm>
          <a:prstGeom prst="rect">
            <a:avLst/>
          </a:prstGeom>
        </p:spPr>
      </p:pic>
      <p:cxnSp>
        <p:nvCxnSpPr>
          <p:cNvPr id="12" name="直接连接符 11">
            <a:extLst>
              <a:ext uri="{FF2B5EF4-FFF2-40B4-BE49-F238E27FC236}">
                <a16:creationId xmlns:a16="http://schemas.microsoft.com/office/drawing/2014/main" id="{32DF9E9D-4112-0377-92C6-2993E95B657A}"/>
              </a:ext>
            </a:extLst>
          </p:cNvPr>
          <p:cNvCxnSpPr>
            <a:cxnSpLocks/>
            <a:stCxn id="34" idx="3"/>
          </p:cNvCxnSpPr>
          <p:nvPr/>
        </p:nvCxnSpPr>
        <p:spPr>
          <a:xfrm>
            <a:off x="1527809" y="2193210"/>
            <a:ext cx="2299717"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84B0C4EC-4E2B-B0CF-8621-CDA354D083DE}"/>
              </a:ext>
            </a:extLst>
          </p:cNvPr>
          <p:cNvCxnSpPr>
            <a:cxnSpLocks/>
          </p:cNvCxnSpPr>
          <p:nvPr/>
        </p:nvCxnSpPr>
        <p:spPr>
          <a:xfrm flipH="1">
            <a:off x="660400" y="5858177"/>
            <a:ext cx="394208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990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a:extLst>
              <a:ext uri="{FF2B5EF4-FFF2-40B4-BE49-F238E27FC236}">
                <a16:creationId xmlns:a16="http://schemas.microsoft.com/office/drawing/2014/main" id="{0D8022A9-B908-AE40-C8A7-E98488E39207}"/>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任意多边形: 形状 2">
            <a:extLst>
              <a:ext uri="{FF2B5EF4-FFF2-40B4-BE49-F238E27FC236}">
                <a16:creationId xmlns:a16="http://schemas.microsoft.com/office/drawing/2014/main" id="{C5B91188-89C3-D4C6-5436-4403CB2ED40D}"/>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4" name="图片 3">
            <a:extLst>
              <a:ext uri="{FF2B5EF4-FFF2-40B4-BE49-F238E27FC236}">
                <a16:creationId xmlns:a16="http://schemas.microsoft.com/office/drawing/2014/main" id="{B7533BC9-636B-0358-4F8D-11E2549783E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7" name="直接连接符 6">
            <a:extLst>
              <a:ext uri="{FF2B5EF4-FFF2-40B4-BE49-F238E27FC236}">
                <a16:creationId xmlns:a16="http://schemas.microsoft.com/office/drawing/2014/main" id="{1BF74ACE-437C-0FBC-182A-762FE30FC4F1}"/>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C4D909CF-867F-F22E-C35D-A69993E851D6}"/>
              </a:ext>
            </a:extLst>
          </p:cNvPr>
          <p:cNvGrpSpPr/>
          <p:nvPr/>
        </p:nvGrpSpPr>
        <p:grpSpPr>
          <a:xfrm>
            <a:off x="5695413" y="1349003"/>
            <a:ext cx="138195" cy="138195"/>
            <a:chOff x="5695413" y="1320428"/>
            <a:chExt cx="138195" cy="138195"/>
          </a:xfrm>
        </p:grpSpPr>
        <p:sp>
          <p:nvSpPr>
            <p:cNvPr id="13" name="Teardrop 15">
              <a:extLst>
                <a:ext uri="{FF2B5EF4-FFF2-40B4-BE49-F238E27FC236}">
                  <a16:creationId xmlns:a16="http://schemas.microsoft.com/office/drawing/2014/main" id="{4335F135-2ECA-D7E4-4823-6C701274C015}"/>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6" name="Oval 16">
              <a:extLst>
                <a:ext uri="{FF2B5EF4-FFF2-40B4-BE49-F238E27FC236}">
                  <a16:creationId xmlns:a16="http://schemas.microsoft.com/office/drawing/2014/main" id="{B6FD32F8-ED54-EDE6-51D4-315BF324B7B8}"/>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7" name="组合 16">
            <a:extLst>
              <a:ext uri="{FF2B5EF4-FFF2-40B4-BE49-F238E27FC236}">
                <a16:creationId xmlns:a16="http://schemas.microsoft.com/office/drawing/2014/main" id="{4AA47935-594E-F800-A987-F2CD4DCC5907}"/>
              </a:ext>
            </a:extLst>
          </p:cNvPr>
          <p:cNvGrpSpPr/>
          <p:nvPr/>
        </p:nvGrpSpPr>
        <p:grpSpPr>
          <a:xfrm>
            <a:off x="5695413" y="1736097"/>
            <a:ext cx="138195" cy="138195"/>
            <a:chOff x="5695413" y="1701172"/>
            <a:chExt cx="138195" cy="138195"/>
          </a:xfrm>
        </p:grpSpPr>
        <p:sp>
          <p:nvSpPr>
            <p:cNvPr id="18" name="Teardrop 15">
              <a:extLst>
                <a:ext uri="{FF2B5EF4-FFF2-40B4-BE49-F238E27FC236}">
                  <a16:creationId xmlns:a16="http://schemas.microsoft.com/office/drawing/2014/main" id="{64F21A13-24E4-3E42-E3F2-817198892E12}"/>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22" name="Oval 16">
              <a:extLst>
                <a:ext uri="{FF2B5EF4-FFF2-40B4-BE49-F238E27FC236}">
                  <a16:creationId xmlns:a16="http://schemas.microsoft.com/office/drawing/2014/main" id="{84699121-C5A2-4E88-B293-58E46BCDB3D7}"/>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24" name="组合 23">
            <a:extLst>
              <a:ext uri="{FF2B5EF4-FFF2-40B4-BE49-F238E27FC236}">
                <a16:creationId xmlns:a16="http://schemas.microsoft.com/office/drawing/2014/main" id="{36C02B7E-73B7-ADCF-5FF6-A32914DED180}"/>
              </a:ext>
            </a:extLst>
          </p:cNvPr>
          <p:cNvGrpSpPr/>
          <p:nvPr/>
        </p:nvGrpSpPr>
        <p:grpSpPr>
          <a:xfrm>
            <a:off x="-107358" y="5627230"/>
            <a:ext cx="5023430" cy="263942"/>
            <a:chOff x="-193197" y="5968476"/>
            <a:chExt cx="4166408" cy="218912"/>
          </a:xfrm>
        </p:grpSpPr>
        <p:sp>
          <p:nvSpPr>
            <p:cNvPr id="25" name="矩形 7">
              <a:extLst>
                <a:ext uri="{FF2B5EF4-FFF2-40B4-BE49-F238E27FC236}">
                  <a16:creationId xmlns:a16="http://schemas.microsoft.com/office/drawing/2014/main" id="{09CB1DEF-D5B5-F3BC-B617-35946557160C}"/>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文本框 118">
              <a:extLst>
                <a:ext uri="{FF2B5EF4-FFF2-40B4-BE49-F238E27FC236}">
                  <a16:creationId xmlns:a16="http://schemas.microsoft.com/office/drawing/2014/main" id="{54B23EA2-4BA8-96FD-C6FA-3AD5D689C979}"/>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122" name="图片 121">
            <a:extLst>
              <a:ext uri="{FF2B5EF4-FFF2-40B4-BE49-F238E27FC236}">
                <a16:creationId xmlns:a16="http://schemas.microsoft.com/office/drawing/2014/main" id="{18B5790E-C00D-9671-A2CA-C2B70D86F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25" name="组合 124">
            <a:extLst>
              <a:ext uri="{FF2B5EF4-FFF2-40B4-BE49-F238E27FC236}">
                <a16:creationId xmlns:a16="http://schemas.microsoft.com/office/drawing/2014/main" id="{48A7052E-1FB0-24BE-57E0-A7A3C50D1F2F}"/>
              </a:ext>
            </a:extLst>
          </p:cNvPr>
          <p:cNvGrpSpPr/>
          <p:nvPr/>
        </p:nvGrpSpPr>
        <p:grpSpPr>
          <a:xfrm>
            <a:off x="2906867" y="3508800"/>
            <a:ext cx="2009205" cy="1986058"/>
            <a:chOff x="2906867" y="3508800"/>
            <a:chExt cx="2009205" cy="1986058"/>
          </a:xfrm>
        </p:grpSpPr>
        <p:cxnSp>
          <p:nvCxnSpPr>
            <p:cNvPr id="138" name="直接连接符 137">
              <a:extLst>
                <a:ext uri="{FF2B5EF4-FFF2-40B4-BE49-F238E27FC236}">
                  <a16:creationId xmlns:a16="http://schemas.microsoft.com/office/drawing/2014/main" id="{709B1ACF-9004-E23C-048A-304736DDA841}"/>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1946A718-8298-CD11-9360-5CE7D5DC5FF6}"/>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41" name="组合 140">
              <a:extLst>
                <a:ext uri="{FF2B5EF4-FFF2-40B4-BE49-F238E27FC236}">
                  <a16:creationId xmlns:a16="http://schemas.microsoft.com/office/drawing/2014/main" id="{D1C2E743-5C7B-14A4-4AE0-BAD7B11FA125}"/>
                </a:ext>
              </a:extLst>
            </p:cNvPr>
            <p:cNvGrpSpPr/>
            <p:nvPr/>
          </p:nvGrpSpPr>
          <p:grpSpPr>
            <a:xfrm flipH="1">
              <a:off x="4745571" y="3508800"/>
              <a:ext cx="170501" cy="170501"/>
              <a:chOff x="2968869" y="10878820"/>
              <a:chExt cx="276484" cy="276484"/>
            </a:xfrm>
          </p:grpSpPr>
          <p:cxnSp>
            <p:nvCxnSpPr>
              <p:cNvPr id="148" name="直接连接符 147">
                <a:extLst>
                  <a:ext uri="{FF2B5EF4-FFF2-40B4-BE49-F238E27FC236}">
                    <a16:creationId xmlns:a16="http://schemas.microsoft.com/office/drawing/2014/main" id="{A64E6A55-7683-0989-868D-36D1C499803E}"/>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7FE9FCD4-317F-F3DF-2E05-FCA35A192B5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79F89818-D2F2-BA69-C14E-5AD7026BD68C}"/>
                </a:ext>
              </a:extLst>
            </p:cNvPr>
            <p:cNvGrpSpPr/>
            <p:nvPr/>
          </p:nvGrpSpPr>
          <p:grpSpPr>
            <a:xfrm flipH="1" flipV="1">
              <a:off x="4745571" y="5324357"/>
              <a:ext cx="170501" cy="170501"/>
              <a:chOff x="2968869" y="10878820"/>
              <a:chExt cx="276484" cy="276484"/>
            </a:xfrm>
          </p:grpSpPr>
          <p:cxnSp>
            <p:nvCxnSpPr>
              <p:cNvPr id="146" name="直接连接符 145">
                <a:extLst>
                  <a:ext uri="{FF2B5EF4-FFF2-40B4-BE49-F238E27FC236}">
                    <a16:creationId xmlns:a16="http://schemas.microsoft.com/office/drawing/2014/main" id="{E63B48D9-934C-0E12-9187-CA79A838189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B25BB20B-65FF-5F9A-4FDA-8B39FC2172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id="{E4754BBA-AED3-F836-988A-AE2A0F4619C4}"/>
                </a:ext>
              </a:extLst>
            </p:cNvPr>
            <p:cNvGrpSpPr/>
            <p:nvPr/>
          </p:nvGrpSpPr>
          <p:grpSpPr>
            <a:xfrm flipV="1">
              <a:off x="2906867" y="5324357"/>
              <a:ext cx="170501" cy="170501"/>
              <a:chOff x="2968869" y="10878820"/>
              <a:chExt cx="276484" cy="276484"/>
            </a:xfrm>
          </p:grpSpPr>
          <p:cxnSp>
            <p:nvCxnSpPr>
              <p:cNvPr id="144" name="直接连接符 143">
                <a:extLst>
                  <a:ext uri="{FF2B5EF4-FFF2-40B4-BE49-F238E27FC236}">
                    <a16:creationId xmlns:a16="http://schemas.microsoft.com/office/drawing/2014/main" id="{9871A2CF-9D8D-8791-4AB8-AAA164AC885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17A40706-7BB7-00AC-C2BD-03F98C9283E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50" name="组合 149">
            <a:extLst>
              <a:ext uri="{FF2B5EF4-FFF2-40B4-BE49-F238E27FC236}">
                <a16:creationId xmlns:a16="http://schemas.microsoft.com/office/drawing/2014/main" id="{F0195DCB-E598-5C34-C94E-8102AB56FA9E}"/>
              </a:ext>
            </a:extLst>
          </p:cNvPr>
          <p:cNvGrpSpPr/>
          <p:nvPr/>
        </p:nvGrpSpPr>
        <p:grpSpPr>
          <a:xfrm>
            <a:off x="5687024" y="3513604"/>
            <a:ext cx="2986750" cy="533098"/>
            <a:chOff x="4966041" y="1707044"/>
            <a:chExt cx="3859333" cy="688843"/>
          </a:xfrm>
          <a:solidFill>
            <a:srgbClr val="00FFFF"/>
          </a:solidFill>
        </p:grpSpPr>
        <p:sp>
          <p:nvSpPr>
            <p:cNvPr id="151" name="文本框 150">
              <a:extLst>
                <a:ext uri="{FF2B5EF4-FFF2-40B4-BE49-F238E27FC236}">
                  <a16:creationId xmlns:a16="http://schemas.microsoft.com/office/drawing/2014/main" id="{AD90D221-2B31-5851-4334-46A395C968B6}"/>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152" name="组合 151">
              <a:extLst>
                <a:ext uri="{FF2B5EF4-FFF2-40B4-BE49-F238E27FC236}">
                  <a16:creationId xmlns:a16="http://schemas.microsoft.com/office/drawing/2014/main" id="{CAC44001-65D2-165E-5F89-A96106967D96}"/>
                </a:ext>
              </a:extLst>
            </p:cNvPr>
            <p:cNvGrpSpPr/>
            <p:nvPr/>
          </p:nvGrpSpPr>
          <p:grpSpPr>
            <a:xfrm>
              <a:off x="4980705" y="2314286"/>
              <a:ext cx="3813754" cy="81601"/>
              <a:chOff x="3955432" y="5643520"/>
              <a:chExt cx="3026445" cy="86703"/>
            </a:xfrm>
            <a:grpFill/>
          </p:grpSpPr>
          <p:sp>
            <p:nvSpPr>
              <p:cNvPr id="154" name="Rectangle 151">
                <a:extLst>
                  <a:ext uri="{FF2B5EF4-FFF2-40B4-BE49-F238E27FC236}">
                    <a16:creationId xmlns:a16="http://schemas.microsoft.com/office/drawing/2014/main" id="{15F1EA95-9D8D-2948-1704-794C655BCEE8}"/>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5" name="Rectangle 152">
                <a:extLst>
                  <a:ext uri="{FF2B5EF4-FFF2-40B4-BE49-F238E27FC236}">
                    <a16:creationId xmlns:a16="http://schemas.microsoft.com/office/drawing/2014/main" id="{A4BB2298-7D5F-F9AD-96B0-91DCEF4B7D4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6" name="Rectangle 153">
                <a:extLst>
                  <a:ext uri="{FF2B5EF4-FFF2-40B4-BE49-F238E27FC236}">
                    <a16:creationId xmlns:a16="http://schemas.microsoft.com/office/drawing/2014/main" id="{503B54AC-F2B8-BB91-F0FB-D14ED36D5F15}"/>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7" name="Rectangle 154">
                <a:extLst>
                  <a:ext uri="{FF2B5EF4-FFF2-40B4-BE49-F238E27FC236}">
                    <a16:creationId xmlns:a16="http://schemas.microsoft.com/office/drawing/2014/main" id="{80ABCF12-04DF-21DB-5943-4F96049DAD04}"/>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8" name="Rectangle 155">
                <a:extLst>
                  <a:ext uri="{FF2B5EF4-FFF2-40B4-BE49-F238E27FC236}">
                    <a16:creationId xmlns:a16="http://schemas.microsoft.com/office/drawing/2014/main" id="{53F328EC-2F67-95EF-C5E2-9480E637D2D4}"/>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59" name="Rectangle 156">
                <a:extLst>
                  <a:ext uri="{FF2B5EF4-FFF2-40B4-BE49-F238E27FC236}">
                    <a16:creationId xmlns:a16="http://schemas.microsoft.com/office/drawing/2014/main" id="{5A0E8207-F39A-B18D-FE02-5A2357B35F6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0" name="Rectangle 157">
                <a:extLst>
                  <a:ext uri="{FF2B5EF4-FFF2-40B4-BE49-F238E27FC236}">
                    <a16:creationId xmlns:a16="http://schemas.microsoft.com/office/drawing/2014/main" id="{0613AFAF-31E2-9740-779A-35753CAC4D82}"/>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1" name="Rectangle 158">
                <a:extLst>
                  <a:ext uri="{FF2B5EF4-FFF2-40B4-BE49-F238E27FC236}">
                    <a16:creationId xmlns:a16="http://schemas.microsoft.com/office/drawing/2014/main" id="{5CBA3B24-4612-623B-7559-45EC0115E94D}"/>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2" name="Rectangle 159">
                <a:extLst>
                  <a:ext uri="{FF2B5EF4-FFF2-40B4-BE49-F238E27FC236}">
                    <a16:creationId xmlns:a16="http://schemas.microsoft.com/office/drawing/2014/main" id="{F2F3A80D-357A-151A-41CD-A368F9916F9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3" name="Rectangle 160">
                <a:extLst>
                  <a:ext uri="{FF2B5EF4-FFF2-40B4-BE49-F238E27FC236}">
                    <a16:creationId xmlns:a16="http://schemas.microsoft.com/office/drawing/2014/main" id="{E4E7F08A-2CBB-108F-86EC-35D4C495BC58}"/>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64" name="Rectangle 161">
                <a:extLst>
                  <a:ext uri="{FF2B5EF4-FFF2-40B4-BE49-F238E27FC236}">
                    <a16:creationId xmlns:a16="http://schemas.microsoft.com/office/drawing/2014/main" id="{B9C674EE-D0C8-6C1F-0E6C-7B95AA425FAB}"/>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8" name="Rectangle 162">
                <a:extLst>
                  <a:ext uri="{FF2B5EF4-FFF2-40B4-BE49-F238E27FC236}">
                    <a16:creationId xmlns:a16="http://schemas.microsoft.com/office/drawing/2014/main" id="{4C7BC063-3EA2-6CD7-D2B9-18AC8C83B51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79" name="Rectangle 163">
                <a:extLst>
                  <a:ext uri="{FF2B5EF4-FFF2-40B4-BE49-F238E27FC236}">
                    <a16:creationId xmlns:a16="http://schemas.microsoft.com/office/drawing/2014/main" id="{2624C701-9ECB-85D0-C9D0-6E5014868865}"/>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0" name="Rectangle 164">
                <a:extLst>
                  <a:ext uri="{FF2B5EF4-FFF2-40B4-BE49-F238E27FC236}">
                    <a16:creationId xmlns:a16="http://schemas.microsoft.com/office/drawing/2014/main" id="{BF187E54-A0B7-CFF7-672E-FAEAD6F3F3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1" name="Rectangle 165">
                <a:extLst>
                  <a:ext uri="{FF2B5EF4-FFF2-40B4-BE49-F238E27FC236}">
                    <a16:creationId xmlns:a16="http://schemas.microsoft.com/office/drawing/2014/main" id="{16C9B6BC-D79A-F8B6-03A5-78B80A21C390}"/>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6" name="Rectangle 166">
                <a:extLst>
                  <a:ext uri="{FF2B5EF4-FFF2-40B4-BE49-F238E27FC236}">
                    <a16:creationId xmlns:a16="http://schemas.microsoft.com/office/drawing/2014/main" id="{D36CEFA5-9212-48C2-DC2B-66C842F08E54}"/>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7" name="Rectangle 167">
                <a:extLst>
                  <a:ext uri="{FF2B5EF4-FFF2-40B4-BE49-F238E27FC236}">
                    <a16:creationId xmlns:a16="http://schemas.microsoft.com/office/drawing/2014/main" id="{7CB9D2E8-583D-3B45-AC37-E3FA6C25927D}"/>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8" name="Rectangle 168">
                <a:extLst>
                  <a:ext uri="{FF2B5EF4-FFF2-40B4-BE49-F238E27FC236}">
                    <a16:creationId xmlns:a16="http://schemas.microsoft.com/office/drawing/2014/main" id="{48E21150-B9B4-2DED-FEE9-1202E918BDEA}"/>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89" name="Rectangle 169">
                <a:extLst>
                  <a:ext uri="{FF2B5EF4-FFF2-40B4-BE49-F238E27FC236}">
                    <a16:creationId xmlns:a16="http://schemas.microsoft.com/office/drawing/2014/main" id="{98D5C6D9-0C14-8DD3-A47D-048D1C706CD5}"/>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0" name="Rectangle 170">
                <a:extLst>
                  <a:ext uri="{FF2B5EF4-FFF2-40B4-BE49-F238E27FC236}">
                    <a16:creationId xmlns:a16="http://schemas.microsoft.com/office/drawing/2014/main" id="{B9E0E298-1A74-9000-C6E7-6F2A25872477}"/>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1" name="Rectangle 171">
                <a:extLst>
                  <a:ext uri="{FF2B5EF4-FFF2-40B4-BE49-F238E27FC236}">
                    <a16:creationId xmlns:a16="http://schemas.microsoft.com/office/drawing/2014/main" id="{B3EB4413-88A8-B8EC-8B21-263BB2D3E84C}"/>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2" name="Rectangle 172">
                <a:extLst>
                  <a:ext uri="{FF2B5EF4-FFF2-40B4-BE49-F238E27FC236}">
                    <a16:creationId xmlns:a16="http://schemas.microsoft.com/office/drawing/2014/main" id="{575C9D3A-614D-A219-48FC-367677F706BC}"/>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3" name="Rectangle 173">
                <a:extLst>
                  <a:ext uri="{FF2B5EF4-FFF2-40B4-BE49-F238E27FC236}">
                    <a16:creationId xmlns:a16="http://schemas.microsoft.com/office/drawing/2014/main" id="{14392AE9-BEEE-77B8-C28B-EB933F672A8D}"/>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4" name="Rectangle 174">
                <a:extLst>
                  <a:ext uri="{FF2B5EF4-FFF2-40B4-BE49-F238E27FC236}">
                    <a16:creationId xmlns:a16="http://schemas.microsoft.com/office/drawing/2014/main" id="{680A739E-FBEC-EAB1-0E33-4879C3EDD89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5" name="Rectangle 175">
                <a:extLst>
                  <a:ext uri="{FF2B5EF4-FFF2-40B4-BE49-F238E27FC236}">
                    <a16:creationId xmlns:a16="http://schemas.microsoft.com/office/drawing/2014/main" id="{1A09202D-0BFF-E7A7-958C-0AD92CBEF400}"/>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6" name="Rectangle 176">
                <a:extLst>
                  <a:ext uri="{FF2B5EF4-FFF2-40B4-BE49-F238E27FC236}">
                    <a16:creationId xmlns:a16="http://schemas.microsoft.com/office/drawing/2014/main" id="{089FC23C-2112-D0A2-4845-4C364E6FC946}"/>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7" name="Rectangle 177">
                <a:extLst>
                  <a:ext uri="{FF2B5EF4-FFF2-40B4-BE49-F238E27FC236}">
                    <a16:creationId xmlns:a16="http://schemas.microsoft.com/office/drawing/2014/main" id="{07D07012-CF65-352A-C0C0-AFE88DE45078}"/>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8" name="Rectangle 178">
                <a:extLst>
                  <a:ext uri="{FF2B5EF4-FFF2-40B4-BE49-F238E27FC236}">
                    <a16:creationId xmlns:a16="http://schemas.microsoft.com/office/drawing/2014/main" id="{FACB6C3D-E8F7-0E60-F371-3EA7BC426DB5}"/>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99" name="Rectangle 179">
                <a:extLst>
                  <a:ext uri="{FF2B5EF4-FFF2-40B4-BE49-F238E27FC236}">
                    <a16:creationId xmlns:a16="http://schemas.microsoft.com/office/drawing/2014/main" id="{6D0184B8-8641-D86E-91E1-143992369CF4}"/>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0" name="Rectangle 180">
                <a:extLst>
                  <a:ext uri="{FF2B5EF4-FFF2-40B4-BE49-F238E27FC236}">
                    <a16:creationId xmlns:a16="http://schemas.microsoft.com/office/drawing/2014/main" id="{50DAF81A-ACD5-EF81-194D-69582F6388BE}"/>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1" name="Rectangle 181">
                <a:extLst>
                  <a:ext uri="{FF2B5EF4-FFF2-40B4-BE49-F238E27FC236}">
                    <a16:creationId xmlns:a16="http://schemas.microsoft.com/office/drawing/2014/main" id="{9917DF98-9926-6314-0D4A-136AB5F93E3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2" name="Rectangle 182">
                <a:extLst>
                  <a:ext uri="{FF2B5EF4-FFF2-40B4-BE49-F238E27FC236}">
                    <a16:creationId xmlns:a16="http://schemas.microsoft.com/office/drawing/2014/main" id="{45373359-DEB1-CF38-57BA-3C2D5F3B9569}"/>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3" name="Rectangle 183">
                <a:extLst>
                  <a:ext uri="{FF2B5EF4-FFF2-40B4-BE49-F238E27FC236}">
                    <a16:creationId xmlns:a16="http://schemas.microsoft.com/office/drawing/2014/main" id="{4DBCB05B-47C5-008A-08E9-B2A424A06A6A}"/>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4" name="Rectangle 184">
                <a:extLst>
                  <a:ext uri="{FF2B5EF4-FFF2-40B4-BE49-F238E27FC236}">
                    <a16:creationId xmlns:a16="http://schemas.microsoft.com/office/drawing/2014/main" id="{D90DDA83-DFC6-FFF0-E0FA-2F1F85A34A2A}"/>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5" name="Rectangle 185">
                <a:extLst>
                  <a:ext uri="{FF2B5EF4-FFF2-40B4-BE49-F238E27FC236}">
                    <a16:creationId xmlns:a16="http://schemas.microsoft.com/office/drawing/2014/main" id="{DAC7846E-F3E4-BC91-AAFD-86D6DFDF42C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6" name="Rectangle 186">
                <a:extLst>
                  <a:ext uri="{FF2B5EF4-FFF2-40B4-BE49-F238E27FC236}">
                    <a16:creationId xmlns:a16="http://schemas.microsoft.com/office/drawing/2014/main" id="{8A08CC35-F27B-F031-3CE7-372D22AC01B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7" name="Rectangle 187">
                <a:extLst>
                  <a:ext uri="{FF2B5EF4-FFF2-40B4-BE49-F238E27FC236}">
                    <a16:creationId xmlns:a16="http://schemas.microsoft.com/office/drawing/2014/main" id="{06F756E9-A397-A7A6-66B1-538194D505D1}"/>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8" name="Rectangle 188">
                <a:extLst>
                  <a:ext uri="{FF2B5EF4-FFF2-40B4-BE49-F238E27FC236}">
                    <a16:creationId xmlns:a16="http://schemas.microsoft.com/office/drawing/2014/main" id="{ADB05ABA-3A11-3B42-4496-DC2DF5E0814A}"/>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09" name="Rectangle 189">
                <a:extLst>
                  <a:ext uri="{FF2B5EF4-FFF2-40B4-BE49-F238E27FC236}">
                    <a16:creationId xmlns:a16="http://schemas.microsoft.com/office/drawing/2014/main" id="{2D6F9AD9-D164-0CC7-343B-D15AF967CC85}"/>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0" name="Rectangle 190">
                <a:extLst>
                  <a:ext uri="{FF2B5EF4-FFF2-40B4-BE49-F238E27FC236}">
                    <a16:creationId xmlns:a16="http://schemas.microsoft.com/office/drawing/2014/main" id="{BB899777-FBE4-B4B7-1BB4-25B760D3750A}"/>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1" name="Rectangle 191">
                <a:extLst>
                  <a:ext uri="{FF2B5EF4-FFF2-40B4-BE49-F238E27FC236}">
                    <a16:creationId xmlns:a16="http://schemas.microsoft.com/office/drawing/2014/main" id="{A0938D7A-E431-E96D-2883-B1EE36B60E43}"/>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2" name="Rectangle 192">
                <a:extLst>
                  <a:ext uri="{FF2B5EF4-FFF2-40B4-BE49-F238E27FC236}">
                    <a16:creationId xmlns:a16="http://schemas.microsoft.com/office/drawing/2014/main" id="{C9C23992-681B-0D5D-919D-5B45962965A4}"/>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3" name="Rectangle 193">
                <a:extLst>
                  <a:ext uri="{FF2B5EF4-FFF2-40B4-BE49-F238E27FC236}">
                    <a16:creationId xmlns:a16="http://schemas.microsoft.com/office/drawing/2014/main" id="{8E8EAF9A-CA08-5DBE-5CFE-F35EC9B94609}"/>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4" name="Rectangle 194">
                <a:extLst>
                  <a:ext uri="{FF2B5EF4-FFF2-40B4-BE49-F238E27FC236}">
                    <a16:creationId xmlns:a16="http://schemas.microsoft.com/office/drawing/2014/main" id="{7A9EEF53-5B11-65B9-5B35-AC72E4A83A62}"/>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5" name="Rectangle 195">
                <a:extLst>
                  <a:ext uri="{FF2B5EF4-FFF2-40B4-BE49-F238E27FC236}">
                    <a16:creationId xmlns:a16="http://schemas.microsoft.com/office/drawing/2014/main" id="{06CD04E1-C789-D205-11CD-B3B630355C7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6" name="Rectangle 196">
                <a:extLst>
                  <a:ext uri="{FF2B5EF4-FFF2-40B4-BE49-F238E27FC236}">
                    <a16:creationId xmlns:a16="http://schemas.microsoft.com/office/drawing/2014/main" id="{6ABE5BAE-D4A5-ACE5-8071-7344DC32CFCB}"/>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7" name="Rectangle 197">
                <a:extLst>
                  <a:ext uri="{FF2B5EF4-FFF2-40B4-BE49-F238E27FC236}">
                    <a16:creationId xmlns:a16="http://schemas.microsoft.com/office/drawing/2014/main" id="{A28CD167-B0AE-3722-13F1-3B7273B47CAF}"/>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8" name="Rectangle 198">
                <a:extLst>
                  <a:ext uri="{FF2B5EF4-FFF2-40B4-BE49-F238E27FC236}">
                    <a16:creationId xmlns:a16="http://schemas.microsoft.com/office/drawing/2014/main" id="{57749B15-0C35-5C63-DE1E-8A099452CFC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19" name="Rectangle 199">
                <a:extLst>
                  <a:ext uri="{FF2B5EF4-FFF2-40B4-BE49-F238E27FC236}">
                    <a16:creationId xmlns:a16="http://schemas.microsoft.com/office/drawing/2014/main" id="{8C435A00-AC99-E49F-E117-00D390A91DC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0" name="Rectangle 200">
                <a:extLst>
                  <a:ext uri="{FF2B5EF4-FFF2-40B4-BE49-F238E27FC236}">
                    <a16:creationId xmlns:a16="http://schemas.microsoft.com/office/drawing/2014/main" id="{9BEF7DA4-73DF-0769-6A19-6BAFDC205EEF}"/>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1" name="Rectangle 201">
                <a:extLst>
                  <a:ext uri="{FF2B5EF4-FFF2-40B4-BE49-F238E27FC236}">
                    <a16:creationId xmlns:a16="http://schemas.microsoft.com/office/drawing/2014/main" id="{CCCBA8DC-6388-21C4-5D99-B3612F739F8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2" name="Rectangle 202">
                <a:extLst>
                  <a:ext uri="{FF2B5EF4-FFF2-40B4-BE49-F238E27FC236}">
                    <a16:creationId xmlns:a16="http://schemas.microsoft.com/office/drawing/2014/main" id="{D7CEB616-907B-BB61-29E5-D8822CBA06D4}"/>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3" name="Rectangle 203">
                <a:extLst>
                  <a:ext uri="{FF2B5EF4-FFF2-40B4-BE49-F238E27FC236}">
                    <a16:creationId xmlns:a16="http://schemas.microsoft.com/office/drawing/2014/main" id="{68901705-FBF8-F563-649E-A44ECA281856}"/>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4" name="Rectangle 204">
                <a:extLst>
                  <a:ext uri="{FF2B5EF4-FFF2-40B4-BE49-F238E27FC236}">
                    <a16:creationId xmlns:a16="http://schemas.microsoft.com/office/drawing/2014/main" id="{708B7964-6ABB-0041-624F-1EB310796FC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5" name="Rectangle 205">
                <a:extLst>
                  <a:ext uri="{FF2B5EF4-FFF2-40B4-BE49-F238E27FC236}">
                    <a16:creationId xmlns:a16="http://schemas.microsoft.com/office/drawing/2014/main" id="{D8E91248-5C3D-D927-E3B5-2D30281E079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6" name="Rectangle 206">
                <a:extLst>
                  <a:ext uri="{FF2B5EF4-FFF2-40B4-BE49-F238E27FC236}">
                    <a16:creationId xmlns:a16="http://schemas.microsoft.com/office/drawing/2014/main" id="{0E029C0F-BE48-CC31-61E1-2990CA728BDA}"/>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7" name="Rectangle 207">
                <a:extLst>
                  <a:ext uri="{FF2B5EF4-FFF2-40B4-BE49-F238E27FC236}">
                    <a16:creationId xmlns:a16="http://schemas.microsoft.com/office/drawing/2014/main" id="{93D33D51-451B-F6FC-5D9B-A450838F46C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8" name="Rectangle 208">
                <a:extLst>
                  <a:ext uri="{FF2B5EF4-FFF2-40B4-BE49-F238E27FC236}">
                    <a16:creationId xmlns:a16="http://schemas.microsoft.com/office/drawing/2014/main" id="{3C53BA59-F49A-DC10-DA7D-3479FE95EF1C}"/>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29" name="Rectangle 209">
                <a:extLst>
                  <a:ext uri="{FF2B5EF4-FFF2-40B4-BE49-F238E27FC236}">
                    <a16:creationId xmlns:a16="http://schemas.microsoft.com/office/drawing/2014/main" id="{88293B88-4FD9-3457-E833-8572A042ACE3}"/>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0" name="Rectangle 210">
                <a:extLst>
                  <a:ext uri="{FF2B5EF4-FFF2-40B4-BE49-F238E27FC236}">
                    <a16:creationId xmlns:a16="http://schemas.microsoft.com/office/drawing/2014/main" id="{96E3277D-DAFD-F2C2-EEB0-1C5181CC77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1" name="Rectangle 211">
                <a:extLst>
                  <a:ext uri="{FF2B5EF4-FFF2-40B4-BE49-F238E27FC236}">
                    <a16:creationId xmlns:a16="http://schemas.microsoft.com/office/drawing/2014/main" id="{4B684447-D280-5B7E-8972-9DE8D6F8955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2" name="Rectangle 212">
                <a:extLst>
                  <a:ext uri="{FF2B5EF4-FFF2-40B4-BE49-F238E27FC236}">
                    <a16:creationId xmlns:a16="http://schemas.microsoft.com/office/drawing/2014/main" id="{E2F3F0B2-DF79-F522-2129-5C9E02BB67DD}"/>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3" name="Rectangle 213">
                <a:extLst>
                  <a:ext uri="{FF2B5EF4-FFF2-40B4-BE49-F238E27FC236}">
                    <a16:creationId xmlns:a16="http://schemas.microsoft.com/office/drawing/2014/main" id="{4D2B87FA-8568-8E9B-663A-DE4F4DFFBD2F}"/>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4" name="Rectangle 214">
                <a:extLst>
                  <a:ext uri="{FF2B5EF4-FFF2-40B4-BE49-F238E27FC236}">
                    <a16:creationId xmlns:a16="http://schemas.microsoft.com/office/drawing/2014/main" id="{0AC4BF75-C939-36CD-DC16-0543675356A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5" name="Rectangle 215">
                <a:extLst>
                  <a:ext uri="{FF2B5EF4-FFF2-40B4-BE49-F238E27FC236}">
                    <a16:creationId xmlns:a16="http://schemas.microsoft.com/office/drawing/2014/main" id="{1D7682EC-C8A4-F1EA-DA75-1C3A29E743BF}"/>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6" name="Rectangle 216">
                <a:extLst>
                  <a:ext uri="{FF2B5EF4-FFF2-40B4-BE49-F238E27FC236}">
                    <a16:creationId xmlns:a16="http://schemas.microsoft.com/office/drawing/2014/main" id="{9A3FB426-0001-D1BB-3B0B-7BCAEAC658B5}"/>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7" name="Rectangle 217">
                <a:extLst>
                  <a:ext uri="{FF2B5EF4-FFF2-40B4-BE49-F238E27FC236}">
                    <a16:creationId xmlns:a16="http://schemas.microsoft.com/office/drawing/2014/main" id="{72A0FFBD-665F-C7AE-7043-ED0DFB012864}"/>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8" name="Rectangle 218">
                <a:extLst>
                  <a:ext uri="{FF2B5EF4-FFF2-40B4-BE49-F238E27FC236}">
                    <a16:creationId xmlns:a16="http://schemas.microsoft.com/office/drawing/2014/main" id="{0FFA49A8-7B04-1E71-6151-D4939F83DFD5}"/>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39" name="Rectangle 219">
                <a:extLst>
                  <a:ext uri="{FF2B5EF4-FFF2-40B4-BE49-F238E27FC236}">
                    <a16:creationId xmlns:a16="http://schemas.microsoft.com/office/drawing/2014/main" id="{3CC5B6B8-0C72-63C6-9AD4-25F38F0E741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0" name="Rectangle 220">
                <a:extLst>
                  <a:ext uri="{FF2B5EF4-FFF2-40B4-BE49-F238E27FC236}">
                    <a16:creationId xmlns:a16="http://schemas.microsoft.com/office/drawing/2014/main" id="{AB247218-895A-BE36-2DBA-5319E0389F8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1" name="Rectangle 221">
                <a:extLst>
                  <a:ext uri="{FF2B5EF4-FFF2-40B4-BE49-F238E27FC236}">
                    <a16:creationId xmlns:a16="http://schemas.microsoft.com/office/drawing/2014/main" id="{410B11E3-B0B2-AE7B-F3A2-AA082AE9327D}"/>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2" name="Rectangle 222">
                <a:extLst>
                  <a:ext uri="{FF2B5EF4-FFF2-40B4-BE49-F238E27FC236}">
                    <a16:creationId xmlns:a16="http://schemas.microsoft.com/office/drawing/2014/main" id="{AFC81C7D-CFD1-CDD6-4484-9417984C524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3" name="Rectangle 223">
                <a:extLst>
                  <a:ext uri="{FF2B5EF4-FFF2-40B4-BE49-F238E27FC236}">
                    <a16:creationId xmlns:a16="http://schemas.microsoft.com/office/drawing/2014/main" id="{B9F91014-B610-D4D9-C052-A9E8D1B092A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4" name="Rectangle 224">
                <a:extLst>
                  <a:ext uri="{FF2B5EF4-FFF2-40B4-BE49-F238E27FC236}">
                    <a16:creationId xmlns:a16="http://schemas.microsoft.com/office/drawing/2014/main" id="{79945852-C616-9209-21B2-48A9AF6224E6}"/>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5" name="Rectangle 225">
                <a:extLst>
                  <a:ext uri="{FF2B5EF4-FFF2-40B4-BE49-F238E27FC236}">
                    <a16:creationId xmlns:a16="http://schemas.microsoft.com/office/drawing/2014/main" id="{AAF4A9D0-44D6-4C1C-C5DC-39E84DBB1A9A}"/>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6" name="Rectangle 226">
                <a:extLst>
                  <a:ext uri="{FF2B5EF4-FFF2-40B4-BE49-F238E27FC236}">
                    <a16:creationId xmlns:a16="http://schemas.microsoft.com/office/drawing/2014/main" id="{BFB03EAF-129A-FBA5-7A4D-882446754B62}"/>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7" name="Rectangle 227">
                <a:extLst>
                  <a:ext uri="{FF2B5EF4-FFF2-40B4-BE49-F238E27FC236}">
                    <a16:creationId xmlns:a16="http://schemas.microsoft.com/office/drawing/2014/main" id="{AF87E653-1DEB-5AD4-D69A-84628B90E258}"/>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48" name="Rectangle 228">
                <a:extLst>
                  <a:ext uri="{FF2B5EF4-FFF2-40B4-BE49-F238E27FC236}">
                    <a16:creationId xmlns:a16="http://schemas.microsoft.com/office/drawing/2014/main" id="{AD7933DD-5806-957A-B8AC-2452E3F0369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153" name="直接连接符 152">
              <a:extLst>
                <a:ext uri="{FF2B5EF4-FFF2-40B4-BE49-F238E27FC236}">
                  <a16:creationId xmlns:a16="http://schemas.microsoft.com/office/drawing/2014/main" id="{206809CB-4A5C-790B-7C27-24F89D3A43E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49" name="矩形 7">
            <a:extLst>
              <a:ext uri="{FF2B5EF4-FFF2-40B4-BE49-F238E27FC236}">
                <a16:creationId xmlns:a16="http://schemas.microsoft.com/office/drawing/2014/main" id="{4B7DB71D-15D6-D762-5505-5A4CC331E007}"/>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任意多边形: 形状 249">
            <a:extLst>
              <a:ext uri="{FF2B5EF4-FFF2-40B4-BE49-F238E27FC236}">
                <a16:creationId xmlns:a16="http://schemas.microsoft.com/office/drawing/2014/main" id="{7F439D83-D06A-3CE9-F3FB-BC395EB50A86}"/>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251" name="矩形 7">
            <a:extLst>
              <a:ext uri="{FF2B5EF4-FFF2-40B4-BE49-F238E27FC236}">
                <a16:creationId xmlns:a16="http://schemas.microsoft.com/office/drawing/2014/main" id="{1AC21B0B-5072-3226-EC67-495028D70726}"/>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任意多边形: 形状 251">
            <a:extLst>
              <a:ext uri="{FF2B5EF4-FFF2-40B4-BE49-F238E27FC236}">
                <a16:creationId xmlns:a16="http://schemas.microsoft.com/office/drawing/2014/main" id="{6CD8B84E-0E5F-3C69-3190-23479B58B769}"/>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253" name="文本框 252">
            <a:extLst>
              <a:ext uri="{FF2B5EF4-FFF2-40B4-BE49-F238E27FC236}">
                <a16:creationId xmlns:a16="http://schemas.microsoft.com/office/drawing/2014/main" id="{5C7FED67-3398-1692-9128-0968BC682A6B}"/>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254" name="直接连接符 253">
            <a:extLst>
              <a:ext uri="{FF2B5EF4-FFF2-40B4-BE49-F238E27FC236}">
                <a16:creationId xmlns:a16="http://schemas.microsoft.com/office/drawing/2014/main" id="{54ED7BD2-E16B-E273-A7E3-A305BF093BA0}"/>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255" name="矩形 7">
            <a:extLst>
              <a:ext uri="{FF2B5EF4-FFF2-40B4-BE49-F238E27FC236}">
                <a16:creationId xmlns:a16="http://schemas.microsoft.com/office/drawing/2014/main" id="{3FFD7BFD-AE61-E1FA-87D0-60DD8B289CD2}"/>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矩形 7">
            <a:extLst>
              <a:ext uri="{FF2B5EF4-FFF2-40B4-BE49-F238E27FC236}">
                <a16:creationId xmlns:a16="http://schemas.microsoft.com/office/drawing/2014/main" id="{C8DFC75A-8F8C-83B3-905F-3C21215E4E95}"/>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矩形 7">
            <a:extLst>
              <a:ext uri="{FF2B5EF4-FFF2-40B4-BE49-F238E27FC236}">
                <a16:creationId xmlns:a16="http://schemas.microsoft.com/office/drawing/2014/main" id="{BEB13CD2-3187-53A2-5786-46C86E68EBB9}"/>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文本框 257">
            <a:extLst>
              <a:ext uri="{FF2B5EF4-FFF2-40B4-BE49-F238E27FC236}">
                <a16:creationId xmlns:a16="http://schemas.microsoft.com/office/drawing/2014/main" id="{0B6B94EC-49A6-C152-D74D-0E522981D8F3}"/>
              </a:ext>
            </a:extLst>
          </p:cNvPr>
          <p:cNvSpPr txBox="1"/>
          <p:nvPr/>
        </p:nvSpPr>
        <p:spPr>
          <a:xfrm>
            <a:off x="5587308" y="653700"/>
            <a:ext cx="1274600" cy="523220"/>
          </a:xfrm>
          <a:prstGeom prst="rect">
            <a:avLst/>
          </a:prstGeom>
          <a:noFill/>
        </p:spPr>
        <p:txBody>
          <a:bodyPr wrap="square" rtlCol="0">
            <a:spAutoFit/>
          </a:bodyPr>
          <a:lstStyle/>
          <a:p>
            <a:r>
              <a:rPr lang="en-US" altLang="zh-CN" sz="2800">
                <a:gradFill>
                  <a:gsLst>
                    <a:gs pos="0">
                      <a:schemeClr val="bg1"/>
                    </a:gs>
                    <a:gs pos="100000">
                      <a:srgbClr val="00FFFF"/>
                    </a:gs>
                  </a:gsLst>
                  <a:lin ang="2700000" scaled="1"/>
                </a:gradFill>
                <a:latin typeface="+mj-ea"/>
                <a:ea typeface="+mj-ea"/>
              </a:rPr>
              <a:t>XHL</a:t>
            </a:r>
            <a:endParaRPr lang="zh-CN" altLang="en-US" sz="2800" dirty="0">
              <a:gradFill>
                <a:gsLst>
                  <a:gs pos="0">
                    <a:schemeClr val="bg1"/>
                  </a:gs>
                  <a:gs pos="100000">
                    <a:srgbClr val="00FFFF"/>
                  </a:gs>
                </a:gsLst>
                <a:lin ang="2700000" scaled="1"/>
              </a:gradFill>
              <a:latin typeface="+mj-ea"/>
              <a:ea typeface="+mj-ea"/>
            </a:endParaRPr>
          </a:p>
        </p:txBody>
      </p:sp>
      <p:sp>
        <p:nvSpPr>
          <p:cNvPr id="259" name="文本框 258">
            <a:extLst>
              <a:ext uri="{FF2B5EF4-FFF2-40B4-BE49-F238E27FC236}">
                <a16:creationId xmlns:a16="http://schemas.microsoft.com/office/drawing/2014/main" id="{606ED7AE-C8FA-C689-9E1B-BD9AA2CA0A48}"/>
              </a:ext>
            </a:extLst>
          </p:cNvPr>
          <p:cNvSpPr txBox="1"/>
          <p:nvPr/>
        </p:nvSpPr>
        <p:spPr>
          <a:xfrm>
            <a:off x="6922691" y="853748"/>
            <a:ext cx="1866500" cy="261610"/>
          </a:xfrm>
          <a:prstGeom prst="rect">
            <a:avLst/>
          </a:prstGeom>
          <a:noFill/>
        </p:spPr>
        <p:txBody>
          <a:bodyPr wrap="square" rtlCol="0">
            <a:spAutoFit/>
          </a:bodyPr>
          <a:lstStyle/>
          <a:p>
            <a:r>
              <a:rPr lang="en-US" altLang="zh-CN" sz="1100" spc="600">
                <a:solidFill>
                  <a:srgbClr val="FFFED8">
                    <a:alpha val="22000"/>
                  </a:srgbClr>
                </a:solidFill>
              </a:rPr>
              <a:t>XUHONGLING</a:t>
            </a:r>
            <a:endParaRPr lang="zh-CN" altLang="en-US" sz="1100" spc="600" dirty="0">
              <a:solidFill>
                <a:srgbClr val="FFFED8">
                  <a:alpha val="22000"/>
                </a:srgbClr>
              </a:solidFill>
            </a:endParaRPr>
          </a:p>
        </p:txBody>
      </p:sp>
      <p:sp>
        <p:nvSpPr>
          <p:cNvPr id="260" name="文本框 259">
            <a:extLst>
              <a:ext uri="{FF2B5EF4-FFF2-40B4-BE49-F238E27FC236}">
                <a16:creationId xmlns:a16="http://schemas.microsoft.com/office/drawing/2014/main" id="{9F35C343-B015-922C-2F92-35DE843A84D1}"/>
              </a:ext>
            </a:extLst>
          </p:cNvPr>
          <p:cNvSpPr txBox="1"/>
          <p:nvPr/>
        </p:nvSpPr>
        <p:spPr>
          <a:xfrm>
            <a:off x="5918615" y="122701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设计师</a:t>
            </a:r>
            <a:endParaRPr lang="zh-CN" altLang="en-US" spc="100" dirty="0">
              <a:gradFill>
                <a:gsLst>
                  <a:gs pos="0">
                    <a:schemeClr val="bg1"/>
                  </a:gs>
                  <a:gs pos="100000">
                    <a:srgbClr val="00FFFF"/>
                  </a:gs>
                </a:gsLst>
                <a:lin ang="2700000" scaled="1"/>
              </a:gradFill>
            </a:endParaRPr>
          </a:p>
        </p:txBody>
      </p:sp>
      <p:sp>
        <p:nvSpPr>
          <p:cNvPr id="261" name="文本框 260">
            <a:extLst>
              <a:ext uri="{FF2B5EF4-FFF2-40B4-BE49-F238E27FC236}">
                <a16:creationId xmlns:a16="http://schemas.microsoft.com/office/drawing/2014/main" id="{0D6FB361-6B97-1CBD-D7F1-1F1EFEC6C625}"/>
              </a:ext>
            </a:extLst>
          </p:cNvPr>
          <p:cNvSpPr txBox="1"/>
          <p:nvPr/>
        </p:nvSpPr>
        <p:spPr>
          <a:xfrm>
            <a:off x="5918615" y="1611031"/>
            <a:ext cx="2600726"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KOS</a:t>
            </a:r>
            <a:r>
              <a:rPr lang="zh-CN" altLang="en-US" spc="100">
                <a:gradFill>
                  <a:gsLst>
                    <a:gs pos="0">
                      <a:schemeClr val="bg1"/>
                    </a:gs>
                    <a:gs pos="100000">
                      <a:srgbClr val="00FFFF"/>
                    </a:gs>
                  </a:gsLst>
                  <a:lin ang="2700000" scaled="1"/>
                </a:gradFill>
              </a:rPr>
              <a:t>认证大师</a:t>
            </a:r>
            <a:endParaRPr lang="zh-CN" altLang="en-US" spc="100" dirty="0">
              <a:gradFill>
                <a:gsLst>
                  <a:gs pos="0">
                    <a:schemeClr val="bg1"/>
                  </a:gs>
                  <a:gs pos="100000">
                    <a:srgbClr val="00FFFF"/>
                  </a:gs>
                </a:gsLst>
                <a:lin ang="2700000" scaled="1"/>
              </a:gradFill>
            </a:endParaRPr>
          </a:p>
        </p:txBody>
      </p:sp>
      <p:sp>
        <p:nvSpPr>
          <p:cNvPr id="262" name="文本框 261">
            <a:extLst>
              <a:ext uri="{FF2B5EF4-FFF2-40B4-BE49-F238E27FC236}">
                <a16:creationId xmlns:a16="http://schemas.microsoft.com/office/drawing/2014/main" id="{537D0F6A-8D20-A865-4E73-2C2505610671}"/>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XHL2199</a:t>
            </a:r>
            <a:endParaRPr lang="zh-CN" altLang="en-US" sz="1400" spc="100" dirty="0">
              <a:solidFill>
                <a:srgbClr val="00FFFF"/>
              </a:solidFill>
              <a:latin typeface="+mj-ea"/>
              <a:ea typeface="+mj-ea"/>
            </a:endParaRPr>
          </a:p>
        </p:txBody>
      </p:sp>
      <p:grpSp>
        <p:nvGrpSpPr>
          <p:cNvPr id="263" name="组合 262">
            <a:extLst>
              <a:ext uri="{FF2B5EF4-FFF2-40B4-BE49-F238E27FC236}">
                <a16:creationId xmlns:a16="http://schemas.microsoft.com/office/drawing/2014/main" id="{66930F2F-5B73-C91A-1CA7-1D63542C4F54}"/>
              </a:ext>
            </a:extLst>
          </p:cNvPr>
          <p:cNvGrpSpPr/>
          <p:nvPr/>
        </p:nvGrpSpPr>
        <p:grpSpPr>
          <a:xfrm>
            <a:off x="2906867" y="619427"/>
            <a:ext cx="2009205" cy="1986058"/>
            <a:chOff x="2906867" y="3508800"/>
            <a:chExt cx="2009205" cy="1986058"/>
          </a:xfrm>
        </p:grpSpPr>
        <p:cxnSp>
          <p:nvCxnSpPr>
            <p:cNvPr id="264" name="直接连接符 263">
              <a:extLst>
                <a:ext uri="{FF2B5EF4-FFF2-40B4-BE49-F238E27FC236}">
                  <a16:creationId xmlns:a16="http://schemas.microsoft.com/office/drawing/2014/main" id="{D01B1BEA-E4F0-5680-F82B-6593750C99E7}"/>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D8305133-49F5-05B6-BBD6-6109A075370D}"/>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6" name="组合 265">
              <a:extLst>
                <a:ext uri="{FF2B5EF4-FFF2-40B4-BE49-F238E27FC236}">
                  <a16:creationId xmlns:a16="http://schemas.microsoft.com/office/drawing/2014/main" id="{24251F9A-9BC3-C88A-2287-381EC86FDBC3}"/>
                </a:ext>
              </a:extLst>
            </p:cNvPr>
            <p:cNvGrpSpPr/>
            <p:nvPr/>
          </p:nvGrpSpPr>
          <p:grpSpPr>
            <a:xfrm flipH="1">
              <a:off x="4745571" y="3508800"/>
              <a:ext cx="170501" cy="170501"/>
              <a:chOff x="2968869" y="10878820"/>
              <a:chExt cx="276484" cy="276484"/>
            </a:xfrm>
          </p:grpSpPr>
          <p:cxnSp>
            <p:nvCxnSpPr>
              <p:cNvPr id="273" name="直接连接符 272">
                <a:extLst>
                  <a:ext uri="{FF2B5EF4-FFF2-40B4-BE49-F238E27FC236}">
                    <a16:creationId xmlns:a16="http://schemas.microsoft.com/office/drawing/2014/main" id="{AE1473CD-E2F8-546F-2964-37D8CC29DAC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07111579-A26E-564D-F3A0-A3ED1614E64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a16="http://schemas.microsoft.com/office/drawing/2014/main" id="{1B30DD9C-5BA6-16A9-0512-93EABF4DED5C}"/>
                </a:ext>
              </a:extLst>
            </p:cNvPr>
            <p:cNvGrpSpPr/>
            <p:nvPr/>
          </p:nvGrpSpPr>
          <p:grpSpPr>
            <a:xfrm flipH="1" flipV="1">
              <a:off x="4745571" y="5324357"/>
              <a:ext cx="170501" cy="170501"/>
              <a:chOff x="2968869" y="10878820"/>
              <a:chExt cx="276484" cy="276484"/>
            </a:xfrm>
          </p:grpSpPr>
          <p:cxnSp>
            <p:nvCxnSpPr>
              <p:cNvPr id="271" name="直接连接符 270">
                <a:extLst>
                  <a:ext uri="{FF2B5EF4-FFF2-40B4-BE49-F238E27FC236}">
                    <a16:creationId xmlns:a16="http://schemas.microsoft.com/office/drawing/2014/main" id="{249AAD8F-5AE8-93F3-DF92-7BB27B20A63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53DF7B0D-B987-6DF4-686E-25FC854EF2AA}"/>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8" name="组合 267">
              <a:extLst>
                <a:ext uri="{FF2B5EF4-FFF2-40B4-BE49-F238E27FC236}">
                  <a16:creationId xmlns:a16="http://schemas.microsoft.com/office/drawing/2014/main" id="{5E4FB454-4068-6C07-AC55-5A52A598F6AD}"/>
                </a:ext>
              </a:extLst>
            </p:cNvPr>
            <p:cNvGrpSpPr/>
            <p:nvPr/>
          </p:nvGrpSpPr>
          <p:grpSpPr>
            <a:xfrm flipV="1">
              <a:off x="2906867" y="5324357"/>
              <a:ext cx="170501" cy="170501"/>
              <a:chOff x="2968869" y="10878820"/>
              <a:chExt cx="276484" cy="276484"/>
            </a:xfrm>
          </p:grpSpPr>
          <p:cxnSp>
            <p:nvCxnSpPr>
              <p:cNvPr id="269" name="直接连接符 268">
                <a:extLst>
                  <a:ext uri="{FF2B5EF4-FFF2-40B4-BE49-F238E27FC236}">
                    <a16:creationId xmlns:a16="http://schemas.microsoft.com/office/drawing/2014/main" id="{84D18781-7340-48F2-2FF6-D0347B2B26C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FEA0A9F2-2465-1BD7-8AFE-A2F49B971BA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75" name="文本框 274">
            <a:extLst>
              <a:ext uri="{FF2B5EF4-FFF2-40B4-BE49-F238E27FC236}">
                <a16:creationId xmlns:a16="http://schemas.microsoft.com/office/drawing/2014/main" id="{24B61ED5-99DA-4166-AD24-FC57A9243D2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32428B2-A25F-0AD0-60C6-C78CBF98ABA1}"/>
              </a:ext>
            </a:extLst>
          </p:cNvPr>
          <p:cNvSpPr/>
          <p:nvPr/>
        </p:nvSpPr>
        <p:spPr>
          <a:xfrm>
            <a:off x="695325" y="5110052"/>
            <a:ext cx="3917867"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XHL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D63CE2D-9787-5FC5-B73E-387381D362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408395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0BCC79-0439-6E79-2FFD-E13AB40BAA51}"/>
              </a:ext>
            </a:extLst>
          </p:cNvPr>
          <p:cNvSpPr txBox="1"/>
          <p:nvPr/>
        </p:nvSpPr>
        <p:spPr>
          <a:xfrm>
            <a:off x="7758671" y="3356244"/>
            <a:ext cx="3873613" cy="338554"/>
          </a:xfrm>
          <a:prstGeom prst="rect">
            <a:avLst/>
          </a:prstGeom>
          <a:noFill/>
        </p:spPr>
        <p:txBody>
          <a:bodyPr wrap="square" rtlCol="0">
            <a:spAutoFit/>
          </a:bodyPr>
          <a:lstStyle/>
          <a:p>
            <a:r>
              <a:rPr lang="en-US" altLang="zh-CN" sz="1600">
                <a:solidFill>
                  <a:schemeClr val="tx1">
                    <a:alpha val="20000"/>
                  </a:schemeClr>
                </a:solidFill>
              </a:rPr>
              <a:t>WORK REVIEW</a:t>
            </a:r>
            <a:endParaRPr lang="zh-CN" altLang="en-US" sz="1600">
              <a:solidFill>
                <a:schemeClr val="tx1">
                  <a:alpha val="20000"/>
                </a:schemeClr>
              </a:solidFill>
            </a:endParaRPr>
          </a:p>
        </p:txBody>
      </p:sp>
      <p:pic>
        <p:nvPicPr>
          <p:cNvPr id="2" name="图形 1">
            <a:extLst>
              <a:ext uri="{FF2B5EF4-FFF2-40B4-BE49-F238E27FC236}">
                <a16:creationId xmlns:a16="http://schemas.microsoft.com/office/drawing/2014/main" id="{AD32DE66-1FE0-CDFF-849E-63BD7C99200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651894"/>
            <a:ext cx="5454298" cy="6206106"/>
          </a:xfrm>
          <a:prstGeom prst="rect">
            <a:avLst/>
          </a:prstGeom>
        </p:spPr>
      </p:pic>
      <p:sp>
        <p:nvSpPr>
          <p:cNvPr id="5" name="文本框 4">
            <a:extLst>
              <a:ext uri="{FF2B5EF4-FFF2-40B4-BE49-F238E27FC236}">
                <a16:creationId xmlns:a16="http://schemas.microsoft.com/office/drawing/2014/main" id="{E59A0DB6-CFDB-91BC-CF63-3904B4F6A849}"/>
              </a:ext>
            </a:extLst>
          </p:cNvPr>
          <p:cNvSpPr txBox="1"/>
          <p:nvPr/>
        </p:nvSpPr>
        <p:spPr>
          <a:xfrm>
            <a:off x="7081301" y="1721197"/>
            <a:ext cx="4521200" cy="830997"/>
          </a:xfrm>
          <a:prstGeom prst="rect">
            <a:avLst/>
          </a:prstGeom>
          <a:noFill/>
        </p:spPr>
        <p:txBody>
          <a:bodyPr wrap="square" lIns="0" rIns="0" rtlCol="0">
            <a:spAutoFit/>
          </a:bodyPr>
          <a:lstStyle/>
          <a:p>
            <a:r>
              <a:rPr lang="en-US" altLang="zh-CN" sz="4800">
                <a:solidFill>
                  <a:schemeClr val="tx1">
                    <a:lumMod val="50000"/>
                    <a:lumOff val="50000"/>
                    <a:alpha val="10000"/>
                  </a:schemeClr>
                </a:solidFill>
                <a:latin typeface="+mj-lt"/>
              </a:rPr>
              <a:t>CONTENT</a:t>
            </a:r>
            <a:endParaRPr lang="zh-CN" altLang="en-US" sz="4800">
              <a:solidFill>
                <a:schemeClr val="tx1">
                  <a:lumMod val="50000"/>
                  <a:lumOff val="50000"/>
                  <a:alpha val="10000"/>
                </a:schemeClr>
              </a:solidFill>
              <a:latin typeface="+mj-lt"/>
            </a:endParaRPr>
          </a:p>
        </p:txBody>
      </p:sp>
      <p:sp>
        <p:nvSpPr>
          <p:cNvPr id="6" name="文本框 5">
            <a:extLst>
              <a:ext uri="{FF2B5EF4-FFF2-40B4-BE49-F238E27FC236}">
                <a16:creationId xmlns:a16="http://schemas.microsoft.com/office/drawing/2014/main" id="{76816EE3-A471-3A9A-8817-811F387521EE}"/>
              </a:ext>
            </a:extLst>
          </p:cNvPr>
          <p:cNvSpPr txBox="1"/>
          <p:nvPr/>
        </p:nvSpPr>
        <p:spPr>
          <a:xfrm>
            <a:off x="6969541" y="1028700"/>
            <a:ext cx="3343256" cy="1200329"/>
          </a:xfrm>
          <a:prstGeom prst="rect">
            <a:avLst/>
          </a:prstGeom>
          <a:noFill/>
        </p:spPr>
        <p:txBody>
          <a:bodyPr wrap="square" lIns="0" rIns="0" rtlCol="0">
            <a:spAutoFit/>
          </a:bodyPr>
          <a:lstStyle/>
          <a:p>
            <a:r>
              <a:rPr lang="zh-CN" altLang="en-US" sz="7200">
                <a:latin typeface="+mj-ea"/>
                <a:ea typeface="+mj-ea"/>
              </a:rPr>
              <a:t>目录</a:t>
            </a:r>
          </a:p>
        </p:txBody>
      </p:sp>
      <p:sp>
        <p:nvSpPr>
          <p:cNvPr id="7" name="矩形: 圆角 6">
            <a:extLst>
              <a:ext uri="{FF2B5EF4-FFF2-40B4-BE49-F238E27FC236}">
                <a16:creationId xmlns:a16="http://schemas.microsoft.com/office/drawing/2014/main" id="{1623D6DC-FCF6-DFD1-60CD-339A6B4CF6E0}"/>
              </a:ext>
            </a:extLst>
          </p:cNvPr>
          <p:cNvSpPr/>
          <p:nvPr/>
        </p:nvSpPr>
        <p:spPr>
          <a:xfrm>
            <a:off x="7096483" y="3017828"/>
            <a:ext cx="492482" cy="576000"/>
          </a:xfrm>
          <a:prstGeom prst="roundRect">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lt"/>
              </a:rPr>
              <a:t>1</a:t>
            </a:r>
            <a:endParaRPr lang="zh-CN" altLang="en-US" sz="2400">
              <a:latin typeface="+mj-lt"/>
            </a:endParaRPr>
          </a:p>
        </p:txBody>
      </p:sp>
      <p:sp>
        <p:nvSpPr>
          <p:cNvPr id="8" name="矩形: 圆角 7">
            <a:extLst>
              <a:ext uri="{FF2B5EF4-FFF2-40B4-BE49-F238E27FC236}">
                <a16:creationId xmlns:a16="http://schemas.microsoft.com/office/drawing/2014/main" id="{A6EE68C7-25B1-CD0D-44F9-397E7F08F8F5}"/>
              </a:ext>
            </a:extLst>
          </p:cNvPr>
          <p:cNvSpPr/>
          <p:nvPr/>
        </p:nvSpPr>
        <p:spPr>
          <a:xfrm>
            <a:off x="7096483" y="4258008"/>
            <a:ext cx="492482" cy="576000"/>
          </a:xfrm>
          <a:prstGeom prst="roundRect">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lt"/>
              </a:rPr>
              <a:t>2</a:t>
            </a:r>
            <a:endParaRPr lang="zh-CN" altLang="en-US" sz="2400">
              <a:latin typeface="+mj-lt"/>
            </a:endParaRPr>
          </a:p>
        </p:txBody>
      </p:sp>
      <p:sp>
        <p:nvSpPr>
          <p:cNvPr id="9" name="矩形: 圆角 8">
            <a:extLst>
              <a:ext uri="{FF2B5EF4-FFF2-40B4-BE49-F238E27FC236}">
                <a16:creationId xmlns:a16="http://schemas.microsoft.com/office/drawing/2014/main" id="{C9677BFD-BB59-4E82-B109-E074F427EF62}"/>
              </a:ext>
            </a:extLst>
          </p:cNvPr>
          <p:cNvSpPr/>
          <p:nvPr/>
        </p:nvSpPr>
        <p:spPr>
          <a:xfrm>
            <a:off x="7096483" y="5474257"/>
            <a:ext cx="492482" cy="576000"/>
          </a:xfrm>
          <a:prstGeom prst="roundRect">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mj-lt"/>
              </a:rPr>
              <a:t>3</a:t>
            </a:r>
            <a:endParaRPr lang="zh-CN" altLang="en-US" sz="2400">
              <a:latin typeface="+mj-lt"/>
            </a:endParaRPr>
          </a:p>
        </p:txBody>
      </p:sp>
      <p:sp>
        <p:nvSpPr>
          <p:cNvPr id="11" name="文本框 10">
            <a:extLst>
              <a:ext uri="{FF2B5EF4-FFF2-40B4-BE49-F238E27FC236}">
                <a16:creationId xmlns:a16="http://schemas.microsoft.com/office/drawing/2014/main" id="{B29677CF-9530-9CFC-4FDB-2E695ACE8659}"/>
              </a:ext>
            </a:extLst>
          </p:cNvPr>
          <p:cNvSpPr txBox="1"/>
          <p:nvPr/>
        </p:nvSpPr>
        <p:spPr>
          <a:xfrm>
            <a:off x="7758782" y="3017828"/>
            <a:ext cx="3385403" cy="430887"/>
          </a:xfrm>
          <a:prstGeom prst="rect">
            <a:avLst/>
          </a:prstGeom>
          <a:noFill/>
        </p:spPr>
        <p:txBody>
          <a:bodyPr wrap="square" tIns="0" bIns="0" rtlCol="0">
            <a:spAutoFit/>
          </a:bodyPr>
          <a:lstStyle/>
          <a:p>
            <a:r>
              <a:rPr lang="zh-CN" altLang="en-US" sz="2800">
                <a:latin typeface="+mj-ea"/>
                <a:ea typeface="+mj-ea"/>
              </a:rPr>
              <a:t>工作回顾</a:t>
            </a:r>
          </a:p>
        </p:txBody>
      </p:sp>
      <p:sp>
        <p:nvSpPr>
          <p:cNvPr id="12" name="文本框 11">
            <a:extLst>
              <a:ext uri="{FF2B5EF4-FFF2-40B4-BE49-F238E27FC236}">
                <a16:creationId xmlns:a16="http://schemas.microsoft.com/office/drawing/2014/main" id="{9BF0AB97-33E7-3358-DD37-D1F9E7C62A80}"/>
              </a:ext>
            </a:extLst>
          </p:cNvPr>
          <p:cNvSpPr txBox="1"/>
          <p:nvPr/>
        </p:nvSpPr>
        <p:spPr>
          <a:xfrm>
            <a:off x="7750298" y="4258008"/>
            <a:ext cx="3385403" cy="430887"/>
          </a:xfrm>
          <a:prstGeom prst="rect">
            <a:avLst/>
          </a:prstGeom>
          <a:noFill/>
        </p:spPr>
        <p:txBody>
          <a:bodyPr wrap="square" tIns="0" bIns="0" rtlCol="0">
            <a:spAutoFit/>
          </a:bodyPr>
          <a:lstStyle/>
          <a:p>
            <a:r>
              <a:rPr lang="zh-CN" altLang="en-US" sz="2800">
                <a:latin typeface="+mj-ea"/>
                <a:ea typeface="+mj-ea"/>
              </a:rPr>
              <a:t>工作成果和不足</a:t>
            </a:r>
          </a:p>
        </p:txBody>
      </p:sp>
      <p:sp>
        <p:nvSpPr>
          <p:cNvPr id="13" name="文本框 12">
            <a:extLst>
              <a:ext uri="{FF2B5EF4-FFF2-40B4-BE49-F238E27FC236}">
                <a16:creationId xmlns:a16="http://schemas.microsoft.com/office/drawing/2014/main" id="{396C8B5E-48B2-F6E4-2C5E-47B6F00CEFBC}"/>
              </a:ext>
            </a:extLst>
          </p:cNvPr>
          <p:cNvSpPr txBox="1"/>
          <p:nvPr/>
        </p:nvSpPr>
        <p:spPr>
          <a:xfrm>
            <a:off x="7758782" y="5474257"/>
            <a:ext cx="3385403" cy="430887"/>
          </a:xfrm>
          <a:prstGeom prst="rect">
            <a:avLst/>
          </a:prstGeom>
          <a:noFill/>
        </p:spPr>
        <p:txBody>
          <a:bodyPr wrap="square" tIns="0" bIns="0" rtlCol="0">
            <a:spAutoFit/>
          </a:bodyPr>
          <a:lstStyle/>
          <a:p>
            <a:r>
              <a:rPr lang="zh-CN" altLang="en-US" sz="2800">
                <a:latin typeface="+mj-ea"/>
                <a:ea typeface="+mj-ea"/>
              </a:rPr>
              <a:t>工作计划</a:t>
            </a:r>
          </a:p>
        </p:txBody>
      </p:sp>
      <p:sp>
        <p:nvSpPr>
          <p:cNvPr id="16" name="文本框 15">
            <a:extLst>
              <a:ext uri="{FF2B5EF4-FFF2-40B4-BE49-F238E27FC236}">
                <a16:creationId xmlns:a16="http://schemas.microsoft.com/office/drawing/2014/main" id="{E2D9AA48-89D9-9D50-A0DB-4F701CEEFE5F}"/>
              </a:ext>
            </a:extLst>
          </p:cNvPr>
          <p:cNvSpPr txBox="1"/>
          <p:nvPr/>
        </p:nvSpPr>
        <p:spPr>
          <a:xfrm>
            <a:off x="7758782" y="4577736"/>
            <a:ext cx="4179218" cy="338554"/>
          </a:xfrm>
          <a:prstGeom prst="rect">
            <a:avLst/>
          </a:prstGeom>
          <a:noFill/>
        </p:spPr>
        <p:txBody>
          <a:bodyPr wrap="square" rtlCol="0">
            <a:spAutoFit/>
          </a:bodyPr>
          <a:lstStyle/>
          <a:p>
            <a:r>
              <a:rPr lang="en-US" altLang="zh-CN" sz="1600">
                <a:solidFill>
                  <a:schemeClr val="tx1">
                    <a:alpha val="20000"/>
                  </a:schemeClr>
                </a:solidFill>
              </a:rPr>
              <a:t>WORK RESULTS AND DEFICIENCIES</a:t>
            </a:r>
          </a:p>
        </p:txBody>
      </p:sp>
      <p:sp>
        <p:nvSpPr>
          <p:cNvPr id="17" name="文本框 16">
            <a:extLst>
              <a:ext uri="{FF2B5EF4-FFF2-40B4-BE49-F238E27FC236}">
                <a16:creationId xmlns:a16="http://schemas.microsoft.com/office/drawing/2014/main" id="{6BBDAB6B-2D0F-C665-F942-94EB66DEB61B}"/>
              </a:ext>
            </a:extLst>
          </p:cNvPr>
          <p:cNvSpPr txBox="1"/>
          <p:nvPr/>
        </p:nvSpPr>
        <p:spPr>
          <a:xfrm>
            <a:off x="7758782" y="5795546"/>
            <a:ext cx="2438797" cy="584775"/>
          </a:xfrm>
          <a:prstGeom prst="rect">
            <a:avLst/>
          </a:prstGeom>
          <a:noFill/>
        </p:spPr>
        <p:txBody>
          <a:bodyPr wrap="square" rtlCol="0">
            <a:spAutoFit/>
          </a:bodyPr>
          <a:lstStyle/>
          <a:p>
            <a:r>
              <a:rPr lang="en-US" altLang="zh-CN" sz="1600">
                <a:solidFill>
                  <a:schemeClr val="tx1">
                    <a:alpha val="20000"/>
                  </a:schemeClr>
                </a:solidFill>
              </a:rPr>
              <a:t>WORK PLAN</a:t>
            </a:r>
          </a:p>
          <a:p>
            <a:endParaRPr lang="en-US" altLang="zh-CN" sz="1600">
              <a:solidFill>
                <a:schemeClr val="tx1">
                  <a:alpha val="20000"/>
                </a:schemeClr>
              </a:solidFill>
            </a:endParaRPr>
          </a:p>
        </p:txBody>
      </p:sp>
    </p:spTree>
    <p:extLst>
      <p:ext uri="{BB962C8B-B14F-4D97-AF65-F5344CB8AC3E}">
        <p14:creationId xmlns:p14="http://schemas.microsoft.com/office/powerpoint/2010/main" val="3177404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直接连接符 15">
            <a:extLst>
              <a:ext uri="{FF2B5EF4-FFF2-40B4-BE49-F238E27FC236}">
                <a16:creationId xmlns:a16="http://schemas.microsoft.com/office/drawing/2014/main" id="{0CA9C30C-ED5D-970F-7620-F2BAF0E2EAD8}"/>
              </a:ext>
            </a:extLst>
          </p:cNvPr>
          <p:cNvCxnSpPr>
            <a:cxnSpLocks/>
          </p:cNvCxnSpPr>
          <p:nvPr/>
        </p:nvCxnSpPr>
        <p:spPr>
          <a:xfrm flipH="1">
            <a:off x="-1120" y="2060695"/>
            <a:ext cx="12193120" cy="0"/>
          </a:xfrm>
          <a:prstGeom prst="line">
            <a:avLst/>
          </a:prstGeom>
          <a:ln w="95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72" name="矩形: 圆角 71">
            <a:extLst>
              <a:ext uri="{FF2B5EF4-FFF2-40B4-BE49-F238E27FC236}">
                <a16:creationId xmlns:a16="http://schemas.microsoft.com/office/drawing/2014/main" id="{F9208C08-731A-6E4C-ADD4-C2672D9D5981}"/>
              </a:ext>
            </a:extLst>
          </p:cNvPr>
          <p:cNvSpPr/>
          <p:nvPr/>
        </p:nvSpPr>
        <p:spPr>
          <a:xfrm>
            <a:off x="0" y="2203747"/>
            <a:ext cx="12192000" cy="3044512"/>
          </a:xfrm>
          <a:prstGeom prst="roundRect">
            <a:avLst>
              <a:gd name="adj" fmla="val 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6D3CECB1-A35A-6BFC-4A94-7E780C86CEFA}"/>
              </a:ext>
            </a:extLst>
          </p:cNvPr>
          <p:cNvSpPr txBox="1"/>
          <p:nvPr/>
        </p:nvSpPr>
        <p:spPr>
          <a:xfrm>
            <a:off x="6524622" y="3061496"/>
            <a:ext cx="3546960" cy="1107996"/>
          </a:xfrm>
          <a:prstGeom prst="rect">
            <a:avLst/>
          </a:prstGeom>
          <a:noFill/>
        </p:spPr>
        <p:txBody>
          <a:bodyPr wrap="square" rtlCol="0">
            <a:spAutoFit/>
          </a:bodyPr>
          <a:lstStyle/>
          <a:p>
            <a:r>
              <a:rPr lang="zh-CN" altLang="en-US" sz="6600">
                <a:latin typeface="+mj-ea"/>
                <a:ea typeface="+mj-ea"/>
              </a:rPr>
              <a:t>工作回顾</a:t>
            </a:r>
          </a:p>
        </p:txBody>
      </p:sp>
      <p:sp>
        <p:nvSpPr>
          <p:cNvPr id="20" name="文本框 19">
            <a:extLst>
              <a:ext uri="{FF2B5EF4-FFF2-40B4-BE49-F238E27FC236}">
                <a16:creationId xmlns:a16="http://schemas.microsoft.com/office/drawing/2014/main" id="{D2DBAA22-1E6D-21FC-27DD-2C156C668F99}"/>
              </a:ext>
            </a:extLst>
          </p:cNvPr>
          <p:cNvSpPr txBox="1"/>
          <p:nvPr/>
        </p:nvSpPr>
        <p:spPr>
          <a:xfrm>
            <a:off x="6539862" y="4089253"/>
            <a:ext cx="3873613" cy="461665"/>
          </a:xfrm>
          <a:prstGeom prst="rect">
            <a:avLst/>
          </a:prstGeom>
          <a:noFill/>
        </p:spPr>
        <p:txBody>
          <a:bodyPr wrap="square" rtlCol="0">
            <a:spAutoFit/>
          </a:bodyPr>
          <a:lstStyle/>
          <a:p>
            <a:r>
              <a:rPr lang="en-US" altLang="zh-CN" sz="2400">
                <a:solidFill>
                  <a:schemeClr val="tx1">
                    <a:alpha val="30000"/>
                  </a:schemeClr>
                </a:solidFill>
              </a:rPr>
              <a:t>WORK REVIEW</a:t>
            </a:r>
            <a:endParaRPr lang="zh-CN" altLang="en-US" sz="2400">
              <a:solidFill>
                <a:schemeClr val="tx1">
                  <a:alpha val="30000"/>
                </a:schemeClr>
              </a:solidFill>
            </a:endParaRPr>
          </a:p>
        </p:txBody>
      </p:sp>
      <p:pic>
        <p:nvPicPr>
          <p:cNvPr id="25" name="图形 24">
            <a:extLst>
              <a:ext uri="{FF2B5EF4-FFF2-40B4-BE49-F238E27FC236}">
                <a16:creationId xmlns:a16="http://schemas.microsoft.com/office/drawing/2014/main" id="{44DFB75B-D067-4AD8-6968-2919DCD894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327" y="1670053"/>
            <a:ext cx="5949261" cy="3608686"/>
          </a:xfrm>
          <a:prstGeom prst="rect">
            <a:avLst/>
          </a:prstGeom>
        </p:spPr>
      </p:pic>
      <p:sp>
        <p:nvSpPr>
          <p:cNvPr id="9" name="任意多边形: 形状 8">
            <a:extLst>
              <a:ext uri="{FF2B5EF4-FFF2-40B4-BE49-F238E27FC236}">
                <a16:creationId xmlns:a16="http://schemas.microsoft.com/office/drawing/2014/main" id="{87C41583-06FD-D136-5EB4-149591A32DC4}"/>
              </a:ext>
            </a:extLst>
          </p:cNvPr>
          <p:cNvSpPr/>
          <p:nvPr/>
        </p:nvSpPr>
        <p:spPr>
          <a:xfrm flipH="1" flipV="1">
            <a:off x="-1" y="0"/>
            <a:ext cx="1842883" cy="1423686"/>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815724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95F71261-B17F-3F09-0130-389102FBC315}"/>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97AE77B-F125-7F3F-E8DC-86FC0AA2BDFD}"/>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01E44C41-D0C6-FCF6-7A82-0BB2D33F5302}"/>
              </a:ext>
            </a:extLst>
          </p:cNvPr>
          <p:cNvSpPr txBox="1"/>
          <p:nvPr/>
        </p:nvSpPr>
        <p:spPr>
          <a:xfrm>
            <a:off x="572819" y="2213094"/>
            <a:ext cx="4052330" cy="707886"/>
          </a:xfrm>
          <a:prstGeom prst="rect">
            <a:avLst/>
          </a:prstGeom>
          <a:noFill/>
        </p:spPr>
        <p:txBody>
          <a:bodyPr wrap="square" rtlCol="0">
            <a:spAutoFit/>
          </a:bodyPr>
          <a:lstStyle/>
          <a:p>
            <a:r>
              <a:rPr lang="zh-CN" altLang="en-US" sz="2000">
                <a:latin typeface="+mj-ea"/>
                <a:ea typeface="+mj-ea"/>
              </a:rPr>
              <a:t>添加标题文字内容添加标题文字内容添加标题文字内容</a:t>
            </a:r>
          </a:p>
        </p:txBody>
      </p:sp>
      <p:cxnSp>
        <p:nvCxnSpPr>
          <p:cNvPr id="10" name="直接连接符 9">
            <a:extLst>
              <a:ext uri="{FF2B5EF4-FFF2-40B4-BE49-F238E27FC236}">
                <a16:creationId xmlns:a16="http://schemas.microsoft.com/office/drawing/2014/main" id="{E3753087-811F-4578-0940-7F64A20C5222}"/>
              </a:ext>
            </a:extLst>
          </p:cNvPr>
          <p:cNvCxnSpPr>
            <a:cxnSpLocks/>
          </p:cNvCxnSpPr>
          <p:nvPr/>
        </p:nvCxnSpPr>
        <p:spPr>
          <a:xfrm flipH="1">
            <a:off x="660400" y="5436832"/>
            <a:ext cx="4303486" cy="0"/>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D405037F-2B73-84F2-33E1-B647F014110B}"/>
              </a:ext>
            </a:extLst>
          </p:cNvPr>
          <p:cNvSpPr txBox="1"/>
          <p:nvPr/>
        </p:nvSpPr>
        <p:spPr>
          <a:xfrm>
            <a:off x="1195754" y="3132537"/>
            <a:ext cx="3871520" cy="792653"/>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请添加详细内容请添加详细内容请添加详细内容请添加详细内容请添加详细内容</a:t>
            </a:r>
          </a:p>
        </p:txBody>
      </p:sp>
      <p:sp>
        <p:nvSpPr>
          <p:cNvPr id="18" name="文本框 17">
            <a:extLst>
              <a:ext uri="{FF2B5EF4-FFF2-40B4-BE49-F238E27FC236}">
                <a16:creationId xmlns:a16="http://schemas.microsoft.com/office/drawing/2014/main" id="{E253E033-809D-C5CF-690B-64E959C09780}"/>
              </a:ext>
            </a:extLst>
          </p:cNvPr>
          <p:cNvSpPr txBox="1"/>
          <p:nvPr/>
        </p:nvSpPr>
        <p:spPr>
          <a:xfrm>
            <a:off x="1195754" y="4015665"/>
            <a:ext cx="3871520" cy="792653"/>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请添加详细内容请添加详细内容请添加详细内容请添加详细内容请</a:t>
            </a:r>
          </a:p>
        </p:txBody>
      </p:sp>
      <p:pic>
        <p:nvPicPr>
          <p:cNvPr id="20" name="图形 19">
            <a:extLst>
              <a:ext uri="{FF2B5EF4-FFF2-40B4-BE49-F238E27FC236}">
                <a16:creationId xmlns:a16="http://schemas.microsoft.com/office/drawing/2014/main" id="{ACB19343-0340-187B-4B0F-BBBE17CA50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59508" y="1372913"/>
            <a:ext cx="6432492" cy="4889256"/>
          </a:xfrm>
          <a:prstGeom prst="rect">
            <a:avLst/>
          </a:prstGeom>
        </p:spPr>
      </p:pic>
      <p:sp>
        <p:nvSpPr>
          <p:cNvPr id="24" name="任意多边形: 形状 23">
            <a:extLst>
              <a:ext uri="{FF2B5EF4-FFF2-40B4-BE49-F238E27FC236}">
                <a16:creationId xmlns:a16="http://schemas.microsoft.com/office/drawing/2014/main" id="{2A1ECC15-E964-9BF6-B8B2-28D6ED2416D1}"/>
              </a:ext>
            </a:extLst>
          </p:cNvPr>
          <p:cNvSpPr/>
          <p:nvPr/>
        </p:nvSpPr>
        <p:spPr>
          <a:xfrm flipH="1" flipV="1">
            <a:off x="-1" y="0"/>
            <a:ext cx="1842883" cy="1423686"/>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椭圆 25">
            <a:extLst>
              <a:ext uri="{FF2B5EF4-FFF2-40B4-BE49-F238E27FC236}">
                <a16:creationId xmlns:a16="http://schemas.microsoft.com/office/drawing/2014/main" id="{4A503202-3A64-5D76-8552-0C7164618B96}"/>
              </a:ext>
            </a:extLst>
          </p:cNvPr>
          <p:cNvSpPr/>
          <p:nvPr/>
        </p:nvSpPr>
        <p:spPr>
          <a:xfrm>
            <a:off x="660400" y="3270984"/>
            <a:ext cx="394677" cy="394677"/>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28" name="椭圆 27">
            <a:extLst>
              <a:ext uri="{FF2B5EF4-FFF2-40B4-BE49-F238E27FC236}">
                <a16:creationId xmlns:a16="http://schemas.microsoft.com/office/drawing/2014/main" id="{D10A517C-DF91-8791-23A6-DAF9ED7C4816}"/>
              </a:ext>
            </a:extLst>
          </p:cNvPr>
          <p:cNvSpPr/>
          <p:nvPr/>
        </p:nvSpPr>
        <p:spPr>
          <a:xfrm>
            <a:off x="660400" y="4116229"/>
            <a:ext cx="394677" cy="394677"/>
          </a:xfrm>
          <a:prstGeom prst="ellipse">
            <a:avLst/>
          </a:prstGeom>
          <a:gradFill>
            <a:gsLst>
              <a:gs pos="0">
                <a:srgbClr val="367CFF"/>
              </a:gs>
              <a:gs pos="100000">
                <a:srgbClr val="0CBC8B"/>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5" name="文本框 4">
            <a:extLst>
              <a:ext uri="{FF2B5EF4-FFF2-40B4-BE49-F238E27FC236}">
                <a16:creationId xmlns:a16="http://schemas.microsoft.com/office/drawing/2014/main" id="{46A5C988-C954-EEE7-B564-DFC5736C20DA}"/>
              </a:ext>
            </a:extLst>
          </p:cNvPr>
          <p:cNvSpPr txBox="1"/>
          <p:nvPr/>
        </p:nvSpPr>
        <p:spPr>
          <a:xfrm>
            <a:off x="767080" y="573802"/>
            <a:ext cx="4358640" cy="584775"/>
          </a:xfrm>
          <a:prstGeom prst="rect">
            <a:avLst/>
          </a:prstGeom>
          <a:noFill/>
        </p:spPr>
        <p:txBody>
          <a:bodyPr wrap="square" rtlCol="0">
            <a:spAutoFit/>
          </a:bodyPr>
          <a:lstStyle/>
          <a:p>
            <a:r>
              <a:rPr lang="zh-CN" altLang="en-US" sz="3200">
                <a:latin typeface="+mj-ea"/>
                <a:ea typeface="+mj-ea"/>
              </a:rPr>
              <a:t>工作回顾</a:t>
            </a:r>
          </a:p>
        </p:txBody>
      </p:sp>
      <p:sp>
        <p:nvSpPr>
          <p:cNvPr id="7" name="文本框 6">
            <a:extLst>
              <a:ext uri="{FF2B5EF4-FFF2-40B4-BE49-F238E27FC236}">
                <a16:creationId xmlns:a16="http://schemas.microsoft.com/office/drawing/2014/main" id="{8514A934-BB1B-82DC-C807-9ED82413F37B}"/>
              </a:ext>
            </a:extLst>
          </p:cNvPr>
          <p:cNvSpPr txBox="1"/>
          <p:nvPr/>
        </p:nvSpPr>
        <p:spPr>
          <a:xfrm>
            <a:off x="816121" y="17806"/>
            <a:ext cx="4853159" cy="646331"/>
          </a:xfrm>
          <a:prstGeom prst="rect">
            <a:avLst/>
          </a:prstGeom>
          <a:noFill/>
        </p:spPr>
        <p:txBody>
          <a:bodyPr wrap="square" rtlCol="0">
            <a:spAutoFit/>
          </a:bodyPr>
          <a:lstStyle/>
          <a:p>
            <a:r>
              <a:rPr lang="en-US" altLang="zh-CN" sz="3600">
                <a:solidFill>
                  <a:schemeClr val="tx1">
                    <a:alpha val="3000"/>
                  </a:schemeClr>
                </a:solidFill>
                <a:latin typeface="+mj-lt"/>
              </a:rPr>
              <a:t>WORK REVIEW</a:t>
            </a:r>
            <a:endParaRPr lang="zh-CN" altLang="en-US" sz="3600">
              <a:solidFill>
                <a:schemeClr val="tx1">
                  <a:alpha val="3000"/>
                </a:schemeClr>
              </a:solidFill>
              <a:latin typeface="+mj-lt"/>
            </a:endParaRPr>
          </a:p>
        </p:txBody>
      </p:sp>
    </p:spTree>
    <p:extLst>
      <p:ext uri="{BB962C8B-B14F-4D97-AF65-F5344CB8AC3E}">
        <p14:creationId xmlns:p14="http://schemas.microsoft.com/office/powerpoint/2010/main" val="1449770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a:extLst>
              <a:ext uri="{FF2B5EF4-FFF2-40B4-BE49-F238E27FC236}">
                <a16:creationId xmlns:a16="http://schemas.microsoft.com/office/drawing/2014/main" id="{C608C041-936A-F633-E703-B0C44D2C2E96}"/>
              </a:ext>
            </a:extLst>
          </p:cNvPr>
          <p:cNvSpPr/>
          <p:nvPr/>
        </p:nvSpPr>
        <p:spPr>
          <a:xfrm>
            <a:off x="8990226" y="2571084"/>
            <a:ext cx="3201774" cy="4286916"/>
          </a:xfrm>
          <a:custGeom>
            <a:avLst/>
            <a:gdLst>
              <a:gd name="connsiteX0" fmla="*/ 3201774 w 3201774"/>
              <a:gd name="connsiteY0" fmla="*/ 0 h 4286916"/>
              <a:gd name="connsiteX1" fmla="*/ 3201774 w 3201774"/>
              <a:gd name="connsiteY1" fmla="*/ 4286916 h 4286916"/>
              <a:gd name="connsiteX2" fmla="*/ 0 w 3201774"/>
              <a:gd name="connsiteY2" fmla="*/ 4286916 h 4286916"/>
              <a:gd name="connsiteX3" fmla="*/ 88622 w 3201774"/>
              <a:gd name="connsiteY3" fmla="*/ 4196680 h 4286916"/>
              <a:gd name="connsiteX4" fmla="*/ 2225012 w 3201774"/>
              <a:gd name="connsiteY4" fmla="*/ 2782666 h 4286916"/>
              <a:gd name="connsiteX5" fmla="*/ 2980380 w 3201774"/>
              <a:gd name="connsiteY5" fmla="*/ 314086 h 4286916"/>
              <a:gd name="connsiteX6" fmla="*/ 3109564 w 3201774"/>
              <a:gd name="connsiteY6" fmla="*/ 121483 h 428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774" h="4286916">
                <a:moveTo>
                  <a:pt x="3201774" y="0"/>
                </a:moveTo>
                <a:lnTo>
                  <a:pt x="3201774" y="4286916"/>
                </a:lnTo>
                <a:lnTo>
                  <a:pt x="0" y="4286916"/>
                </a:lnTo>
                <a:lnTo>
                  <a:pt x="88622" y="4196680"/>
                </a:lnTo>
                <a:cubicBezTo>
                  <a:pt x="598299" y="3716859"/>
                  <a:pt x="1743053" y="3429765"/>
                  <a:pt x="2225012" y="2782666"/>
                </a:cubicBezTo>
                <a:cubicBezTo>
                  <a:pt x="2706972" y="2135567"/>
                  <a:pt x="2523291" y="1049607"/>
                  <a:pt x="2980380" y="314086"/>
                </a:cubicBezTo>
                <a:cubicBezTo>
                  <a:pt x="3019661" y="250877"/>
                  <a:pt x="3062935" y="186522"/>
                  <a:pt x="3109564" y="121483"/>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4B970355-8BF6-6ADB-A1D0-47B1F387D50C}"/>
              </a:ext>
            </a:extLst>
          </p:cNvPr>
          <p:cNvSpPr/>
          <p:nvPr/>
        </p:nvSpPr>
        <p:spPr>
          <a:xfrm flipH="1" flipV="1">
            <a:off x="-1" y="0"/>
            <a:ext cx="1842883" cy="1423686"/>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9" name="组合 58">
            <a:extLst>
              <a:ext uri="{FF2B5EF4-FFF2-40B4-BE49-F238E27FC236}">
                <a16:creationId xmlns:a16="http://schemas.microsoft.com/office/drawing/2014/main" id="{1BC0BC0F-ED84-664B-9C20-F22D8B86B43E}"/>
              </a:ext>
            </a:extLst>
          </p:cNvPr>
          <p:cNvGrpSpPr/>
          <p:nvPr/>
        </p:nvGrpSpPr>
        <p:grpSpPr>
          <a:xfrm flipH="1">
            <a:off x="4161155" y="2995601"/>
            <a:ext cx="599694" cy="1857194"/>
            <a:chOff x="7425690" y="2507738"/>
            <a:chExt cx="599694" cy="1857194"/>
          </a:xfrm>
        </p:grpSpPr>
        <p:cxnSp>
          <p:nvCxnSpPr>
            <p:cNvPr id="60" name="直接连接符 59">
              <a:extLst>
                <a:ext uri="{FF2B5EF4-FFF2-40B4-BE49-F238E27FC236}">
                  <a16:creationId xmlns:a16="http://schemas.microsoft.com/office/drawing/2014/main" id="{73B15E68-15E1-BC94-8D49-AEF2A829CEEF}"/>
                </a:ext>
              </a:extLst>
            </p:cNvPr>
            <p:cNvCxnSpPr>
              <a:cxnSpLocks/>
            </p:cNvCxnSpPr>
            <p:nvPr/>
          </p:nvCxnSpPr>
          <p:spPr>
            <a:xfrm>
              <a:off x="7425690" y="4364932"/>
              <a:ext cx="59969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F10ECB01-7E60-ACB7-D35A-0E0F88FC7BB4}"/>
                </a:ext>
              </a:extLst>
            </p:cNvPr>
            <p:cNvCxnSpPr>
              <a:cxnSpLocks/>
            </p:cNvCxnSpPr>
            <p:nvPr/>
          </p:nvCxnSpPr>
          <p:spPr>
            <a:xfrm>
              <a:off x="7699499" y="3429000"/>
              <a:ext cx="32588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D455E83B-FA00-7A89-787A-615B60CC378D}"/>
                </a:ext>
              </a:extLst>
            </p:cNvPr>
            <p:cNvCxnSpPr>
              <a:cxnSpLocks/>
            </p:cNvCxnSpPr>
            <p:nvPr/>
          </p:nvCxnSpPr>
          <p:spPr>
            <a:xfrm>
              <a:off x="7444740" y="2507738"/>
              <a:ext cx="58064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cxnSp>
        <p:nvCxnSpPr>
          <p:cNvPr id="3" name="直接连接符 2">
            <a:extLst>
              <a:ext uri="{FF2B5EF4-FFF2-40B4-BE49-F238E27FC236}">
                <a16:creationId xmlns:a16="http://schemas.microsoft.com/office/drawing/2014/main" id="{95F71261-B17F-3F09-0130-389102FBC315}"/>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97AE77B-F125-7F3F-E8DC-86FC0AA2BDFD}"/>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6B55D41F-6483-AC25-14F8-F071F8796C9F}"/>
              </a:ext>
            </a:extLst>
          </p:cNvPr>
          <p:cNvSpPr txBox="1"/>
          <p:nvPr/>
        </p:nvSpPr>
        <p:spPr>
          <a:xfrm>
            <a:off x="767080" y="573802"/>
            <a:ext cx="4358640" cy="584775"/>
          </a:xfrm>
          <a:prstGeom prst="rect">
            <a:avLst/>
          </a:prstGeom>
          <a:noFill/>
        </p:spPr>
        <p:txBody>
          <a:bodyPr wrap="square" rtlCol="0">
            <a:spAutoFit/>
          </a:bodyPr>
          <a:lstStyle/>
          <a:p>
            <a:r>
              <a:rPr lang="zh-CN" altLang="en-US" sz="3200">
                <a:latin typeface="+mj-ea"/>
                <a:ea typeface="+mj-ea"/>
              </a:rPr>
              <a:t>工作回顾</a:t>
            </a:r>
          </a:p>
        </p:txBody>
      </p:sp>
      <p:sp>
        <p:nvSpPr>
          <p:cNvPr id="8" name="椭圆 7">
            <a:extLst>
              <a:ext uri="{FF2B5EF4-FFF2-40B4-BE49-F238E27FC236}">
                <a16:creationId xmlns:a16="http://schemas.microsoft.com/office/drawing/2014/main" id="{627814CA-B5CC-59FF-4C0B-0A87D06EF856}"/>
              </a:ext>
            </a:extLst>
          </p:cNvPr>
          <p:cNvSpPr/>
          <p:nvPr/>
        </p:nvSpPr>
        <p:spPr>
          <a:xfrm>
            <a:off x="4875281" y="2677343"/>
            <a:ext cx="2484120" cy="2484120"/>
          </a:xfrm>
          <a:prstGeom prst="ellipse">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10">
            <a:extLst>
              <a:ext uri="{FF2B5EF4-FFF2-40B4-BE49-F238E27FC236}">
                <a16:creationId xmlns:a16="http://schemas.microsoft.com/office/drawing/2014/main" id="{AAD25EC1-729E-EABD-70EF-BF7018E3181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l="845" r="845"/>
          <a:stretch>
            <a:fillRect/>
          </a:stretch>
        </p:blipFill>
        <p:spPr>
          <a:xfrm>
            <a:off x="4875281" y="3200443"/>
            <a:ext cx="2484120" cy="1437920"/>
          </a:xfrm>
          <a:custGeom>
            <a:avLst/>
            <a:gdLst>
              <a:gd name="connsiteX0" fmla="*/ 230455 w 2484120"/>
              <a:gd name="connsiteY0" fmla="*/ 0 h 1437920"/>
              <a:gd name="connsiteX1" fmla="*/ 2253666 w 2484120"/>
              <a:gd name="connsiteY1" fmla="*/ 0 h 1437920"/>
              <a:gd name="connsiteX2" fmla="*/ 2271996 w 2484120"/>
              <a:gd name="connsiteY2" fmla="*/ 24512 h 1437920"/>
              <a:gd name="connsiteX3" fmla="*/ 2484120 w 2484120"/>
              <a:gd name="connsiteY3" fmla="*/ 718960 h 1437920"/>
              <a:gd name="connsiteX4" fmla="*/ 2271996 w 2484120"/>
              <a:gd name="connsiteY4" fmla="*/ 1413408 h 1437920"/>
              <a:gd name="connsiteX5" fmla="*/ 2253666 w 2484120"/>
              <a:gd name="connsiteY5" fmla="*/ 1437920 h 1437920"/>
              <a:gd name="connsiteX6" fmla="*/ 230455 w 2484120"/>
              <a:gd name="connsiteY6" fmla="*/ 1437920 h 1437920"/>
              <a:gd name="connsiteX7" fmla="*/ 212125 w 2484120"/>
              <a:gd name="connsiteY7" fmla="*/ 1413408 h 1437920"/>
              <a:gd name="connsiteX8" fmla="*/ 0 w 2484120"/>
              <a:gd name="connsiteY8" fmla="*/ 718960 h 1437920"/>
              <a:gd name="connsiteX9" fmla="*/ 212125 w 2484120"/>
              <a:gd name="connsiteY9" fmla="*/ 24512 h 143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120" h="1437920">
                <a:moveTo>
                  <a:pt x="230455" y="0"/>
                </a:moveTo>
                <a:lnTo>
                  <a:pt x="2253666" y="0"/>
                </a:lnTo>
                <a:lnTo>
                  <a:pt x="2271996" y="24512"/>
                </a:lnTo>
                <a:cubicBezTo>
                  <a:pt x="2405920" y="222747"/>
                  <a:pt x="2484120" y="461721"/>
                  <a:pt x="2484120" y="718960"/>
                </a:cubicBezTo>
                <a:cubicBezTo>
                  <a:pt x="2484120" y="976199"/>
                  <a:pt x="2405920" y="1215174"/>
                  <a:pt x="2271996" y="1413408"/>
                </a:cubicBezTo>
                <a:lnTo>
                  <a:pt x="2253666" y="1437920"/>
                </a:lnTo>
                <a:lnTo>
                  <a:pt x="230455" y="1437920"/>
                </a:lnTo>
                <a:lnTo>
                  <a:pt x="212125" y="1413408"/>
                </a:lnTo>
                <a:cubicBezTo>
                  <a:pt x="78200" y="1215174"/>
                  <a:pt x="0" y="976199"/>
                  <a:pt x="0" y="718960"/>
                </a:cubicBezTo>
                <a:cubicBezTo>
                  <a:pt x="0" y="461721"/>
                  <a:pt x="78200" y="222747"/>
                  <a:pt x="212125" y="24512"/>
                </a:cubicBezTo>
                <a:close/>
              </a:path>
            </a:pathLst>
          </a:custGeom>
        </p:spPr>
      </p:pic>
      <p:sp>
        <p:nvSpPr>
          <p:cNvPr id="12" name="弧形 11">
            <a:extLst>
              <a:ext uri="{FF2B5EF4-FFF2-40B4-BE49-F238E27FC236}">
                <a16:creationId xmlns:a16="http://schemas.microsoft.com/office/drawing/2014/main" id="{E645DB83-3251-6F70-7559-42B1CE8B15D0}"/>
              </a:ext>
            </a:extLst>
          </p:cNvPr>
          <p:cNvSpPr/>
          <p:nvPr/>
        </p:nvSpPr>
        <p:spPr>
          <a:xfrm>
            <a:off x="4485640" y="2309043"/>
            <a:ext cx="3220720" cy="3220720"/>
          </a:xfrm>
          <a:prstGeom prst="arc">
            <a:avLst>
              <a:gd name="adj1" fmla="val 18684101"/>
              <a:gd name="adj2" fmla="val 3054551"/>
            </a:avLst>
          </a:prstGeom>
          <a:ln>
            <a:gradFill>
              <a:gsLst>
                <a:gs pos="0">
                  <a:srgbClr val="0CBC8B">
                    <a:alpha val="0"/>
                  </a:srgbClr>
                </a:gs>
                <a:gs pos="50000">
                  <a:srgbClr val="367CFF"/>
                </a:gs>
                <a:gs pos="100000">
                  <a:srgbClr val="0CBC8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a:extLst>
              <a:ext uri="{FF2B5EF4-FFF2-40B4-BE49-F238E27FC236}">
                <a16:creationId xmlns:a16="http://schemas.microsoft.com/office/drawing/2014/main" id="{AE850524-24AA-5D64-40DD-7D9E091FD6DA}"/>
              </a:ext>
            </a:extLst>
          </p:cNvPr>
          <p:cNvSpPr/>
          <p:nvPr/>
        </p:nvSpPr>
        <p:spPr>
          <a:xfrm flipH="1">
            <a:off x="4485640" y="2309043"/>
            <a:ext cx="3220720" cy="3220720"/>
          </a:xfrm>
          <a:prstGeom prst="arc">
            <a:avLst>
              <a:gd name="adj1" fmla="val 18684101"/>
              <a:gd name="adj2" fmla="val 3054551"/>
            </a:avLst>
          </a:prstGeom>
          <a:ln>
            <a:gradFill>
              <a:gsLst>
                <a:gs pos="0">
                  <a:srgbClr val="0CBC8B">
                    <a:alpha val="0"/>
                  </a:srgbClr>
                </a:gs>
                <a:gs pos="50000">
                  <a:srgbClr val="367CFF"/>
                </a:gs>
                <a:gs pos="100000">
                  <a:srgbClr val="0CBC8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8B471F9D-C49C-B397-8BAC-2E48FE43746D}"/>
              </a:ext>
            </a:extLst>
          </p:cNvPr>
          <p:cNvGrpSpPr/>
          <p:nvPr/>
        </p:nvGrpSpPr>
        <p:grpSpPr>
          <a:xfrm>
            <a:off x="7375537" y="2959282"/>
            <a:ext cx="369682" cy="1930345"/>
            <a:chOff x="7375537" y="2468879"/>
            <a:chExt cx="369682" cy="1930345"/>
          </a:xfrm>
        </p:grpSpPr>
        <p:sp>
          <p:nvSpPr>
            <p:cNvPr id="24" name="椭圆 23">
              <a:extLst>
                <a:ext uri="{FF2B5EF4-FFF2-40B4-BE49-F238E27FC236}">
                  <a16:creationId xmlns:a16="http://schemas.microsoft.com/office/drawing/2014/main" id="{5336CA65-E9CD-AB98-6891-6852FB239AE8}"/>
                </a:ext>
              </a:extLst>
            </p:cNvPr>
            <p:cNvSpPr/>
            <p:nvPr/>
          </p:nvSpPr>
          <p:spPr>
            <a:xfrm>
              <a:off x="7377442" y="2468879"/>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E8A6547-5C70-234A-C4EA-ABCC1B2A143E}"/>
                </a:ext>
              </a:extLst>
            </p:cNvPr>
            <p:cNvSpPr/>
            <p:nvPr/>
          </p:nvSpPr>
          <p:spPr>
            <a:xfrm>
              <a:off x="7375537" y="4321505"/>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B7BB1F7-CD4B-BFA9-E2E4-E193215040F8}"/>
                </a:ext>
              </a:extLst>
            </p:cNvPr>
            <p:cNvSpPr/>
            <p:nvPr/>
          </p:nvSpPr>
          <p:spPr>
            <a:xfrm>
              <a:off x="7667500" y="3390140"/>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7093B6AE-64A3-8AD2-F64B-F98ECEDEB9EC}"/>
              </a:ext>
            </a:extLst>
          </p:cNvPr>
          <p:cNvGrpSpPr/>
          <p:nvPr/>
        </p:nvGrpSpPr>
        <p:grpSpPr>
          <a:xfrm flipH="1">
            <a:off x="4455553" y="2959282"/>
            <a:ext cx="369682" cy="1930345"/>
            <a:chOff x="7375537" y="2468879"/>
            <a:chExt cx="369682" cy="1930345"/>
          </a:xfrm>
        </p:grpSpPr>
        <p:sp>
          <p:nvSpPr>
            <p:cNvPr id="34" name="椭圆 33">
              <a:extLst>
                <a:ext uri="{FF2B5EF4-FFF2-40B4-BE49-F238E27FC236}">
                  <a16:creationId xmlns:a16="http://schemas.microsoft.com/office/drawing/2014/main" id="{ADCCCD5E-D289-DD6C-E58B-0C947A58ED1D}"/>
                </a:ext>
              </a:extLst>
            </p:cNvPr>
            <p:cNvSpPr/>
            <p:nvPr/>
          </p:nvSpPr>
          <p:spPr>
            <a:xfrm>
              <a:off x="7377442" y="2468879"/>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A4035BBC-420A-BC89-3BBF-371996BEBDB9}"/>
                </a:ext>
              </a:extLst>
            </p:cNvPr>
            <p:cNvSpPr/>
            <p:nvPr/>
          </p:nvSpPr>
          <p:spPr>
            <a:xfrm>
              <a:off x="7375537" y="4321505"/>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8EC90F8-2DF2-B851-3490-08A847004DA9}"/>
                </a:ext>
              </a:extLst>
            </p:cNvPr>
            <p:cNvSpPr/>
            <p:nvPr/>
          </p:nvSpPr>
          <p:spPr>
            <a:xfrm>
              <a:off x="7667500" y="3390140"/>
              <a:ext cx="77719" cy="77719"/>
            </a:xfrm>
            <a:prstGeom prst="ellipse">
              <a:avLst/>
            </a:prstGeom>
            <a:gradFill>
              <a:gsLst>
                <a:gs pos="0">
                  <a:srgbClr val="367CFF">
                    <a:lumMod val="40000"/>
                    <a:lumOff val="60000"/>
                  </a:srgbClr>
                </a:gs>
                <a:gs pos="100000">
                  <a:srgbClr val="0CBC8B">
                    <a:lumMod val="40000"/>
                    <a:lumOff val="60000"/>
                  </a:srgbClr>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7E9477EC-3963-5AAD-2F78-DFDFF1546244}"/>
              </a:ext>
            </a:extLst>
          </p:cNvPr>
          <p:cNvGrpSpPr/>
          <p:nvPr/>
        </p:nvGrpSpPr>
        <p:grpSpPr>
          <a:xfrm>
            <a:off x="7425690" y="2998141"/>
            <a:ext cx="599694" cy="1857194"/>
            <a:chOff x="7425690" y="2507738"/>
            <a:chExt cx="599694" cy="1857194"/>
          </a:xfrm>
        </p:grpSpPr>
        <p:cxnSp>
          <p:nvCxnSpPr>
            <p:cNvPr id="55" name="直接连接符 54">
              <a:extLst>
                <a:ext uri="{FF2B5EF4-FFF2-40B4-BE49-F238E27FC236}">
                  <a16:creationId xmlns:a16="http://schemas.microsoft.com/office/drawing/2014/main" id="{C896548C-05E7-7052-3A29-AE2874EBB5D3}"/>
                </a:ext>
              </a:extLst>
            </p:cNvPr>
            <p:cNvCxnSpPr>
              <a:cxnSpLocks/>
            </p:cNvCxnSpPr>
            <p:nvPr/>
          </p:nvCxnSpPr>
          <p:spPr>
            <a:xfrm>
              <a:off x="7425690" y="4364932"/>
              <a:ext cx="59969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3EE7F793-FF2B-53AB-E456-258750A47406}"/>
                </a:ext>
              </a:extLst>
            </p:cNvPr>
            <p:cNvCxnSpPr>
              <a:cxnSpLocks/>
            </p:cNvCxnSpPr>
            <p:nvPr/>
          </p:nvCxnSpPr>
          <p:spPr>
            <a:xfrm>
              <a:off x="7699499" y="3429000"/>
              <a:ext cx="32588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A8393390-1E08-18BF-194C-C1BB0301ED41}"/>
                </a:ext>
              </a:extLst>
            </p:cNvPr>
            <p:cNvCxnSpPr>
              <a:cxnSpLocks/>
            </p:cNvCxnSpPr>
            <p:nvPr/>
          </p:nvCxnSpPr>
          <p:spPr>
            <a:xfrm>
              <a:off x="7444740" y="2507738"/>
              <a:ext cx="58064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63" name="椭圆 62">
            <a:extLst>
              <a:ext uri="{FF2B5EF4-FFF2-40B4-BE49-F238E27FC236}">
                <a16:creationId xmlns:a16="http://schemas.microsoft.com/office/drawing/2014/main" id="{3A0CD7A3-FA4B-1BF4-F143-F056D175A7B9}"/>
              </a:ext>
            </a:extLst>
          </p:cNvPr>
          <p:cNvSpPr/>
          <p:nvPr/>
        </p:nvSpPr>
        <p:spPr>
          <a:xfrm>
            <a:off x="8025384" y="2959282"/>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F1DFFB49-59F3-944D-FDBB-46FAC676CA4C}"/>
              </a:ext>
            </a:extLst>
          </p:cNvPr>
          <p:cNvSpPr/>
          <p:nvPr/>
        </p:nvSpPr>
        <p:spPr>
          <a:xfrm>
            <a:off x="8025384" y="3889498"/>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EBE2A47-ABD6-D12D-BD48-F600699A68D7}"/>
              </a:ext>
            </a:extLst>
          </p:cNvPr>
          <p:cNvSpPr/>
          <p:nvPr/>
        </p:nvSpPr>
        <p:spPr>
          <a:xfrm>
            <a:off x="8025384" y="4817995"/>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FB28C09E-EDA7-637F-49FE-BE6BDF5098DA}"/>
              </a:ext>
            </a:extLst>
          </p:cNvPr>
          <p:cNvGrpSpPr/>
          <p:nvPr/>
        </p:nvGrpSpPr>
        <p:grpSpPr>
          <a:xfrm>
            <a:off x="4093464" y="2959282"/>
            <a:ext cx="77716" cy="1936429"/>
            <a:chOff x="8025384" y="2468879"/>
            <a:chExt cx="77716" cy="1936429"/>
          </a:xfrm>
        </p:grpSpPr>
        <p:sp>
          <p:nvSpPr>
            <p:cNvPr id="66" name="椭圆 65">
              <a:extLst>
                <a:ext uri="{FF2B5EF4-FFF2-40B4-BE49-F238E27FC236}">
                  <a16:creationId xmlns:a16="http://schemas.microsoft.com/office/drawing/2014/main" id="{ED66C00F-9B08-7AE0-5335-2063A7625C79}"/>
                </a:ext>
              </a:extLst>
            </p:cNvPr>
            <p:cNvSpPr/>
            <p:nvPr/>
          </p:nvSpPr>
          <p:spPr>
            <a:xfrm>
              <a:off x="8025384" y="4327592"/>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FB724985-0F8C-54B5-6B91-D3C4F12C63F4}"/>
                </a:ext>
              </a:extLst>
            </p:cNvPr>
            <p:cNvSpPr/>
            <p:nvPr/>
          </p:nvSpPr>
          <p:spPr>
            <a:xfrm>
              <a:off x="8025384" y="3399095"/>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55C4CF2-10CA-3C18-F8D6-703587A8C0A8}"/>
                </a:ext>
              </a:extLst>
            </p:cNvPr>
            <p:cNvSpPr/>
            <p:nvPr/>
          </p:nvSpPr>
          <p:spPr>
            <a:xfrm>
              <a:off x="8025384" y="2468879"/>
              <a:ext cx="77716" cy="77716"/>
            </a:xfrm>
            <a:prstGeom prst="ellipse">
              <a:avLst/>
            </a:prstGeom>
            <a:noFill/>
            <a:ln w="9525">
              <a:solidFill>
                <a:srgbClr val="367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a:extLst>
              <a:ext uri="{FF2B5EF4-FFF2-40B4-BE49-F238E27FC236}">
                <a16:creationId xmlns:a16="http://schemas.microsoft.com/office/drawing/2014/main" id="{2B320BEC-E8E9-FFD4-51BC-2E5A2C54223B}"/>
              </a:ext>
            </a:extLst>
          </p:cNvPr>
          <p:cNvSpPr txBox="1"/>
          <p:nvPr/>
        </p:nvSpPr>
        <p:spPr>
          <a:xfrm>
            <a:off x="8222009" y="2720898"/>
            <a:ext cx="3215866" cy="423321"/>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a:t>
            </a:r>
          </a:p>
        </p:txBody>
      </p:sp>
      <p:sp>
        <p:nvSpPr>
          <p:cNvPr id="71" name="文本框 70">
            <a:extLst>
              <a:ext uri="{FF2B5EF4-FFF2-40B4-BE49-F238E27FC236}">
                <a16:creationId xmlns:a16="http://schemas.microsoft.com/office/drawing/2014/main" id="{3191B30D-FA20-072B-AB5B-A302C26D8C9C}"/>
              </a:ext>
            </a:extLst>
          </p:cNvPr>
          <p:cNvSpPr txBox="1"/>
          <p:nvPr/>
        </p:nvSpPr>
        <p:spPr>
          <a:xfrm>
            <a:off x="8222009" y="3668882"/>
            <a:ext cx="3215866" cy="423321"/>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a:t>
            </a:r>
          </a:p>
        </p:txBody>
      </p:sp>
      <p:sp>
        <p:nvSpPr>
          <p:cNvPr id="72" name="文本框 71">
            <a:extLst>
              <a:ext uri="{FF2B5EF4-FFF2-40B4-BE49-F238E27FC236}">
                <a16:creationId xmlns:a16="http://schemas.microsoft.com/office/drawing/2014/main" id="{6AC95728-22AD-9939-63FF-B13E73C368F3}"/>
              </a:ext>
            </a:extLst>
          </p:cNvPr>
          <p:cNvSpPr txBox="1"/>
          <p:nvPr/>
        </p:nvSpPr>
        <p:spPr>
          <a:xfrm>
            <a:off x="8222009" y="4607365"/>
            <a:ext cx="3215866" cy="423321"/>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a:t>
            </a:r>
          </a:p>
        </p:txBody>
      </p:sp>
      <p:sp>
        <p:nvSpPr>
          <p:cNvPr id="73" name="文本框 72">
            <a:extLst>
              <a:ext uri="{FF2B5EF4-FFF2-40B4-BE49-F238E27FC236}">
                <a16:creationId xmlns:a16="http://schemas.microsoft.com/office/drawing/2014/main" id="{B8768F96-569B-AB7D-8872-F4A669474ECA}"/>
              </a:ext>
            </a:extLst>
          </p:cNvPr>
          <p:cNvSpPr txBox="1"/>
          <p:nvPr/>
        </p:nvSpPr>
        <p:spPr>
          <a:xfrm>
            <a:off x="827475" y="2720898"/>
            <a:ext cx="3215866" cy="423321"/>
          </a:xfrm>
          <a:prstGeom prst="rect">
            <a:avLst/>
          </a:prstGeom>
          <a:noFill/>
        </p:spPr>
        <p:txBody>
          <a:bodyPr wrap="square" rtlCol="0">
            <a:spAutoFit/>
          </a:bodyPr>
          <a:lstStyle/>
          <a:p>
            <a:pPr algn="r">
              <a:lnSpc>
                <a:spcPct val="150000"/>
              </a:lnSpc>
            </a:pPr>
            <a:r>
              <a:rPr lang="zh-CN" altLang="en-US" sz="1600">
                <a:latin typeface="+mn-ea"/>
              </a:rPr>
              <a:t>请添加详细内容请添加详细内容</a:t>
            </a:r>
          </a:p>
        </p:txBody>
      </p:sp>
      <p:sp>
        <p:nvSpPr>
          <p:cNvPr id="74" name="文本框 73">
            <a:extLst>
              <a:ext uri="{FF2B5EF4-FFF2-40B4-BE49-F238E27FC236}">
                <a16:creationId xmlns:a16="http://schemas.microsoft.com/office/drawing/2014/main" id="{8B70A76C-FCF1-5866-3D94-93902368BEF0}"/>
              </a:ext>
            </a:extLst>
          </p:cNvPr>
          <p:cNvSpPr txBox="1"/>
          <p:nvPr/>
        </p:nvSpPr>
        <p:spPr>
          <a:xfrm>
            <a:off x="827475" y="3668882"/>
            <a:ext cx="3215866" cy="423321"/>
          </a:xfrm>
          <a:prstGeom prst="rect">
            <a:avLst/>
          </a:prstGeom>
          <a:noFill/>
        </p:spPr>
        <p:txBody>
          <a:bodyPr wrap="square" rtlCol="0">
            <a:spAutoFit/>
          </a:bodyPr>
          <a:lstStyle/>
          <a:p>
            <a:pPr algn="r">
              <a:lnSpc>
                <a:spcPct val="150000"/>
              </a:lnSpc>
            </a:pPr>
            <a:r>
              <a:rPr lang="zh-CN" altLang="en-US" sz="1600">
                <a:latin typeface="+mn-ea"/>
              </a:rPr>
              <a:t>请添加详细内容请添加详细内容</a:t>
            </a:r>
          </a:p>
        </p:txBody>
      </p:sp>
      <p:sp>
        <p:nvSpPr>
          <p:cNvPr id="75" name="文本框 74">
            <a:extLst>
              <a:ext uri="{FF2B5EF4-FFF2-40B4-BE49-F238E27FC236}">
                <a16:creationId xmlns:a16="http://schemas.microsoft.com/office/drawing/2014/main" id="{7C6EB097-F118-024F-F574-4F0DCAF34414}"/>
              </a:ext>
            </a:extLst>
          </p:cNvPr>
          <p:cNvSpPr txBox="1"/>
          <p:nvPr/>
        </p:nvSpPr>
        <p:spPr>
          <a:xfrm>
            <a:off x="827475" y="4607365"/>
            <a:ext cx="3215866" cy="423321"/>
          </a:xfrm>
          <a:prstGeom prst="rect">
            <a:avLst/>
          </a:prstGeom>
          <a:noFill/>
        </p:spPr>
        <p:txBody>
          <a:bodyPr wrap="square" rtlCol="0">
            <a:spAutoFit/>
          </a:bodyPr>
          <a:lstStyle/>
          <a:p>
            <a:pPr algn="r">
              <a:lnSpc>
                <a:spcPct val="150000"/>
              </a:lnSpc>
            </a:pPr>
            <a:r>
              <a:rPr lang="zh-CN" altLang="en-US" sz="1600">
                <a:latin typeface="+mn-ea"/>
              </a:rPr>
              <a:t>请添加详细内容请添加详细内容</a:t>
            </a:r>
          </a:p>
        </p:txBody>
      </p:sp>
      <p:cxnSp>
        <p:nvCxnSpPr>
          <p:cNvPr id="208" name="直接连接符 207">
            <a:extLst>
              <a:ext uri="{FF2B5EF4-FFF2-40B4-BE49-F238E27FC236}">
                <a16:creationId xmlns:a16="http://schemas.microsoft.com/office/drawing/2014/main" id="{957795F6-8889-CF81-F247-8FE632910E10}"/>
              </a:ext>
            </a:extLst>
          </p:cNvPr>
          <p:cNvCxnSpPr/>
          <p:nvPr/>
        </p:nvCxnSpPr>
        <p:spPr>
          <a:xfrm>
            <a:off x="683260" y="6106804"/>
            <a:ext cx="340218" cy="0"/>
          </a:xfrm>
          <a:prstGeom prst="line">
            <a:avLst/>
          </a:prstGeom>
          <a:ln w="50800" cap="rnd">
            <a:solidFill>
              <a:schemeClr val="tx1">
                <a:lumMod val="50000"/>
                <a:lumOff val="50000"/>
                <a:alpha val="10000"/>
              </a:schemeClr>
            </a:solidFill>
            <a:round/>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5C03AE0B-9507-FCAA-8FD8-C9585A48E4D4}"/>
              </a:ext>
            </a:extLst>
          </p:cNvPr>
          <p:cNvCxnSpPr>
            <a:cxnSpLocks/>
          </p:cNvCxnSpPr>
          <p:nvPr/>
        </p:nvCxnSpPr>
        <p:spPr>
          <a:xfrm>
            <a:off x="1048243" y="6106804"/>
            <a:ext cx="9147317" cy="0"/>
          </a:xfrm>
          <a:prstGeom prst="line">
            <a:avLst/>
          </a:prstGeom>
          <a:ln w="9525" cap="rnd">
            <a:solidFill>
              <a:schemeClr val="tx1">
                <a:lumMod val="50000"/>
                <a:lumOff val="50000"/>
                <a:alpha val="10000"/>
              </a:schemeClr>
            </a:solidFill>
            <a:round/>
          </a:ln>
        </p:spPr>
        <p:style>
          <a:lnRef idx="1">
            <a:schemeClr val="accent1"/>
          </a:lnRef>
          <a:fillRef idx="0">
            <a:schemeClr val="accent1"/>
          </a:fillRef>
          <a:effectRef idx="0">
            <a:schemeClr val="accent1"/>
          </a:effectRef>
          <a:fontRef idx="minor">
            <a:schemeClr val="tx1"/>
          </a:fontRef>
        </p:style>
      </p:cxnSp>
      <p:sp>
        <p:nvSpPr>
          <p:cNvPr id="212" name="文本框 211">
            <a:extLst>
              <a:ext uri="{FF2B5EF4-FFF2-40B4-BE49-F238E27FC236}">
                <a16:creationId xmlns:a16="http://schemas.microsoft.com/office/drawing/2014/main" id="{E1E5A397-3F15-4E84-E053-3814B0DF854A}"/>
              </a:ext>
            </a:extLst>
          </p:cNvPr>
          <p:cNvSpPr txBox="1"/>
          <p:nvPr/>
        </p:nvSpPr>
        <p:spPr>
          <a:xfrm>
            <a:off x="4069835" y="1311807"/>
            <a:ext cx="4052330" cy="400110"/>
          </a:xfrm>
          <a:prstGeom prst="rect">
            <a:avLst/>
          </a:prstGeom>
          <a:noFill/>
        </p:spPr>
        <p:txBody>
          <a:bodyPr wrap="square" rtlCol="0">
            <a:spAutoFit/>
          </a:bodyPr>
          <a:lstStyle/>
          <a:p>
            <a:pPr algn="ctr"/>
            <a:r>
              <a:rPr lang="zh-CN" altLang="en-US" sz="2000">
                <a:latin typeface="+mj-ea"/>
                <a:ea typeface="+mj-ea"/>
              </a:rPr>
              <a:t>添加标题文字内容</a:t>
            </a:r>
          </a:p>
        </p:txBody>
      </p:sp>
      <p:sp>
        <p:nvSpPr>
          <p:cNvPr id="213" name="文本框 212">
            <a:extLst>
              <a:ext uri="{FF2B5EF4-FFF2-40B4-BE49-F238E27FC236}">
                <a16:creationId xmlns:a16="http://schemas.microsoft.com/office/drawing/2014/main" id="{24C4F93D-3E85-0851-EBFB-DB41872392CB}"/>
              </a:ext>
            </a:extLst>
          </p:cNvPr>
          <p:cNvSpPr txBox="1"/>
          <p:nvPr/>
        </p:nvSpPr>
        <p:spPr>
          <a:xfrm>
            <a:off x="816121" y="17806"/>
            <a:ext cx="4853159" cy="646331"/>
          </a:xfrm>
          <a:prstGeom prst="rect">
            <a:avLst/>
          </a:prstGeom>
          <a:noFill/>
        </p:spPr>
        <p:txBody>
          <a:bodyPr wrap="square" rtlCol="0">
            <a:spAutoFit/>
          </a:bodyPr>
          <a:lstStyle/>
          <a:p>
            <a:r>
              <a:rPr lang="en-US" altLang="zh-CN" sz="3600">
                <a:solidFill>
                  <a:schemeClr val="tx1">
                    <a:alpha val="3000"/>
                  </a:schemeClr>
                </a:solidFill>
                <a:latin typeface="+mj-lt"/>
              </a:rPr>
              <a:t>WORK REVIEW</a:t>
            </a:r>
            <a:endParaRPr lang="zh-CN" altLang="en-US" sz="3600">
              <a:solidFill>
                <a:schemeClr val="tx1">
                  <a:alpha val="3000"/>
                </a:schemeClr>
              </a:solidFill>
              <a:latin typeface="+mj-lt"/>
            </a:endParaRPr>
          </a:p>
        </p:txBody>
      </p:sp>
    </p:spTree>
    <p:extLst>
      <p:ext uri="{BB962C8B-B14F-4D97-AF65-F5344CB8AC3E}">
        <p14:creationId xmlns:p14="http://schemas.microsoft.com/office/powerpoint/2010/main" val="893106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a:extLst>
              <a:ext uri="{FF2B5EF4-FFF2-40B4-BE49-F238E27FC236}">
                <a16:creationId xmlns:a16="http://schemas.microsoft.com/office/drawing/2014/main" id="{C608C041-936A-F633-E703-B0C44D2C2E96}"/>
              </a:ext>
            </a:extLst>
          </p:cNvPr>
          <p:cNvSpPr/>
          <p:nvPr/>
        </p:nvSpPr>
        <p:spPr>
          <a:xfrm>
            <a:off x="8990226" y="2571084"/>
            <a:ext cx="3201774" cy="4286916"/>
          </a:xfrm>
          <a:custGeom>
            <a:avLst/>
            <a:gdLst>
              <a:gd name="connsiteX0" fmla="*/ 3201774 w 3201774"/>
              <a:gd name="connsiteY0" fmla="*/ 0 h 4286916"/>
              <a:gd name="connsiteX1" fmla="*/ 3201774 w 3201774"/>
              <a:gd name="connsiteY1" fmla="*/ 4286916 h 4286916"/>
              <a:gd name="connsiteX2" fmla="*/ 0 w 3201774"/>
              <a:gd name="connsiteY2" fmla="*/ 4286916 h 4286916"/>
              <a:gd name="connsiteX3" fmla="*/ 88622 w 3201774"/>
              <a:gd name="connsiteY3" fmla="*/ 4196680 h 4286916"/>
              <a:gd name="connsiteX4" fmla="*/ 2225012 w 3201774"/>
              <a:gd name="connsiteY4" fmla="*/ 2782666 h 4286916"/>
              <a:gd name="connsiteX5" fmla="*/ 2980380 w 3201774"/>
              <a:gd name="connsiteY5" fmla="*/ 314086 h 4286916"/>
              <a:gd name="connsiteX6" fmla="*/ 3109564 w 3201774"/>
              <a:gd name="connsiteY6" fmla="*/ 121483 h 428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1774" h="4286916">
                <a:moveTo>
                  <a:pt x="3201774" y="0"/>
                </a:moveTo>
                <a:lnTo>
                  <a:pt x="3201774" y="4286916"/>
                </a:lnTo>
                <a:lnTo>
                  <a:pt x="0" y="4286916"/>
                </a:lnTo>
                <a:lnTo>
                  <a:pt x="88622" y="4196680"/>
                </a:lnTo>
                <a:cubicBezTo>
                  <a:pt x="598299" y="3716859"/>
                  <a:pt x="1743053" y="3429765"/>
                  <a:pt x="2225012" y="2782666"/>
                </a:cubicBezTo>
                <a:cubicBezTo>
                  <a:pt x="2706972" y="2135567"/>
                  <a:pt x="2523291" y="1049607"/>
                  <a:pt x="2980380" y="314086"/>
                </a:cubicBezTo>
                <a:cubicBezTo>
                  <a:pt x="3019661" y="250877"/>
                  <a:pt x="3062935" y="186522"/>
                  <a:pt x="3109564" y="121483"/>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4B970355-8BF6-6ADB-A1D0-47B1F387D50C}"/>
              </a:ext>
            </a:extLst>
          </p:cNvPr>
          <p:cNvSpPr/>
          <p:nvPr/>
        </p:nvSpPr>
        <p:spPr>
          <a:xfrm flipH="1" flipV="1">
            <a:off x="-1" y="0"/>
            <a:ext cx="1842883" cy="1423686"/>
          </a:xfrm>
          <a:custGeom>
            <a:avLst/>
            <a:gdLst>
              <a:gd name="connsiteX0" fmla="*/ 7519589 w 9792267"/>
              <a:gd name="connsiteY0" fmla="*/ 0 h 6858000"/>
              <a:gd name="connsiteX1" fmla="*/ 9792267 w 9792267"/>
              <a:gd name="connsiteY1" fmla="*/ 0 h 6858000"/>
              <a:gd name="connsiteX2" fmla="*/ 9792267 w 9792267"/>
              <a:gd name="connsiteY2" fmla="*/ 6858000 h 6858000"/>
              <a:gd name="connsiteX3" fmla="*/ 0 w 9792267"/>
              <a:gd name="connsiteY3" fmla="*/ 6858000 h 6858000"/>
              <a:gd name="connsiteX4" fmla="*/ 8645 w 9792267"/>
              <a:gd name="connsiteY4" fmla="*/ 6818225 h 6858000"/>
              <a:gd name="connsiteX5" fmla="*/ 1322241 w 9792267"/>
              <a:gd name="connsiteY5" fmla="*/ 5410452 h 6858000"/>
              <a:gd name="connsiteX6" fmla="*/ 4395875 w 9792267"/>
              <a:gd name="connsiteY6" fmla="*/ 3996438 h 6858000"/>
              <a:gd name="connsiteX7" fmla="*/ 5482626 w 9792267"/>
              <a:gd name="connsiteY7" fmla="*/ 1527858 h 6858000"/>
              <a:gd name="connsiteX8" fmla="*/ 7471578 w 9792267"/>
              <a:gd name="connsiteY8" fmla="*/ 272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2267" h="6858000">
                <a:moveTo>
                  <a:pt x="7519589" y="0"/>
                </a:moveTo>
                <a:lnTo>
                  <a:pt x="9792267" y="0"/>
                </a:lnTo>
                <a:lnTo>
                  <a:pt x="9792267" y="6858000"/>
                </a:lnTo>
                <a:lnTo>
                  <a:pt x="0" y="6858000"/>
                </a:lnTo>
                <a:lnTo>
                  <a:pt x="8645" y="6818225"/>
                </a:lnTo>
                <a:cubicBezTo>
                  <a:pt x="100643" y="6509094"/>
                  <a:pt x="634796" y="5860284"/>
                  <a:pt x="1322241" y="5410452"/>
                </a:cubicBezTo>
                <a:cubicBezTo>
                  <a:pt x="2055516" y="4930631"/>
                  <a:pt x="3702478" y="4643537"/>
                  <a:pt x="4395875" y="3996438"/>
                </a:cubicBezTo>
                <a:cubicBezTo>
                  <a:pt x="5089272" y="3349339"/>
                  <a:pt x="4825010" y="2263379"/>
                  <a:pt x="5482626" y="1527858"/>
                </a:cubicBezTo>
                <a:cubicBezTo>
                  <a:pt x="5934737" y="1022187"/>
                  <a:pt x="6754507" y="443160"/>
                  <a:pt x="7471578" y="27217"/>
                </a:cubicBezTo>
                <a:close/>
              </a:path>
            </a:pathLst>
          </a:cu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 name="直接连接符 2">
            <a:extLst>
              <a:ext uri="{FF2B5EF4-FFF2-40B4-BE49-F238E27FC236}">
                <a16:creationId xmlns:a16="http://schemas.microsoft.com/office/drawing/2014/main" id="{95F71261-B17F-3F09-0130-389102FBC315}"/>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197AE77B-F125-7F3F-E8DC-86FC0AA2BDFD}"/>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6B55D41F-6483-AC25-14F8-F071F8796C9F}"/>
              </a:ext>
            </a:extLst>
          </p:cNvPr>
          <p:cNvSpPr txBox="1"/>
          <p:nvPr/>
        </p:nvSpPr>
        <p:spPr>
          <a:xfrm>
            <a:off x="767080" y="573802"/>
            <a:ext cx="4358640" cy="584775"/>
          </a:xfrm>
          <a:prstGeom prst="rect">
            <a:avLst/>
          </a:prstGeom>
          <a:noFill/>
        </p:spPr>
        <p:txBody>
          <a:bodyPr wrap="square" rtlCol="0">
            <a:spAutoFit/>
          </a:bodyPr>
          <a:lstStyle/>
          <a:p>
            <a:r>
              <a:rPr lang="zh-CN" altLang="en-US" sz="3200">
                <a:latin typeface="+mj-ea"/>
                <a:ea typeface="+mj-ea"/>
              </a:rPr>
              <a:t>工作回顾</a:t>
            </a:r>
          </a:p>
        </p:txBody>
      </p:sp>
      <p:sp>
        <p:nvSpPr>
          <p:cNvPr id="213" name="文本框 212">
            <a:extLst>
              <a:ext uri="{FF2B5EF4-FFF2-40B4-BE49-F238E27FC236}">
                <a16:creationId xmlns:a16="http://schemas.microsoft.com/office/drawing/2014/main" id="{24C4F93D-3E85-0851-EBFB-DB41872392CB}"/>
              </a:ext>
            </a:extLst>
          </p:cNvPr>
          <p:cNvSpPr txBox="1"/>
          <p:nvPr/>
        </p:nvSpPr>
        <p:spPr>
          <a:xfrm>
            <a:off x="816121" y="17806"/>
            <a:ext cx="4853159" cy="646331"/>
          </a:xfrm>
          <a:prstGeom prst="rect">
            <a:avLst/>
          </a:prstGeom>
          <a:noFill/>
        </p:spPr>
        <p:txBody>
          <a:bodyPr wrap="square" rtlCol="0">
            <a:spAutoFit/>
          </a:bodyPr>
          <a:lstStyle/>
          <a:p>
            <a:r>
              <a:rPr lang="en-US" altLang="zh-CN" sz="3600">
                <a:solidFill>
                  <a:schemeClr val="tx1">
                    <a:alpha val="3000"/>
                  </a:schemeClr>
                </a:solidFill>
                <a:latin typeface="+mj-lt"/>
              </a:rPr>
              <a:t>WORK REVIEW</a:t>
            </a:r>
            <a:endParaRPr lang="zh-CN" altLang="en-US" sz="3600">
              <a:solidFill>
                <a:schemeClr val="tx1">
                  <a:alpha val="3000"/>
                </a:schemeClr>
              </a:solidFill>
              <a:latin typeface="+mj-lt"/>
            </a:endParaRPr>
          </a:p>
        </p:txBody>
      </p:sp>
      <p:grpSp>
        <p:nvGrpSpPr>
          <p:cNvPr id="196" name="组合 195" hidden="1">
            <a:extLst>
              <a:ext uri="{FF2B5EF4-FFF2-40B4-BE49-F238E27FC236}">
                <a16:creationId xmlns:a16="http://schemas.microsoft.com/office/drawing/2014/main" id="{78ADF8D5-A35A-7CCE-F579-1981828D799F}"/>
              </a:ext>
            </a:extLst>
          </p:cNvPr>
          <p:cNvGrpSpPr/>
          <p:nvPr/>
        </p:nvGrpSpPr>
        <p:grpSpPr>
          <a:xfrm>
            <a:off x="-1" y="4821591"/>
            <a:ext cx="4017658" cy="2052906"/>
            <a:chOff x="-1" y="4775871"/>
            <a:chExt cx="4017658" cy="2052906"/>
          </a:xfrm>
        </p:grpSpPr>
        <p:sp>
          <p:nvSpPr>
            <p:cNvPr id="57" name="任意多边形: 形状 56">
              <a:extLst>
                <a:ext uri="{FF2B5EF4-FFF2-40B4-BE49-F238E27FC236}">
                  <a16:creationId xmlns:a16="http://schemas.microsoft.com/office/drawing/2014/main" id="{BDBFE438-472E-0B8F-0256-4AE951EB6F0C}"/>
                </a:ext>
              </a:extLst>
            </p:cNvPr>
            <p:cNvSpPr/>
            <p:nvPr/>
          </p:nvSpPr>
          <p:spPr>
            <a:xfrm>
              <a:off x="-1" y="6242467"/>
              <a:ext cx="4017658" cy="586310"/>
            </a:xfrm>
            <a:custGeom>
              <a:avLst/>
              <a:gdLst>
                <a:gd name="connsiteX0" fmla="*/ 4017659 w 4017658"/>
                <a:gd name="connsiteY0" fmla="*/ 586310 h 586310"/>
                <a:gd name="connsiteX1" fmla="*/ 0 w 4017658"/>
                <a:gd name="connsiteY1" fmla="*/ 586310 h 586310"/>
                <a:gd name="connsiteX2" fmla="*/ 239926 w 4017658"/>
                <a:gd name="connsiteY2" fmla="*/ 350552 h 586310"/>
                <a:gd name="connsiteX3" fmla="*/ 752291 w 4017658"/>
                <a:gd name="connsiteY3" fmla="*/ 380096 h 586310"/>
                <a:gd name="connsiteX4" fmla="*/ 1000763 w 4017658"/>
                <a:gd name="connsiteY4" fmla="*/ 226689 h 586310"/>
                <a:gd name="connsiteX5" fmla="*/ 2054811 w 4017658"/>
                <a:gd name="connsiteY5" fmla="*/ 57236 h 586310"/>
                <a:gd name="connsiteX6" fmla="*/ 2593349 w 4017658"/>
                <a:gd name="connsiteY6" fmla="*/ 270789 h 586310"/>
                <a:gd name="connsiteX7" fmla="*/ 3340405 w 4017658"/>
                <a:gd name="connsiteY7" fmla="*/ 272802 h 586310"/>
                <a:gd name="connsiteX8" fmla="*/ 4017659 w 4017658"/>
                <a:gd name="connsiteY8" fmla="*/ 586310 h 58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7658" h="586310">
                  <a:moveTo>
                    <a:pt x="4017659" y="586310"/>
                  </a:moveTo>
                  <a:lnTo>
                    <a:pt x="0" y="586310"/>
                  </a:lnTo>
                  <a:cubicBezTo>
                    <a:pt x="44024" y="474043"/>
                    <a:pt x="125323" y="378808"/>
                    <a:pt x="239926" y="350552"/>
                  </a:cubicBezTo>
                  <a:cubicBezTo>
                    <a:pt x="407577" y="309281"/>
                    <a:pt x="584992" y="422777"/>
                    <a:pt x="752291" y="380096"/>
                  </a:cubicBezTo>
                  <a:cubicBezTo>
                    <a:pt x="847325" y="355877"/>
                    <a:pt x="922147" y="285294"/>
                    <a:pt x="1000763" y="226689"/>
                  </a:cubicBezTo>
                  <a:cubicBezTo>
                    <a:pt x="1297366" y="5557"/>
                    <a:pt x="1703806" y="-59802"/>
                    <a:pt x="2054811" y="57236"/>
                  </a:cubicBezTo>
                  <a:cubicBezTo>
                    <a:pt x="2238261" y="118388"/>
                    <a:pt x="2405429" y="225340"/>
                    <a:pt x="2593349" y="270789"/>
                  </a:cubicBezTo>
                  <a:cubicBezTo>
                    <a:pt x="2836365" y="329605"/>
                    <a:pt x="3090499" y="280855"/>
                    <a:pt x="3340405" y="272802"/>
                  </a:cubicBezTo>
                  <a:cubicBezTo>
                    <a:pt x="3583764" y="264965"/>
                    <a:pt x="3932494" y="364152"/>
                    <a:pt x="4017659" y="586310"/>
                  </a:cubicBezTo>
                  <a:close/>
                </a:path>
              </a:pathLst>
            </a:custGeom>
            <a:solidFill>
              <a:srgbClr val="F3F5FD"/>
            </a:solidFill>
            <a:ln w="5025" cap="flat">
              <a:noFill/>
              <a:prstDash val="solid"/>
              <a:miter/>
            </a:ln>
          </p:spPr>
          <p:txBody>
            <a:bodyPr rtlCol="0" anchor="ctr"/>
            <a:lstStyle/>
            <a:p>
              <a:endParaRPr lang="zh-CN" altLang="en-US"/>
            </a:p>
          </p:txBody>
        </p:sp>
        <p:grpSp>
          <p:nvGrpSpPr>
            <p:cNvPr id="105" name="图形 3">
              <a:extLst>
                <a:ext uri="{FF2B5EF4-FFF2-40B4-BE49-F238E27FC236}">
                  <a16:creationId xmlns:a16="http://schemas.microsoft.com/office/drawing/2014/main" id="{D5145946-49AC-1245-51B7-5B14EF154612}"/>
                </a:ext>
              </a:extLst>
            </p:cNvPr>
            <p:cNvGrpSpPr/>
            <p:nvPr/>
          </p:nvGrpSpPr>
          <p:grpSpPr>
            <a:xfrm>
              <a:off x="18927" y="4775871"/>
              <a:ext cx="2457803" cy="2016047"/>
              <a:chOff x="291938" y="4796738"/>
              <a:chExt cx="2457803" cy="2016047"/>
            </a:xfrm>
          </p:grpSpPr>
          <p:grpSp>
            <p:nvGrpSpPr>
              <p:cNvPr id="106" name="图形 3">
                <a:extLst>
                  <a:ext uri="{FF2B5EF4-FFF2-40B4-BE49-F238E27FC236}">
                    <a16:creationId xmlns:a16="http://schemas.microsoft.com/office/drawing/2014/main" id="{080A0BE0-26BB-7C24-5248-B5F554FDA04A}"/>
                  </a:ext>
                </a:extLst>
              </p:cNvPr>
              <p:cNvGrpSpPr/>
              <p:nvPr/>
            </p:nvGrpSpPr>
            <p:grpSpPr>
              <a:xfrm>
                <a:off x="1236044" y="5567749"/>
                <a:ext cx="427985" cy="39974"/>
                <a:chOff x="1236044" y="5567749"/>
                <a:chExt cx="427985" cy="39974"/>
              </a:xfrm>
            </p:grpSpPr>
            <p:sp>
              <p:nvSpPr>
                <p:cNvPr id="107" name="任意多边形: 形状 106">
                  <a:extLst>
                    <a:ext uri="{FF2B5EF4-FFF2-40B4-BE49-F238E27FC236}">
                      <a16:creationId xmlns:a16="http://schemas.microsoft.com/office/drawing/2014/main" id="{810A726A-7C48-4ABB-5966-AC9631EF9A3C}"/>
                    </a:ext>
                  </a:extLst>
                </p:cNvPr>
                <p:cNvSpPr/>
                <p:nvPr/>
              </p:nvSpPr>
              <p:spPr>
                <a:xfrm>
                  <a:off x="1236044" y="5567934"/>
                  <a:ext cx="427985" cy="39789"/>
                </a:xfrm>
                <a:custGeom>
                  <a:avLst/>
                  <a:gdLst>
                    <a:gd name="connsiteX0" fmla="*/ 375813 w 427985"/>
                    <a:gd name="connsiteY0" fmla="*/ 8 h 39789"/>
                    <a:gd name="connsiteX1" fmla="*/ 60875 w 427985"/>
                    <a:gd name="connsiteY1" fmla="*/ 632 h 39789"/>
                    <a:gd name="connsiteX2" fmla="*/ 0 w 427985"/>
                    <a:gd name="connsiteY2" fmla="*/ 26074 h 39789"/>
                    <a:gd name="connsiteX3" fmla="*/ 0 w 427985"/>
                    <a:gd name="connsiteY3" fmla="*/ 39789 h 39789"/>
                    <a:gd name="connsiteX4" fmla="*/ 427986 w 427985"/>
                    <a:gd name="connsiteY4" fmla="*/ 39789 h 39789"/>
                    <a:gd name="connsiteX5" fmla="*/ 427986 w 427985"/>
                    <a:gd name="connsiteY5" fmla="*/ 26074 h 39789"/>
                    <a:gd name="connsiteX6" fmla="*/ 375813 w 427985"/>
                    <a:gd name="connsiteY6" fmla="*/ 8 h 3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985" h="39789">
                      <a:moveTo>
                        <a:pt x="375813" y="8"/>
                      </a:moveTo>
                      <a:cubicBezTo>
                        <a:pt x="374525" y="-22"/>
                        <a:pt x="61494" y="632"/>
                        <a:pt x="60875" y="632"/>
                      </a:cubicBezTo>
                      <a:cubicBezTo>
                        <a:pt x="16966" y="632"/>
                        <a:pt x="0" y="26074"/>
                        <a:pt x="0" y="26074"/>
                      </a:cubicBezTo>
                      <a:lnTo>
                        <a:pt x="0" y="39789"/>
                      </a:lnTo>
                      <a:lnTo>
                        <a:pt x="427986" y="39789"/>
                      </a:lnTo>
                      <a:lnTo>
                        <a:pt x="427986" y="26074"/>
                      </a:lnTo>
                      <a:cubicBezTo>
                        <a:pt x="408654" y="12963"/>
                        <a:pt x="391059" y="-374"/>
                        <a:pt x="375813" y="8"/>
                      </a:cubicBezTo>
                      <a:close/>
                    </a:path>
                  </a:pathLst>
                </a:custGeom>
                <a:solidFill>
                  <a:srgbClr val="DEE8F5"/>
                </a:solidFill>
                <a:ln w="50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1246C37-4C80-2532-2225-17AEEA3E6C48}"/>
                    </a:ext>
                  </a:extLst>
                </p:cNvPr>
                <p:cNvSpPr/>
                <p:nvPr/>
              </p:nvSpPr>
              <p:spPr>
                <a:xfrm>
                  <a:off x="1431055" y="5567749"/>
                  <a:ext cx="232975" cy="39974"/>
                </a:xfrm>
                <a:custGeom>
                  <a:avLst/>
                  <a:gdLst>
                    <a:gd name="connsiteX0" fmla="*/ 121171 w 232975"/>
                    <a:gd name="connsiteY0" fmla="*/ 29636 h 39974"/>
                    <a:gd name="connsiteX1" fmla="*/ 180803 w 232975"/>
                    <a:gd name="connsiteY1" fmla="*/ 193 h 39974"/>
                    <a:gd name="connsiteX2" fmla="*/ 232975 w 232975"/>
                    <a:gd name="connsiteY2" fmla="*/ 26259 h 39974"/>
                    <a:gd name="connsiteX3" fmla="*/ 232975 w 232975"/>
                    <a:gd name="connsiteY3" fmla="*/ 39974 h 39974"/>
                    <a:gd name="connsiteX4" fmla="*/ 0 w 232975"/>
                    <a:gd name="connsiteY4" fmla="*/ 39974 h 39974"/>
                    <a:gd name="connsiteX5" fmla="*/ 0 w 232975"/>
                    <a:gd name="connsiteY5" fmla="*/ 26259 h 39974"/>
                    <a:gd name="connsiteX6" fmla="*/ 60900 w 232975"/>
                    <a:gd name="connsiteY6" fmla="*/ 817 h 39974"/>
                    <a:gd name="connsiteX7" fmla="*/ 121171 w 232975"/>
                    <a:gd name="connsiteY7" fmla="*/ 29636 h 3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975" h="39974">
                      <a:moveTo>
                        <a:pt x="121171" y="29636"/>
                      </a:moveTo>
                      <a:cubicBezTo>
                        <a:pt x="121171" y="29636"/>
                        <a:pt x="143749" y="-2782"/>
                        <a:pt x="180803" y="193"/>
                      </a:cubicBezTo>
                      <a:cubicBezTo>
                        <a:pt x="201141" y="948"/>
                        <a:pt x="220156" y="10450"/>
                        <a:pt x="232975" y="26259"/>
                      </a:cubicBezTo>
                      <a:lnTo>
                        <a:pt x="232975" y="39974"/>
                      </a:lnTo>
                      <a:lnTo>
                        <a:pt x="0" y="39974"/>
                      </a:lnTo>
                      <a:lnTo>
                        <a:pt x="0" y="26259"/>
                      </a:lnTo>
                      <a:cubicBezTo>
                        <a:pt x="0" y="26259"/>
                        <a:pt x="16966" y="817"/>
                        <a:pt x="60900" y="817"/>
                      </a:cubicBezTo>
                      <a:cubicBezTo>
                        <a:pt x="104834" y="817"/>
                        <a:pt x="121171" y="29636"/>
                        <a:pt x="121171" y="29636"/>
                      </a:cubicBezTo>
                      <a:close/>
                    </a:path>
                  </a:pathLst>
                </a:custGeom>
                <a:solidFill>
                  <a:srgbClr val="C1D8ED"/>
                </a:solidFill>
                <a:ln w="50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64845B7-B5F8-B240-58A5-ECB1E259CD35}"/>
                    </a:ext>
                  </a:extLst>
                </p:cNvPr>
                <p:cNvSpPr/>
                <p:nvPr/>
              </p:nvSpPr>
              <p:spPr>
                <a:xfrm>
                  <a:off x="1236044" y="5594008"/>
                  <a:ext cx="195010" cy="13710"/>
                </a:xfrm>
                <a:custGeom>
                  <a:avLst/>
                  <a:gdLst>
                    <a:gd name="connsiteX0" fmla="*/ 0 w 195010"/>
                    <a:gd name="connsiteY0" fmla="*/ 0 h 13710"/>
                    <a:gd name="connsiteX1" fmla="*/ 195011 w 195010"/>
                    <a:gd name="connsiteY1" fmla="*/ 0 h 13710"/>
                    <a:gd name="connsiteX2" fmla="*/ 195011 w 195010"/>
                    <a:gd name="connsiteY2" fmla="*/ 13710 h 13710"/>
                    <a:gd name="connsiteX3" fmla="*/ 0 w 195010"/>
                    <a:gd name="connsiteY3" fmla="*/ 13710 h 13710"/>
                  </a:gdLst>
                  <a:ahLst/>
                  <a:cxnLst>
                    <a:cxn ang="0">
                      <a:pos x="connsiteX0" y="connsiteY0"/>
                    </a:cxn>
                    <a:cxn ang="0">
                      <a:pos x="connsiteX1" y="connsiteY1"/>
                    </a:cxn>
                    <a:cxn ang="0">
                      <a:pos x="connsiteX2" y="connsiteY2"/>
                    </a:cxn>
                    <a:cxn ang="0">
                      <a:pos x="connsiteX3" y="connsiteY3"/>
                    </a:cxn>
                  </a:cxnLst>
                  <a:rect l="l" t="t" r="r" b="b"/>
                  <a:pathLst>
                    <a:path w="195010" h="13710">
                      <a:moveTo>
                        <a:pt x="0" y="0"/>
                      </a:moveTo>
                      <a:lnTo>
                        <a:pt x="195011" y="0"/>
                      </a:lnTo>
                      <a:lnTo>
                        <a:pt x="195011" y="13710"/>
                      </a:lnTo>
                      <a:lnTo>
                        <a:pt x="0" y="13710"/>
                      </a:lnTo>
                      <a:close/>
                    </a:path>
                  </a:pathLst>
                </a:custGeom>
                <a:solidFill>
                  <a:srgbClr val="C1D8ED"/>
                </a:solidFill>
                <a:ln w="5025" cap="flat">
                  <a:noFill/>
                  <a:prstDash val="solid"/>
                  <a:miter/>
                </a:ln>
              </p:spPr>
              <p:txBody>
                <a:bodyPr rtlCol="0" anchor="ctr"/>
                <a:lstStyle/>
                <a:p>
                  <a:endParaRPr lang="zh-CN" altLang="en-US"/>
                </a:p>
              </p:txBody>
            </p:sp>
          </p:grpSp>
          <p:grpSp>
            <p:nvGrpSpPr>
              <p:cNvPr id="110" name="图形 3">
                <a:extLst>
                  <a:ext uri="{FF2B5EF4-FFF2-40B4-BE49-F238E27FC236}">
                    <a16:creationId xmlns:a16="http://schemas.microsoft.com/office/drawing/2014/main" id="{CD365540-F6D1-6241-EFD3-38A0D6DC3984}"/>
                  </a:ext>
                </a:extLst>
              </p:cNvPr>
              <p:cNvGrpSpPr/>
              <p:nvPr/>
            </p:nvGrpSpPr>
            <p:grpSpPr>
              <a:xfrm>
                <a:off x="457008" y="5282825"/>
                <a:ext cx="811706" cy="1529959"/>
                <a:chOff x="457008" y="5282825"/>
                <a:chExt cx="811706" cy="1529959"/>
              </a:xfrm>
              <a:solidFill>
                <a:srgbClr val="C1D8ED"/>
              </a:solidFill>
            </p:grpSpPr>
            <p:sp>
              <p:nvSpPr>
                <p:cNvPr id="111" name="任意多边形: 形状 110">
                  <a:extLst>
                    <a:ext uri="{FF2B5EF4-FFF2-40B4-BE49-F238E27FC236}">
                      <a16:creationId xmlns:a16="http://schemas.microsoft.com/office/drawing/2014/main" id="{88EAC26A-C236-1963-E23C-71DB5F25BB45}"/>
                    </a:ext>
                  </a:extLst>
                </p:cNvPr>
                <p:cNvSpPr/>
                <p:nvPr/>
              </p:nvSpPr>
              <p:spPr>
                <a:xfrm rot="-4515779">
                  <a:off x="243417" y="6404444"/>
                  <a:ext cx="805294" cy="30198"/>
                </a:xfrm>
                <a:custGeom>
                  <a:avLst/>
                  <a:gdLst>
                    <a:gd name="connsiteX0" fmla="*/ 0 w 805294"/>
                    <a:gd name="connsiteY0" fmla="*/ 0 h 30198"/>
                    <a:gd name="connsiteX1" fmla="*/ 805295 w 805294"/>
                    <a:gd name="connsiteY1" fmla="*/ 0 h 30198"/>
                    <a:gd name="connsiteX2" fmla="*/ 805295 w 805294"/>
                    <a:gd name="connsiteY2" fmla="*/ 30198 h 30198"/>
                    <a:gd name="connsiteX3" fmla="*/ 0 w 805294"/>
                    <a:gd name="connsiteY3" fmla="*/ 30198 h 30198"/>
                  </a:gdLst>
                  <a:ahLst/>
                  <a:cxnLst>
                    <a:cxn ang="0">
                      <a:pos x="connsiteX0" y="connsiteY0"/>
                    </a:cxn>
                    <a:cxn ang="0">
                      <a:pos x="connsiteX1" y="connsiteY1"/>
                    </a:cxn>
                    <a:cxn ang="0">
                      <a:pos x="connsiteX2" y="connsiteY2"/>
                    </a:cxn>
                    <a:cxn ang="0">
                      <a:pos x="connsiteX3" y="connsiteY3"/>
                    </a:cxn>
                  </a:cxnLst>
                  <a:rect l="l" t="t" r="r" b="b"/>
                  <a:pathLst>
                    <a:path w="805294" h="30198">
                      <a:moveTo>
                        <a:pt x="0" y="0"/>
                      </a:moveTo>
                      <a:lnTo>
                        <a:pt x="805295" y="0"/>
                      </a:lnTo>
                      <a:lnTo>
                        <a:pt x="805295" y="30198"/>
                      </a:lnTo>
                      <a:lnTo>
                        <a:pt x="0" y="30198"/>
                      </a:lnTo>
                      <a:close/>
                    </a:path>
                  </a:pathLst>
                </a:custGeom>
                <a:solidFill>
                  <a:srgbClr val="C1D8ED"/>
                </a:solidFill>
                <a:ln w="50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19379197-7E10-2270-A810-39F0155995D1}"/>
                    </a:ext>
                  </a:extLst>
                </p:cNvPr>
                <p:cNvSpPr/>
                <p:nvPr/>
              </p:nvSpPr>
              <p:spPr>
                <a:xfrm rot="-534660">
                  <a:off x="1127947" y="6025375"/>
                  <a:ext cx="30198" cy="788326"/>
                </a:xfrm>
                <a:custGeom>
                  <a:avLst/>
                  <a:gdLst>
                    <a:gd name="connsiteX0" fmla="*/ 0 w 30198"/>
                    <a:gd name="connsiteY0" fmla="*/ 0 h 788326"/>
                    <a:gd name="connsiteX1" fmla="*/ 30198 w 30198"/>
                    <a:gd name="connsiteY1" fmla="*/ 0 h 788326"/>
                    <a:gd name="connsiteX2" fmla="*/ 30198 w 30198"/>
                    <a:gd name="connsiteY2" fmla="*/ 788326 h 788326"/>
                    <a:gd name="connsiteX3" fmla="*/ 0 w 30198"/>
                    <a:gd name="connsiteY3" fmla="*/ 788326 h 788326"/>
                  </a:gdLst>
                  <a:ahLst/>
                  <a:cxnLst>
                    <a:cxn ang="0">
                      <a:pos x="connsiteX0" y="connsiteY0"/>
                    </a:cxn>
                    <a:cxn ang="0">
                      <a:pos x="connsiteX1" y="connsiteY1"/>
                    </a:cxn>
                    <a:cxn ang="0">
                      <a:pos x="connsiteX2" y="connsiteY2"/>
                    </a:cxn>
                    <a:cxn ang="0">
                      <a:pos x="connsiteX3" y="connsiteY3"/>
                    </a:cxn>
                  </a:cxnLst>
                  <a:rect l="l" t="t" r="r" b="b"/>
                  <a:pathLst>
                    <a:path w="30198" h="788326">
                      <a:moveTo>
                        <a:pt x="0" y="0"/>
                      </a:moveTo>
                      <a:lnTo>
                        <a:pt x="30198" y="0"/>
                      </a:lnTo>
                      <a:lnTo>
                        <a:pt x="30198" y="788326"/>
                      </a:lnTo>
                      <a:lnTo>
                        <a:pt x="0" y="788326"/>
                      </a:lnTo>
                      <a:close/>
                    </a:path>
                  </a:pathLst>
                </a:custGeom>
                <a:solidFill>
                  <a:srgbClr val="C1D8ED"/>
                </a:solidFill>
                <a:ln w="50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52B0098E-5C9E-ADEF-025C-EC11F8F851FB}"/>
                    </a:ext>
                  </a:extLst>
                </p:cNvPr>
                <p:cNvSpPr/>
                <p:nvPr/>
              </p:nvSpPr>
              <p:spPr>
                <a:xfrm>
                  <a:off x="457008" y="5282825"/>
                  <a:ext cx="811706" cy="782560"/>
                </a:xfrm>
                <a:custGeom>
                  <a:avLst/>
                  <a:gdLst>
                    <a:gd name="connsiteX0" fmla="*/ 249463 w 811706"/>
                    <a:gd name="connsiteY0" fmla="*/ 251 h 782560"/>
                    <a:gd name="connsiteX1" fmla="*/ 0 w 811706"/>
                    <a:gd name="connsiteY1" fmla="*/ 202454 h 782560"/>
                    <a:gd name="connsiteX2" fmla="*/ 220579 w 811706"/>
                    <a:gd name="connsiteY2" fmla="*/ 759150 h 782560"/>
                    <a:gd name="connsiteX3" fmla="*/ 739049 w 811706"/>
                    <a:gd name="connsiteY3" fmla="*/ 772306 h 782560"/>
                    <a:gd name="connsiteX4" fmla="*/ 747102 w 811706"/>
                    <a:gd name="connsiteY4" fmla="*/ 567461 h 782560"/>
                    <a:gd name="connsiteX5" fmla="*/ 249463 w 811706"/>
                    <a:gd name="connsiteY5" fmla="*/ 251 h 78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1706" h="782560">
                      <a:moveTo>
                        <a:pt x="249463" y="251"/>
                      </a:moveTo>
                      <a:cubicBezTo>
                        <a:pt x="249463" y="251"/>
                        <a:pt x="0" y="-15507"/>
                        <a:pt x="0" y="202454"/>
                      </a:cubicBezTo>
                      <a:cubicBezTo>
                        <a:pt x="0" y="420415"/>
                        <a:pt x="36741" y="725010"/>
                        <a:pt x="220579" y="759150"/>
                      </a:cubicBezTo>
                      <a:cubicBezTo>
                        <a:pt x="404416" y="793289"/>
                        <a:pt x="675975" y="783006"/>
                        <a:pt x="739049" y="772306"/>
                      </a:cubicBezTo>
                      <a:cubicBezTo>
                        <a:pt x="816513" y="759175"/>
                        <a:pt x="850280" y="579485"/>
                        <a:pt x="747102" y="567461"/>
                      </a:cubicBezTo>
                      <a:cubicBezTo>
                        <a:pt x="454284" y="533322"/>
                        <a:pt x="596110" y="23892"/>
                        <a:pt x="249463" y="251"/>
                      </a:cubicBezTo>
                      <a:close/>
                    </a:path>
                  </a:pathLst>
                </a:custGeom>
                <a:solidFill>
                  <a:srgbClr val="C1D8ED"/>
                </a:solidFill>
                <a:ln w="5025" cap="flat">
                  <a:noFill/>
                  <a:prstDash val="solid"/>
                  <a:miter/>
                </a:ln>
              </p:spPr>
              <p:txBody>
                <a:bodyPr rtlCol="0" anchor="ctr"/>
                <a:lstStyle/>
                <a:p>
                  <a:endParaRPr lang="zh-CN" altLang="en-US"/>
                </a:p>
              </p:txBody>
            </p:sp>
          </p:grpSp>
          <p:sp>
            <p:nvSpPr>
              <p:cNvPr id="147" name="任意多边形: 形状 146">
                <a:extLst>
                  <a:ext uri="{FF2B5EF4-FFF2-40B4-BE49-F238E27FC236}">
                    <a16:creationId xmlns:a16="http://schemas.microsoft.com/office/drawing/2014/main" id="{58B5106C-3540-2C2A-3C0E-E44D7FB70587}"/>
                  </a:ext>
                </a:extLst>
              </p:cNvPr>
              <p:cNvSpPr/>
              <p:nvPr/>
            </p:nvSpPr>
            <p:spPr>
              <a:xfrm rot="-5135460">
                <a:off x="1169574" y="6670996"/>
                <a:ext cx="123465" cy="105694"/>
              </a:xfrm>
              <a:custGeom>
                <a:avLst/>
                <a:gdLst>
                  <a:gd name="connsiteX0" fmla="*/ 0 w 123465"/>
                  <a:gd name="connsiteY0" fmla="*/ 0 h 105694"/>
                  <a:gd name="connsiteX1" fmla="*/ 123466 w 123465"/>
                  <a:gd name="connsiteY1" fmla="*/ 0 h 105694"/>
                  <a:gd name="connsiteX2" fmla="*/ 123466 w 123465"/>
                  <a:gd name="connsiteY2" fmla="*/ 105694 h 105694"/>
                  <a:gd name="connsiteX3" fmla="*/ 0 w 123465"/>
                  <a:gd name="connsiteY3" fmla="*/ 105694 h 105694"/>
                </a:gdLst>
                <a:ahLst/>
                <a:cxnLst>
                  <a:cxn ang="0">
                    <a:pos x="connsiteX0" y="connsiteY0"/>
                  </a:cxn>
                  <a:cxn ang="0">
                    <a:pos x="connsiteX1" y="connsiteY1"/>
                  </a:cxn>
                  <a:cxn ang="0">
                    <a:pos x="connsiteX2" y="connsiteY2"/>
                  </a:cxn>
                  <a:cxn ang="0">
                    <a:pos x="connsiteX3" y="connsiteY3"/>
                  </a:cxn>
                </a:cxnLst>
                <a:rect l="l" t="t" r="r" b="b"/>
                <a:pathLst>
                  <a:path w="123465" h="105694">
                    <a:moveTo>
                      <a:pt x="0" y="0"/>
                    </a:moveTo>
                    <a:lnTo>
                      <a:pt x="123466" y="0"/>
                    </a:lnTo>
                    <a:lnTo>
                      <a:pt x="123466" y="105694"/>
                    </a:lnTo>
                    <a:lnTo>
                      <a:pt x="0" y="105694"/>
                    </a:lnTo>
                    <a:close/>
                  </a:path>
                </a:pathLst>
              </a:custGeom>
              <a:solidFill>
                <a:srgbClr val="E98862"/>
              </a:solidFill>
              <a:ln w="50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FB42864-79C1-BFCE-9395-1B654DF35AA1}"/>
                  </a:ext>
                </a:extLst>
              </p:cNvPr>
              <p:cNvSpPr/>
              <p:nvPr/>
            </p:nvSpPr>
            <p:spPr>
              <a:xfrm>
                <a:off x="1167982" y="6725905"/>
                <a:ext cx="265750" cy="83051"/>
              </a:xfrm>
              <a:custGeom>
                <a:avLst/>
                <a:gdLst>
                  <a:gd name="connsiteX0" fmla="*/ 245175 w 265750"/>
                  <a:gd name="connsiteY0" fmla="*/ 82120 h 83051"/>
                  <a:gd name="connsiteX1" fmla="*/ 265750 w 265750"/>
                  <a:gd name="connsiteY1" fmla="*/ 61364 h 83051"/>
                  <a:gd name="connsiteX2" fmla="*/ 265750 w 265750"/>
                  <a:gd name="connsiteY2" fmla="*/ 61359 h 83051"/>
                  <a:gd name="connsiteX3" fmla="*/ 265690 w 265750"/>
                  <a:gd name="connsiteY3" fmla="*/ 59849 h 83051"/>
                  <a:gd name="connsiteX4" fmla="*/ 265690 w 265750"/>
                  <a:gd name="connsiteY4" fmla="*/ 59849 h 83051"/>
                  <a:gd name="connsiteX5" fmla="*/ 252312 w 265750"/>
                  <a:gd name="connsiteY5" fmla="*/ 42087 h 83051"/>
                  <a:gd name="connsiteX6" fmla="*/ 129289 w 265750"/>
                  <a:gd name="connsiteY6" fmla="*/ 882 h 83051"/>
                  <a:gd name="connsiteX7" fmla="*/ 114834 w 265750"/>
                  <a:gd name="connsiteY7" fmla="*/ 2492 h 83051"/>
                  <a:gd name="connsiteX8" fmla="*/ 57115 w 265750"/>
                  <a:gd name="connsiteY8" fmla="*/ 19605 h 83051"/>
                  <a:gd name="connsiteX9" fmla="*/ 12724 w 265750"/>
                  <a:gd name="connsiteY9" fmla="*/ 3378 h 83051"/>
                  <a:gd name="connsiteX10" fmla="*/ 1767 w 265750"/>
                  <a:gd name="connsiteY10" fmla="*/ 4460 h 83051"/>
                  <a:gd name="connsiteX11" fmla="*/ 0 w 265750"/>
                  <a:gd name="connsiteY11" fmla="*/ 9418 h 83051"/>
                  <a:gd name="connsiteX12" fmla="*/ 0 w 265750"/>
                  <a:gd name="connsiteY12" fmla="*/ 69573 h 83051"/>
                  <a:gd name="connsiteX13" fmla="*/ 13479 w 265750"/>
                  <a:gd name="connsiteY13" fmla="*/ 83051 h 83051"/>
                  <a:gd name="connsiteX14" fmla="*/ 13534 w 265750"/>
                  <a:gd name="connsiteY14" fmla="*/ 83051 h 8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5750" h="83051">
                    <a:moveTo>
                      <a:pt x="245175" y="82120"/>
                    </a:moveTo>
                    <a:cubicBezTo>
                      <a:pt x="256590" y="82070"/>
                      <a:pt x="265801" y="72779"/>
                      <a:pt x="265750" y="61364"/>
                    </a:cubicBezTo>
                    <a:cubicBezTo>
                      <a:pt x="265750" y="61364"/>
                      <a:pt x="265750" y="61359"/>
                      <a:pt x="265750" y="61359"/>
                    </a:cubicBezTo>
                    <a:cubicBezTo>
                      <a:pt x="265750" y="60856"/>
                      <a:pt x="265750" y="60352"/>
                      <a:pt x="265690" y="59849"/>
                    </a:cubicBezTo>
                    <a:lnTo>
                      <a:pt x="265690" y="59849"/>
                    </a:lnTo>
                    <a:cubicBezTo>
                      <a:pt x="265061" y="51831"/>
                      <a:pt x="259847" y="44906"/>
                      <a:pt x="252312" y="42087"/>
                    </a:cubicBezTo>
                    <a:lnTo>
                      <a:pt x="129289" y="882"/>
                    </a:lnTo>
                    <a:cubicBezTo>
                      <a:pt x="124468" y="-714"/>
                      <a:pt x="119188" y="-125"/>
                      <a:pt x="114834" y="2492"/>
                    </a:cubicBezTo>
                    <a:cubicBezTo>
                      <a:pt x="97923" y="14224"/>
                      <a:pt x="77690" y="20224"/>
                      <a:pt x="57115" y="19605"/>
                    </a:cubicBezTo>
                    <a:cubicBezTo>
                      <a:pt x="41090" y="18462"/>
                      <a:pt x="25709" y="12840"/>
                      <a:pt x="12724" y="3378"/>
                    </a:cubicBezTo>
                    <a:cubicBezTo>
                      <a:pt x="9397" y="650"/>
                      <a:pt x="4495" y="1139"/>
                      <a:pt x="1767" y="4460"/>
                    </a:cubicBezTo>
                    <a:cubicBezTo>
                      <a:pt x="619" y="5860"/>
                      <a:pt x="-5" y="7611"/>
                      <a:pt x="0" y="9418"/>
                    </a:cubicBezTo>
                    <a:lnTo>
                      <a:pt x="0" y="69573"/>
                    </a:lnTo>
                    <a:cubicBezTo>
                      <a:pt x="0" y="77017"/>
                      <a:pt x="6035" y="83051"/>
                      <a:pt x="13479" y="83051"/>
                    </a:cubicBezTo>
                    <a:lnTo>
                      <a:pt x="13534" y="83051"/>
                    </a:lnTo>
                    <a:close/>
                  </a:path>
                </a:pathLst>
              </a:custGeom>
              <a:solidFill>
                <a:srgbClr val="C1D8ED"/>
              </a:solidFill>
              <a:ln w="50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A17BAB4B-5019-7C12-977A-418E7C4127A6}"/>
                  </a:ext>
                </a:extLst>
              </p:cNvPr>
              <p:cNvSpPr/>
              <p:nvPr/>
            </p:nvSpPr>
            <p:spPr>
              <a:xfrm rot="-572881">
                <a:off x="1612811" y="6661423"/>
                <a:ext cx="105694" cy="124834"/>
              </a:xfrm>
              <a:custGeom>
                <a:avLst/>
                <a:gdLst>
                  <a:gd name="connsiteX0" fmla="*/ 0 w 105694"/>
                  <a:gd name="connsiteY0" fmla="*/ 0 h 124834"/>
                  <a:gd name="connsiteX1" fmla="*/ 105694 w 105694"/>
                  <a:gd name="connsiteY1" fmla="*/ 0 h 124834"/>
                  <a:gd name="connsiteX2" fmla="*/ 105694 w 105694"/>
                  <a:gd name="connsiteY2" fmla="*/ 124835 h 124834"/>
                  <a:gd name="connsiteX3" fmla="*/ 0 w 105694"/>
                  <a:gd name="connsiteY3" fmla="*/ 124835 h 124834"/>
                </a:gdLst>
                <a:ahLst/>
                <a:cxnLst>
                  <a:cxn ang="0">
                    <a:pos x="connsiteX0" y="connsiteY0"/>
                  </a:cxn>
                  <a:cxn ang="0">
                    <a:pos x="connsiteX1" y="connsiteY1"/>
                  </a:cxn>
                  <a:cxn ang="0">
                    <a:pos x="connsiteX2" y="connsiteY2"/>
                  </a:cxn>
                  <a:cxn ang="0">
                    <a:pos x="connsiteX3" y="connsiteY3"/>
                  </a:cxn>
                </a:cxnLst>
                <a:rect l="l" t="t" r="r" b="b"/>
                <a:pathLst>
                  <a:path w="105694" h="124834">
                    <a:moveTo>
                      <a:pt x="0" y="0"/>
                    </a:moveTo>
                    <a:lnTo>
                      <a:pt x="105694" y="0"/>
                    </a:lnTo>
                    <a:lnTo>
                      <a:pt x="105694" y="124835"/>
                    </a:lnTo>
                    <a:lnTo>
                      <a:pt x="0" y="124835"/>
                    </a:lnTo>
                    <a:close/>
                  </a:path>
                </a:pathLst>
              </a:custGeom>
              <a:solidFill>
                <a:srgbClr val="E98862"/>
              </a:solidFill>
              <a:ln w="50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FEC915D7-3475-6A99-E9AE-6B3E8FA8C045}"/>
                  </a:ext>
                </a:extLst>
              </p:cNvPr>
              <p:cNvSpPr/>
              <p:nvPr/>
            </p:nvSpPr>
            <p:spPr>
              <a:xfrm>
                <a:off x="645637" y="5718002"/>
                <a:ext cx="1115632" cy="1009312"/>
              </a:xfrm>
              <a:custGeom>
                <a:avLst/>
                <a:gdLst>
                  <a:gd name="connsiteX0" fmla="*/ 1115633 w 1115632"/>
                  <a:gd name="connsiteY0" fmla="*/ 962465 h 1009312"/>
                  <a:gd name="connsiteX1" fmla="*/ 883609 w 1115632"/>
                  <a:gd name="connsiteY1" fmla="*/ 69683 h 1009312"/>
                  <a:gd name="connsiteX2" fmla="*/ 793517 w 1115632"/>
                  <a:gd name="connsiteY2" fmla="*/ 0 h 1009312"/>
                  <a:gd name="connsiteX3" fmla="*/ 284916 w 1115632"/>
                  <a:gd name="connsiteY3" fmla="*/ 0 h 1009312"/>
                  <a:gd name="connsiteX4" fmla="*/ 284916 w 1115632"/>
                  <a:gd name="connsiteY4" fmla="*/ 327 h 1009312"/>
                  <a:gd name="connsiteX5" fmla="*/ 0 w 1115632"/>
                  <a:gd name="connsiteY5" fmla="*/ 327 h 1009312"/>
                  <a:gd name="connsiteX6" fmla="*/ 0 w 1115632"/>
                  <a:gd name="connsiteY6" fmla="*/ 87620 h 1009312"/>
                  <a:gd name="connsiteX7" fmla="*/ 191684 w 1115632"/>
                  <a:gd name="connsiteY7" fmla="*/ 279314 h 1009312"/>
                  <a:gd name="connsiteX8" fmla="*/ 191689 w 1115632"/>
                  <a:gd name="connsiteY8" fmla="*/ 279314 h 1009312"/>
                  <a:gd name="connsiteX9" fmla="*/ 330652 w 1115632"/>
                  <a:gd name="connsiteY9" fmla="*/ 279314 h 1009312"/>
                  <a:gd name="connsiteX10" fmla="*/ 330652 w 1115632"/>
                  <a:gd name="connsiteY10" fmla="*/ 279868 h 1009312"/>
                  <a:gd name="connsiteX11" fmla="*/ 573245 w 1115632"/>
                  <a:gd name="connsiteY11" fmla="*/ 279868 h 1009312"/>
                  <a:gd name="connsiteX12" fmla="*/ 506446 w 1115632"/>
                  <a:gd name="connsiteY12" fmla="*/ 990121 h 1009312"/>
                  <a:gd name="connsiteX13" fmla="*/ 691854 w 1115632"/>
                  <a:gd name="connsiteY13" fmla="*/ 1007556 h 1009312"/>
                  <a:gd name="connsiteX14" fmla="*/ 756443 w 1115632"/>
                  <a:gd name="connsiteY14" fmla="*/ 320766 h 1009312"/>
                  <a:gd name="connsiteX15" fmla="*/ 935419 w 1115632"/>
                  <a:gd name="connsiteY15" fmla="*/ 1009312 h 100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632" h="1009312">
                    <a:moveTo>
                      <a:pt x="1115633" y="962465"/>
                    </a:moveTo>
                    <a:lnTo>
                      <a:pt x="883609" y="69683"/>
                    </a:lnTo>
                    <a:cubicBezTo>
                      <a:pt x="872944" y="28653"/>
                      <a:pt x="835910" y="10"/>
                      <a:pt x="793517" y="0"/>
                    </a:cubicBezTo>
                    <a:lnTo>
                      <a:pt x="284916" y="0"/>
                    </a:lnTo>
                    <a:lnTo>
                      <a:pt x="284916" y="327"/>
                    </a:lnTo>
                    <a:lnTo>
                      <a:pt x="0" y="327"/>
                    </a:lnTo>
                    <a:lnTo>
                      <a:pt x="0" y="87620"/>
                    </a:lnTo>
                    <a:cubicBezTo>
                      <a:pt x="-5" y="193486"/>
                      <a:pt x="85819" y="279309"/>
                      <a:pt x="191684" y="279314"/>
                    </a:cubicBezTo>
                    <a:cubicBezTo>
                      <a:pt x="191684" y="279314"/>
                      <a:pt x="191689" y="279314"/>
                      <a:pt x="191689" y="279314"/>
                    </a:cubicBezTo>
                    <a:lnTo>
                      <a:pt x="330652" y="279314"/>
                    </a:lnTo>
                    <a:lnTo>
                      <a:pt x="330652" y="279868"/>
                    </a:lnTo>
                    <a:lnTo>
                      <a:pt x="573245" y="279868"/>
                    </a:lnTo>
                    <a:lnTo>
                      <a:pt x="506446" y="990121"/>
                    </a:lnTo>
                    <a:lnTo>
                      <a:pt x="691854" y="1007556"/>
                    </a:lnTo>
                    <a:lnTo>
                      <a:pt x="756443" y="320766"/>
                    </a:lnTo>
                    <a:lnTo>
                      <a:pt x="935419" y="1009312"/>
                    </a:lnTo>
                    <a:close/>
                  </a:path>
                </a:pathLst>
              </a:custGeom>
              <a:solidFill>
                <a:srgbClr val="262626"/>
              </a:solidFill>
              <a:ln w="5025" cap="flat">
                <a:noFill/>
                <a:prstDash val="solid"/>
                <a:miter/>
              </a:ln>
            </p:spPr>
            <p:txBody>
              <a:bodyPr rtlCol="0" anchor="ctr"/>
              <a:lstStyle/>
              <a:p>
                <a:endParaRPr lang="zh-CN" altLang="en-US"/>
              </a:p>
            </p:txBody>
          </p:sp>
          <p:grpSp>
            <p:nvGrpSpPr>
              <p:cNvPr id="151" name="图形 3">
                <a:extLst>
                  <a:ext uri="{FF2B5EF4-FFF2-40B4-BE49-F238E27FC236}">
                    <a16:creationId xmlns:a16="http://schemas.microsoft.com/office/drawing/2014/main" id="{186872AA-FDCC-CA1F-F4BC-96DB718BA646}"/>
                  </a:ext>
                </a:extLst>
              </p:cNvPr>
              <p:cNvGrpSpPr/>
              <p:nvPr/>
            </p:nvGrpSpPr>
            <p:grpSpPr>
              <a:xfrm>
                <a:off x="1373794" y="5219730"/>
                <a:ext cx="202816" cy="85889"/>
                <a:chOff x="1373794" y="5219730"/>
                <a:chExt cx="202816" cy="85889"/>
              </a:xfrm>
              <a:solidFill>
                <a:srgbClr val="E98862"/>
              </a:solidFill>
            </p:grpSpPr>
            <p:sp>
              <p:nvSpPr>
                <p:cNvPr id="152" name="任意多边形: 形状 151">
                  <a:extLst>
                    <a:ext uri="{FF2B5EF4-FFF2-40B4-BE49-F238E27FC236}">
                      <a16:creationId xmlns:a16="http://schemas.microsoft.com/office/drawing/2014/main" id="{3142A713-4DEC-5FC7-7ED6-AD1ADDADB0E8}"/>
                    </a:ext>
                  </a:extLst>
                </p:cNvPr>
                <p:cNvSpPr/>
                <p:nvPr/>
              </p:nvSpPr>
              <p:spPr>
                <a:xfrm>
                  <a:off x="1373794" y="5234203"/>
                  <a:ext cx="202816" cy="71416"/>
                </a:xfrm>
                <a:custGeom>
                  <a:avLst/>
                  <a:gdLst>
                    <a:gd name="connsiteX0" fmla="*/ 0 w 202816"/>
                    <a:gd name="connsiteY0" fmla="*/ 57425 h 71416"/>
                    <a:gd name="connsiteX1" fmla="*/ 43964 w 202816"/>
                    <a:gd name="connsiteY1" fmla="*/ 119 h 71416"/>
                    <a:gd name="connsiteX2" fmla="*/ 202676 w 202816"/>
                    <a:gd name="connsiteY2" fmla="*/ 7890 h 71416"/>
                    <a:gd name="connsiteX3" fmla="*/ 78219 w 202816"/>
                    <a:gd name="connsiteY3" fmla="*/ 71417 h 71416"/>
                  </a:gdLst>
                  <a:ahLst/>
                  <a:cxnLst>
                    <a:cxn ang="0">
                      <a:pos x="connsiteX0" y="connsiteY0"/>
                    </a:cxn>
                    <a:cxn ang="0">
                      <a:pos x="connsiteX1" y="connsiteY1"/>
                    </a:cxn>
                    <a:cxn ang="0">
                      <a:pos x="connsiteX2" y="connsiteY2"/>
                    </a:cxn>
                    <a:cxn ang="0">
                      <a:pos x="connsiteX3" y="connsiteY3"/>
                    </a:cxn>
                  </a:cxnLst>
                  <a:rect l="l" t="t" r="r" b="b"/>
                  <a:pathLst>
                    <a:path w="202816" h="71416">
                      <a:moveTo>
                        <a:pt x="0" y="57425"/>
                      </a:moveTo>
                      <a:cubicBezTo>
                        <a:pt x="0" y="57425"/>
                        <a:pt x="755" y="-3027"/>
                        <a:pt x="43964" y="119"/>
                      </a:cubicBezTo>
                      <a:cubicBezTo>
                        <a:pt x="71223" y="2102"/>
                        <a:pt x="200748" y="-3908"/>
                        <a:pt x="202676" y="7890"/>
                      </a:cubicBezTo>
                      <a:cubicBezTo>
                        <a:pt x="207448" y="37081"/>
                        <a:pt x="88969" y="44218"/>
                        <a:pt x="78219" y="71417"/>
                      </a:cubicBezTo>
                      <a:close/>
                    </a:path>
                  </a:pathLst>
                </a:custGeom>
                <a:solidFill>
                  <a:srgbClr val="E98862"/>
                </a:solidFill>
                <a:ln w="50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35D5142-274A-46A1-3FF2-FAE92EE21AF3}"/>
                    </a:ext>
                  </a:extLst>
                </p:cNvPr>
                <p:cNvSpPr/>
                <p:nvPr/>
              </p:nvSpPr>
              <p:spPr>
                <a:xfrm>
                  <a:off x="1402457" y="5219730"/>
                  <a:ext cx="78474" cy="24838"/>
                </a:xfrm>
                <a:custGeom>
                  <a:avLst/>
                  <a:gdLst>
                    <a:gd name="connsiteX0" fmla="*/ 0 w 78474"/>
                    <a:gd name="connsiteY0" fmla="*/ 16529 h 24838"/>
                    <a:gd name="connsiteX1" fmla="*/ 74922 w 78474"/>
                    <a:gd name="connsiteY1" fmla="*/ 423 h 24838"/>
                    <a:gd name="connsiteX2" fmla="*/ 60729 w 78474"/>
                    <a:gd name="connsiteY2" fmla="*/ 24839 h 24838"/>
                  </a:gdLst>
                  <a:ahLst/>
                  <a:cxnLst>
                    <a:cxn ang="0">
                      <a:pos x="connsiteX0" y="connsiteY0"/>
                    </a:cxn>
                    <a:cxn ang="0">
                      <a:pos x="connsiteX1" y="connsiteY1"/>
                    </a:cxn>
                    <a:cxn ang="0">
                      <a:pos x="connsiteX2" y="connsiteY2"/>
                    </a:cxn>
                  </a:cxnLst>
                  <a:rect l="l" t="t" r="r" b="b"/>
                  <a:pathLst>
                    <a:path w="78474" h="24838">
                      <a:moveTo>
                        <a:pt x="0" y="16529"/>
                      </a:moveTo>
                      <a:cubicBezTo>
                        <a:pt x="0" y="16529"/>
                        <a:pt x="60140" y="-3100"/>
                        <a:pt x="74922" y="423"/>
                      </a:cubicBezTo>
                      <a:cubicBezTo>
                        <a:pt x="88008" y="3539"/>
                        <a:pt x="60729" y="24839"/>
                        <a:pt x="60729" y="24839"/>
                      </a:cubicBezTo>
                      <a:close/>
                    </a:path>
                  </a:pathLst>
                </a:custGeom>
                <a:solidFill>
                  <a:srgbClr val="E98862"/>
                </a:solidFill>
                <a:ln w="5025" cap="flat">
                  <a:noFill/>
                  <a:prstDash val="solid"/>
                  <a:miter/>
                </a:ln>
              </p:spPr>
              <p:txBody>
                <a:bodyPr rtlCol="0" anchor="ctr"/>
                <a:lstStyle/>
                <a:p>
                  <a:endParaRPr lang="zh-CN" altLang="en-US"/>
                </a:p>
              </p:txBody>
            </p:sp>
          </p:grpSp>
          <p:sp>
            <p:nvSpPr>
              <p:cNvPr id="154" name="任意多边形: 形状 153">
                <a:extLst>
                  <a:ext uri="{FF2B5EF4-FFF2-40B4-BE49-F238E27FC236}">
                    <a16:creationId xmlns:a16="http://schemas.microsoft.com/office/drawing/2014/main" id="{77833FD5-CE54-A459-6003-98E8A76314C6}"/>
                  </a:ext>
                </a:extLst>
              </p:cNvPr>
              <p:cNvSpPr/>
              <p:nvPr/>
            </p:nvSpPr>
            <p:spPr>
              <a:xfrm>
                <a:off x="631273" y="5140802"/>
                <a:ext cx="832874" cy="623798"/>
              </a:xfrm>
              <a:custGeom>
                <a:avLst/>
                <a:gdLst>
                  <a:gd name="connsiteX0" fmla="*/ 618300 w 832874"/>
                  <a:gd name="connsiteY0" fmla="*/ 416077 h 623798"/>
                  <a:gd name="connsiteX1" fmla="*/ 832875 w 832874"/>
                  <a:gd name="connsiteY1" fmla="*/ 166267 h 623798"/>
                  <a:gd name="connsiteX2" fmla="*/ 740397 w 832874"/>
                  <a:gd name="connsiteY2" fmla="*/ 114265 h 623798"/>
                  <a:gd name="connsiteX3" fmla="*/ 568579 w 832874"/>
                  <a:gd name="connsiteY3" fmla="*/ 307575 h 623798"/>
                  <a:gd name="connsiteX4" fmla="*/ 434196 w 832874"/>
                  <a:gd name="connsiteY4" fmla="*/ 67040 h 623798"/>
                  <a:gd name="connsiteX5" fmla="*/ 333434 w 832874"/>
                  <a:gd name="connsiteY5" fmla="*/ 1007 h 623798"/>
                  <a:gd name="connsiteX6" fmla="*/ 318637 w 832874"/>
                  <a:gd name="connsiteY6" fmla="*/ 654 h 623798"/>
                  <a:gd name="connsiteX7" fmla="*/ 142228 w 832874"/>
                  <a:gd name="connsiteY7" fmla="*/ 0 h 623798"/>
                  <a:gd name="connsiteX8" fmla="*/ 31098 w 832874"/>
                  <a:gd name="connsiteY8" fmla="*/ 37899 h 623798"/>
                  <a:gd name="connsiteX9" fmla="*/ 49117 w 832874"/>
                  <a:gd name="connsiteY9" fmla="*/ 357950 h 623798"/>
                  <a:gd name="connsiteX10" fmla="*/ 4826 w 832874"/>
                  <a:gd name="connsiteY10" fmla="*/ 565312 h 623798"/>
                  <a:gd name="connsiteX11" fmla="*/ 445822 w 832874"/>
                  <a:gd name="connsiteY11" fmla="*/ 581971 h 623798"/>
                  <a:gd name="connsiteX12" fmla="*/ 435474 w 832874"/>
                  <a:gd name="connsiteY12" fmla="*/ 467032 h 623798"/>
                  <a:gd name="connsiteX13" fmla="*/ 618295 w 832874"/>
                  <a:gd name="connsiteY13" fmla="*/ 467032 h 623798"/>
                  <a:gd name="connsiteX14" fmla="*/ 425393 w 832874"/>
                  <a:gd name="connsiteY14" fmla="*/ 337818 h 623798"/>
                  <a:gd name="connsiteX15" fmla="*/ 428861 w 832874"/>
                  <a:gd name="connsiteY15" fmla="*/ 282495 h 623798"/>
                  <a:gd name="connsiteX16" fmla="*/ 470635 w 832874"/>
                  <a:gd name="connsiteY16" fmla="*/ 357286 h 623798"/>
                  <a:gd name="connsiteX17" fmla="*/ 425408 w 832874"/>
                  <a:gd name="connsiteY17" fmla="*/ 357286 h 623798"/>
                  <a:gd name="connsiteX18" fmla="*/ 425408 w 832874"/>
                  <a:gd name="connsiteY18" fmla="*/ 337823 h 6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2874" h="623798">
                    <a:moveTo>
                      <a:pt x="618300" y="416077"/>
                    </a:moveTo>
                    <a:lnTo>
                      <a:pt x="832875" y="166267"/>
                    </a:lnTo>
                    <a:lnTo>
                      <a:pt x="740397" y="114265"/>
                    </a:lnTo>
                    <a:lnTo>
                      <a:pt x="568579" y="307575"/>
                    </a:lnTo>
                    <a:lnTo>
                      <a:pt x="434196" y="67040"/>
                    </a:lnTo>
                    <a:cubicBezTo>
                      <a:pt x="421483" y="29026"/>
                      <a:pt x="392522" y="3553"/>
                      <a:pt x="333434" y="1007"/>
                    </a:cubicBezTo>
                    <a:cubicBezTo>
                      <a:pt x="330263" y="906"/>
                      <a:pt x="325180" y="755"/>
                      <a:pt x="318637" y="654"/>
                    </a:cubicBezTo>
                    <a:cubicBezTo>
                      <a:pt x="317328" y="28336"/>
                      <a:pt x="145852" y="28235"/>
                      <a:pt x="142228" y="0"/>
                    </a:cubicBezTo>
                    <a:cubicBezTo>
                      <a:pt x="93810" y="50"/>
                      <a:pt x="54049" y="14948"/>
                      <a:pt x="31098" y="37899"/>
                    </a:cubicBezTo>
                    <a:cubicBezTo>
                      <a:pt x="-48172" y="117169"/>
                      <a:pt x="49117" y="252256"/>
                      <a:pt x="49117" y="357950"/>
                    </a:cubicBezTo>
                    <a:cubicBezTo>
                      <a:pt x="49117" y="463644"/>
                      <a:pt x="1303" y="511056"/>
                      <a:pt x="4826" y="565312"/>
                    </a:cubicBezTo>
                    <a:cubicBezTo>
                      <a:pt x="10362" y="650572"/>
                      <a:pt x="424734" y="630440"/>
                      <a:pt x="445822" y="581971"/>
                    </a:cubicBezTo>
                    <a:cubicBezTo>
                      <a:pt x="459965" y="549498"/>
                      <a:pt x="446260" y="525098"/>
                      <a:pt x="435474" y="467032"/>
                    </a:cubicBezTo>
                    <a:lnTo>
                      <a:pt x="618295" y="467032"/>
                    </a:lnTo>
                    <a:close/>
                    <a:moveTo>
                      <a:pt x="425393" y="337818"/>
                    </a:moveTo>
                    <a:cubicBezTo>
                      <a:pt x="425600" y="320036"/>
                      <a:pt x="426974" y="301429"/>
                      <a:pt x="428861" y="282495"/>
                    </a:cubicBezTo>
                    <a:lnTo>
                      <a:pt x="470635" y="357286"/>
                    </a:lnTo>
                    <a:lnTo>
                      <a:pt x="425408" y="357286"/>
                    </a:lnTo>
                    <a:cubicBezTo>
                      <a:pt x="425343" y="350995"/>
                      <a:pt x="425318" y="344563"/>
                      <a:pt x="425408" y="337823"/>
                    </a:cubicBezTo>
                    <a:close/>
                  </a:path>
                </a:pathLst>
              </a:custGeom>
              <a:solidFill>
                <a:srgbClr val="367CFF"/>
              </a:solidFill>
              <a:ln w="50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B7DCA9E3-3FEB-11A6-FF57-08708CD53507}"/>
                  </a:ext>
                </a:extLst>
              </p:cNvPr>
              <p:cNvSpPr/>
              <p:nvPr/>
            </p:nvSpPr>
            <p:spPr>
              <a:xfrm>
                <a:off x="773532" y="5140807"/>
                <a:ext cx="176408" cy="72322"/>
              </a:xfrm>
              <a:custGeom>
                <a:avLst/>
                <a:gdLst>
                  <a:gd name="connsiteX0" fmla="*/ 176409 w 176408"/>
                  <a:gd name="connsiteY0" fmla="*/ 654 h 72322"/>
                  <a:gd name="connsiteX1" fmla="*/ 113596 w 176408"/>
                  <a:gd name="connsiteY1" fmla="*/ 72073 h 72322"/>
                  <a:gd name="connsiteX2" fmla="*/ 0 w 176408"/>
                  <a:gd name="connsiteY2" fmla="*/ 0 h 72322"/>
                  <a:gd name="connsiteX3" fmla="*/ 201 w 176408"/>
                  <a:gd name="connsiteY3" fmla="*/ 0 h 72322"/>
                  <a:gd name="connsiteX4" fmla="*/ 176409 w 176408"/>
                  <a:gd name="connsiteY4" fmla="*/ 654 h 7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08" h="72322">
                    <a:moveTo>
                      <a:pt x="176409" y="654"/>
                    </a:moveTo>
                    <a:cubicBezTo>
                      <a:pt x="175100" y="28336"/>
                      <a:pt x="160001" y="69053"/>
                      <a:pt x="113596" y="72073"/>
                    </a:cubicBezTo>
                    <a:cubicBezTo>
                      <a:pt x="51639" y="76195"/>
                      <a:pt x="3624" y="28235"/>
                      <a:pt x="0" y="0"/>
                    </a:cubicBezTo>
                    <a:lnTo>
                      <a:pt x="201" y="0"/>
                    </a:lnTo>
                    <a:cubicBezTo>
                      <a:pt x="61076" y="0"/>
                      <a:pt x="140800" y="101"/>
                      <a:pt x="176409" y="654"/>
                    </a:cubicBezTo>
                    <a:close/>
                  </a:path>
                </a:pathLst>
              </a:custGeom>
              <a:solidFill>
                <a:srgbClr val="E98862"/>
              </a:solidFill>
              <a:ln w="50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69AB3277-448E-C357-81BC-58969FF60336}"/>
                  </a:ext>
                </a:extLst>
              </p:cNvPr>
              <p:cNvSpPr/>
              <p:nvPr/>
            </p:nvSpPr>
            <p:spPr>
              <a:xfrm>
                <a:off x="1602355" y="6725895"/>
                <a:ext cx="265750" cy="83061"/>
              </a:xfrm>
              <a:custGeom>
                <a:avLst/>
                <a:gdLst>
                  <a:gd name="connsiteX0" fmla="*/ 245175 w 265750"/>
                  <a:gd name="connsiteY0" fmla="*/ 82130 h 83061"/>
                  <a:gd name="connsiteX1" fmla="*/ 265751 w 265750"/>
                  <a:gd name="connsiteY1" fmla="*/ 61364 h 83061"/>
                  <a:gd name="connsiteX2" fmla="*/ 265751 w 265750"/>
                  <a:gd name="connsiteY2" fmla="*/ 61359 h 83061"/>
                  <a:gd name="connsiteX3" fmla="*/ 265690 w 265750"/>
                  <a:gd name="connsiteY3" fmla="*/ 59849 h 83061"/>
                  <a:gd name="connsiteX4" fmla="*/ 265690 w 265750"/>
                  <a:gd name="connsiteY4" fmla="*/ 59849 h 83061"/>
                  <a:gd name="connsiteX5" fmla="*/ 252307 w 265750"/>
                  <a:gd name="connsiteY5" fmla="*/ 42087 h 83061"/>
                  <a:gd name="connsiteX6" fmla="*/ 129289 w 265750"/>
                  <a:gd name="connsiteY6" fmla="*/ 882 h 83061"/>
                  <a:gd name="connsiteX7" fmla="*/ 114829 w 265750"/>
                  <a:gd name="connsiteY7" fmla="*/ 2492 h 83061"/>
                  <a:gd name="connsiteX8" fmla="*/ 57115 w 265750"/>
                  <a:gd name="connsiteY8" fmla="*/ 19605 h 83061"/>
                  <a:gd name="connsiteX9" fmla="*/ 12719 w 265750"/>
                  <a:gd name="connsiteY9" fmla="*/ 3378 h 83061"/>
                  <a:gd name="connsiteX10" fmla="*/ 1757 w 265750"/>
                  <a:gd name="connsiteY10" fmla="*/ 4485 h 83061"/>
                  <a:gd name="connsiteX11" fmla="*/ 0 w 265750"/>
                  <a:gd name="connsiteY11" fmla="*/ 9418 h 83061"/>
                  <a:gd name="connsiteX12" fmla="*/ 0 w 265750"/>
                  <a:gd name="connsiteY12" fmla="*/ 69573 h 83061"/>
                  <a:gd name="connsiteX13" fmla="*/ 13458 w 265750"/>
                  <a:gd name="connsiteY13" fmla="*/ 83061 h 83061"/>
                  <a:gd name="connsiteX14" fmla="*/ 13514 w 265750"/>
                  <a:gd name="connsiteY14" fmla="*/ 83061 h 8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5750" h="83061">
                    <a:moveTo>
                      <a:pt x="245175" y="82130"/>
                    </a:moveTo>
                    <a:cubicBezTo>
                      <a:pt x="256590" y="82080"/>
                      <a:pt x="265801" y="72779"/>
                      <a:pt x="265751" y="61364"/>
                    </a:cubicBezTo>
                    <a:cubicBezTo>
                      <a:pt x="265751" y="61364"/>
                      <a:pt x="265751" y="61359"/>
                      <a:pt x="265751" y="61359"/>
                    </a:cubicBezTo>
                    <a:cubicBezTo>
                      <a:pt x="265751" y="60856"/>
                      <a:pt x="265751" y="60352"/>
                      <a:pt x="265690" y="59849"/>
                    </a:cubicBezTo>
                    <a:lnTo>
                      <a:pt x="265690" y="59849"/>
                    </a:lnTo>
                    <a:cubicBezTo>
                      <a:pt x="265061" y="51831"/>
                      <a:pt x="259842" y="44906"/>
                      <a:pt x="252307" y="42087"/>
                    </a:cubicBezTo>
                    <a:lnTo>
                      <a:pt x="129289" y="882"/>
                    </a:lnTo>
                    <a:cubicBezTo>
                      <a:pt x="124463" y="-714"/>
                      <a:pt x="119183" y="-125"/>
                      <a:pt x="114829" y="2492"/>
                    </a:cubicBezTo>
                    <a:cubicBezTo>
                      <a:pt x="97918" y="14224"/>
                      <a:pt x="77690" y="20224"/>
                      <a:pt x="57115" y="19605"/>
                    </a:cubicBezTo>
                    <a:cubicBezTo>
                      <a:pt x="41090" y="18462"/>
                      <a:pt x="25704" y="12840"/>
                      <a:pt x="12719" y="3378"/>
                    </a:cubicBezTo>
                    <a:cubicBezTo>
                      <a:pt x="9387" y="655"/>
                      <a:pt x="4479" y="1154"/>
                      <a:pt x="1757" y="4485"/>
                    </a:cubicBezTo>
                    <a:cubicBezTo>
                      <a:pt x="619" y="5880"/>
                      <a:pt x="0" y="7621"/>
                      <a:pt x="0" y="9418"/>
                    </a:cubicBezTo>
                    <a:lnTo>
                      <a:pt x="0" y="69573"/>
                    </a:lnTo>
                    <a:cubicBezTo>
                      <a:pt x="-5" y="77012"/>
                      <a:pt x="6020" y="83051"/>
                      <a:pt x="13458" y="83061"/>
                    </a:cubicBezTo>
                    <a:lnTo>
                      <a:pt x="13514" y="83061"/>
                    </a:lnTo>
                    <a:close/>
                  </a:path>
                </a:pathLst>
              </a:custGeom>
              <a:solidFill>
                <a:srgbClr val="C1D8ED"/>
              </a:solidFill>
              <a:ln w="5025" cap="flat">
                <a:noFill/>
                <a:prstDash val="solid"/>
                <a:miter/>
              </a:ln>
            </p:spPr>
            <p:txBody>
              <a:bodyPr rtlCol="0" anchor="ctr"/>
              <a:lstStyle/>
              <a:p>
                <a:endParaRPr lang="zh-CN" altLang="en-US"/>
              </a:p>
            </p:txBody>
          </p:sp>
          <p:grpSp>
            <p:nvGrpSpPr>
              <p:cNvPr id="157" name="图形 3">
                <a:extLst>
                  <a:ext uri="{FF2B5EF4-FFF2-40B4-BE49-F238E27FC236}">
                    <a16:creationId xmlns:a16="http://schemas.microsoft.com/office/drawing/2014/main" id="{C51A5597-0DB8-EE07-2BDF-3C2A16877787}"/>
                  </a:ext>
                </a:extLst>
              </p:cNvPr>
              <p:cNvGrpSpPr/>
              <p:nvPr/>
            </p:nvGrpSpPr>
            <p:grpSpPr>
              <a:xfrm>
                <a:off x="291938" y="5609027"/>
                <a:ext cx="2457803" cy="1199944"/>
                <a:chOff x="291938" y="5609027"/>
                <a:chExt cx="2457803" cy="1199944"/>
              </a:xfrm>
            </p:grpSpPr>
            <p:sp>
              <p:nvSpPr>
                <p:cNvPr id="158" name="任意多边形: 形状 157">
                  <a:extLst>
                    <a:ext uri="{FF2B5EF4-FFF2-40B4-BE49-F238E27FC236}">
                      <a16:creationId xmlns:a16="http://schemas.microsoft.com/office/drawing/2014/main" id="{ACB4BDFF-2B43-EFB0-F945-06EAF1EE86C5}"/>
                    </a:ext>
                  </a:extLst>
                </p:cNvPr>
                <p:cNvSpPr/>
                <p:nvPr/>
              </p:nvSpPr>
              <p:spPr>
                <a:xfrm>
                  <a:off x="357288" y="5656619"/>
                  <a:ext cx="47265" cy="1152351"/>
                </a:xfrm>
                <a:custGeom>
                  <a:avLst/>
                  <a:gdLst>
                    <a:gd name="connsiteX0" fmla="*/ 0 w 47265"/>
                    <a:gd name="connsiteY0" fmla="*/ 0 h 1152351"/>
                    <a:gd name="connsiteX1" fmla="*/ 47265 w 47265"/>
                    <a:gd name="connsiteY1" fmla="*/ 0 h 1152351"/>
                    <a:gd name="connsiteX2" fmla="*/ 47265 w 47265"/>
                    <a:gd name="connsiteY2" fmla="*/ 1152352 h 1152351"/>
                    <a:gd name="connsiteX3" fmla="*/ 0 w 47265"/>
                    <a:gd name="connsiteY3" fmla="*/ 1152352 h 1152351"/>
                  </a:gdLst>
                  <a:ahLst/>
                  <a:cxnLst>
                    <a:cxn ang="0">
                      <a:pos x="connsiteX0" y="connsiteY0"/>
                    </a:cxn>
                    <a:cxn ang="0">
                      <a:pos x="connsiteX1" y="connsiteY1"/>
                    </a:cxn>
                    <a:cxn ang="0">
                      <a:pos x="connsiteX2" y="connsiteY2"/>
                    </a:cxn>
                    <a:cxn ang="0">
                      <a:pos x="connsiteX3" y="connsiteY3"/>
                    </a:cxn>
                  </a:cxnLst>
                  <a:rect l="l" t="t" r="r" b="b"/>
                  <a:pathLst>
                    <a:path w="47265" h="1152351">
                      <a:moveTo>
                        <a:pt x="0" y="0"/>
                      </a:moveTo>
                      <a:lnTo>
                        <a:pt x="47265" y="0"/>
                      </a:lnTo>
                      <a:lnTo>
                        <a:pt x="47265" y="1152352"/>
                      </a:lnTo>
                      <a:lnTo>
                        <a:pt x="0" y="1152352"/>
                      </a:lnTo>
                      <a:close/>
                    </a:path>
                  </a:pathLst>
                </a:custGeom>
                <a:solidFill>
                  <a:srgbClr val="DEE8F5"/>
                </a:solidFill>
                <a:ln w="50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C6F55A5-F931-A7EA-B07E-C9A683B6A4CE}"/>
                    </a:ext>
                  </a:extLst>
                </p:cNvPr>
                <p:cNvSpPr/>
                <p:nvPr/>
              </p:nvSpPr>
              <p:spPr>
                <a:xfrm>
                  <a:off x="2637132" y="5656619"/>
                  <a:ext cx="47265" cy="1152351"/>
                </a:xfrm>
                <a:custGeom>
                  <a:avLst/>
                  <a:gdLst>
                    <a:gd name="connsiteX0" fmla="*/ 0 w 47265"/>
                    <a:gd name="connsiteY0" fmla="*/ 0 h 1152351"/>
                    <a:gd name="connsiteX1" fmla="*/ 47265 w 47265"/>
                    <a:gd name="connsiteY1" fmla="*/ 0 h 1152351"/>
                    <a:gd name="connsiteX2" fmla="*/ 47265 w 47265"/>
                    <a:gd name="connsiteY2" fmla="*/ 1152352 h 1152351"/>
                    <a:gd name="connsiteX3" fmla="*/ 0 w 47265"/>
                    <a:gd name="connsiteY3" fmla="*/ 1152352 h 1152351"/>
                  </a:gdLst>
                  <a:ahLst/>
                  <a:cxnLst>
                    <a:cxn ang="0">
                      <a:pos x="connsiteX0" y="connsiteY0"/>
                    </a:cxn>
                    <a:cxn ang="0">
                      <a:pos x="connsiteX1" y="connsiteY1"/>
                    </a:cxn>
                    <a:cxn ang="0">
                      <a:pos x="connsiteX2" y="connsiteY2"/>
                    </a:cxn>
                    <a:cxn ang="0">
                      <a:pos x="connsiteX3" y="connsiteY3"/>
                    </a:cxn>
                  </a:cxnLst>
                  <a:rect l="l" t="t" r="r" b="b"/>
                  <a:pathLst>
                    <a:path w="47265" h="1152351">
                      <a:moveTo>
                        <a:pt x="0" y="0"/>
                      </a:moveTo>
                      <a:lnTo>
                        <a:pt x="47265" y="0"/>
                      </a:lnTo>
                      <a:lnTo>
                        <a:pt x="47265" y="1152352"/>
                      </a:lnTo>
                      <a:lnTo>
                        <a:pt x="0" y="1152352"/>
                      </a:lnTo>
                      <a:close/>
                    </a:path>
                  </a:pathLst>
                </a:custGeom>
                <a:solidFill>
                  <a:srgbClr val="C1D8ED"/>
                </a:solidFill>
                <a:ln w="50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54EECA8-64D3-6D44-C49A-4D58801AF786}"/>
                    </a:ext>
                  </a:extLst>
                </p:cNvPr>
                <p:cNvSpPr/>
                <p:nvPr/>
              </p:nvSpPr>
              <p:spPr>
                <a:xfrm>
                  <a:off x="2258117" y="5642175"/>
                  <a:ext cx="426274" cy="1087999"/>
                </a:xfrm>
                <a:custGeom>
                  <a:avLst/>
                  <a:gdLst>
                    <a:gd name="connsiteX0" fmla="*/ 0 w 426274"/>
                    <a:gd name="connsiteY0" fmla="*/ 0 h 1087999"/>
                    <a:gd name="connsiteX1" fmla="*/ 426275 w 426274"/>
                    <a:gd name="connsiteY1" fmla="*/ 0 h 1087999"/>
                    <a:gd name="connsiteX2" fmla="*/ 426275 w 426274"/>
                    <a:gd name="connsiteY2" fmla="*/ 1087999 h 1087999"/>
                    <a:gd name="connsiteX3" fmla="*/ 0 w 426274"/>
                    <a:gd name="connsiteY3" fmla="*/ 1087999 h 1087999"/>
                  </a:gdLst>
                  <a:ahLst/>
                  <a:cxnLst>
                    <a:cxn ang="0">
                      <a:pos x="connsiteX0" y="connsiteY0"/>
                    </a:cxn>
                    <a:cxn ang="0">
                      <a:pos x="connsiteX1" y="connsiteY1"/>
                    </a:cxn>
                    <a:cxn ang="0">
                      <a:pos x="connsiteX2" y="connsiteY2"/>
                    </a:cxn>
                    <a:cxn ang="0">
                      <a:pos x="connsiteX3" y="connsiteY3"/>
                    </a:cxn>
                  </a:cxnLst>
                  <a:rect l="l" t="t" r="r" b="b"/>
                  <a:pathLst>
                    <a:path w="426274" h="1087999">
                      <a:moveTo>
                        <a:pt x="0" y="0"/>
                      </a:moveTo>
                      <a:lnTo>
                        <a:pt x="426275" y="0"/>
                      </a:lnTo>
                      <a:lnTo>
                        <a:pt x="426275" y="1087999"/>
                      </a:lnTo>
                      <a:lnTo>
                        <a:pt x="0" y="1087999"/>
                      </a:lnTo>
                      <a:close/>
                    </a:path>
                  </a:pathLst>
                </a:custGeom>
                <a:solidFill>
                  <a:srgbClr val="C1D8ED"/>
                </a:solidFill>
                <a:ln w="50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9E6BB6F-DCB6-758B-5F5F-ACB29D43E19A}"/>
                    </a:ext>
                  </a:extLst>
                </p:cNvPr>
                <p:cNvSpPr/>
                <p:nvPr/>
              </p:nvSpPr>
              <p:spPr>
                <a:xfrm>
                  <a:off x="2173019" y="6651381"/>
                  <a:ext cx="47265" cy="157589"/>
                </a:xfrm>
                <a:custGeom>
                  <a:avLst/>
                  <a:gdLst>
                    <a:gd name="connsiteX0" fmla="*/ 0 w 47265"/>
                    <a:gd name="connsiteY0" fmla="*/ 0 h 157589"/>
                    <a:gd name="connsiteX1" fmla="*/ 47265 w 47265"/>
                    <a:gd name="connsiteY1" fmla="*/ 0 h 157589"/>
                    <a:gd name="connsiteX2" fmla="*/ 47265 w 47265"/>
                    <a:gd name="connsiteY2" fmla="*/ 157590 h 157589"/>
                    <a:gd name="connsiteX3" fmla="*/ 0 w 47265"/>
                    <a:gd name="connsiteY3" fmla="*/ 157590 h 157589"/>
                  </a:gdLst>
                  <a:ahLst/>
                  <a:cxnLst>
                    <a:cxn ang="0">
                      <a:pos x="connsiteX0" y="connsiteY0"/>
                    </a:cxn>
                    <a:cxn ang="0">
                      <a:pos x="connsiteX1" y="connsiteY1"/>
                    </a:cxn>
                    <a:cxn ang="0">
                      <a:pos x="connsiteX2" y="connsiteY2"/>
                    </a:cxn>
                    <a:cxn ang="0">
                      <a:pos x="connsiteX3" y="connsiteY3"/>
                    </a:cxn>
                  </a:cxnLst>
                  <a:rect l="l" t="t" r="r" b="b"/>
                  <a:pathLst>
                    <a:path w="47265" h="157589">
                      <a:moveTo>
                        <a:pt x="0" y="0"/>
                      </a:moveTo>
                      <a:lnTo>
                        <a:pt x="47265" y="0"/>
                      </a:lnTo>
                      <a:lnTo>
                        <a:pt x="47265" y="157590"/>
                      </a:lnTo>
                      <a:lnTo>
                        <a:pt x="0" y="157590"/>
                      </a:lnTo>
                      <a:close/>
                    </a:path>
                  </a:pathLst>
                </a:custGeom>
                <a:solidFill>
                  <a:srgbClr val="C1D8ED"/>
                </a:solidFill>
                <a:ln w="50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79406DCE-7606-34F1-54DE-9D1A84429349}"/>
                    </a:ext>
                  </a:extLst>
                </p:cNvPr>
                <p:cNvSpPr/>
                <p:nvPr/>
              </p:nvSpPr>
              <p:spPr>
                <a:xfrm>
                  <a:off x="291938" y="5609027"/>
                  <a:ext cx="2457803" cy="64991"/>
                </a:xfrm>
                <a:custGeom>
                  <a:avLst/>
                  <a:gdLst>
                    <a:gd name="connsiteX0" fmla="*/ 0 w 2457803"/>
                    <a:gd name="connsiteY0" fmla="*/ 0 h 64991"/>
                    <a:gd name="connsiteX1" fmla="*/ 2457803 w 2457803"/>
                    <a:gd name="connsiteY1" fmla="*/ 0 h 64991"/>
                    <a:gd name="connsiteX2" fmla="*/ 2457803 w 2457803"/>
                    <a:gd name="connsiteY2" fmla="*/ 64992 h 64991"/>
                    <a:gd name="connsiteX3" fmla="*/ 0 w 2457803"/>
                    <a:gd name="connsiteY3" fmla="*/ 64992 h 64991"/>
                  </a:gdLst>
                  <a:ahLst/>
                  <a:cxnLst>
                    <a:cxn ang="0">
                      <a:pos x="connsiteX0" y="connsiteY0"/>
                    </a:cxn>
                    <a:cxn ang="0">
                      <a:pos x="connsiteX1" y="connsiteY1"/>
                    </a:cxn>
                    <a:cxn ang="0">
                      <a:pos x="connsiteX2" y="connsiteY2"/>
                    </a:cxn>
                    <a:cxn ang="0">
                      <a:pos x="connsiteX3" y="connsiteY3"/>
                    </a:cxn>
                  </a:cxnLst>
                  <a:rect l="l" t="t" r="r" b="b"/>
                  <a:pathLst>
                    <a:path w="2457803" h="64991">
                      <a:moveTo>
                        <a:pt x="0" y="0"/>
                      </a:moveTo>
                      <a:lnTo>
                        <a:pt x="2457803" y="0"/>
                      </a:lnTo>
                      <a:lnTo>
                        <a:pt x="2457803" y="64992"/>
                      </a:lnTo>
                      <a:lnTo>
                        <a:pt x="0" y="64992"/>
                      </a:lnTo>
                      <a:close/>
                    </a:path>
                  </a:pathLst>
                </a:custGeom>
                <a:solidFill>
                  <a:srgbClr val="DEE8F5"/>
                </a:solidFill>
                <a:ln w="50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5D5671A-A380-49B0-9E75-D8A0BAA284A6}"/>
                    </a:ext>
                  </a:extLst>
                </p:cNvPr>
                <p:cNvSpPr/>
                <p:nvPr/>
              </p:nvSpPr>
              <p:spPr>
                <a:xfrm>
                  <a:off x="2234487" y="5656619"/>
                  <a:ext cx="47265" cy="1152351"/>
                </a:xfrm>
                <a:custGeom>
                  <a:avLst/>
                  <a:gdLst>
                    <a:gd name="connsiteX0" fmla="*/ 0 w 47265"/>
                    <a:gd name="connsiteY0" fmla="*/ 0 h 1152351"/>
                    <a:gd name="connsiteX1" fmla="*/ 47265 w 47265"/>
                    <a:gd name="connsiteY1" fmla="*/ 0 h 1152351"/>
                    <a:gd name="connsiteX2" fmla="*/ 47265 w 47265"/>
                    <a:gd name="connsiteY2" fmla="*/ 1152352 h 1152351"/>
                    <a:gd name="connsiteX3" fmla="*/ 0 w 47265"/>
                    <a:gd name="connsiteY3" fmla="*/ 1152352 h 1152351"/>
                  </a:gdLst>
                  <a:ahLst/>
                  <a:cxnLst>
                    <a:cxn ang="0">
                      <a:pos x="connsiteX0" y="connsiteY0"/>
                    </a:cxn>
                    <a:cxn ang="0">
                      <a:pos x="connsiteX1" y="connsiteY1"/>
                    </a:cxn>
                    <a:cxn ang="0">
                      <a:pos x="connsiteX2" y="connsiteY2"/>
                    </a:cxn>
                    <a:cxn ang="0">
                      <a:pos x="connsiteX3" y="connsiteY3"/>
                    </a:cxn>
                  </a:cxnLst>
                  <a:rect l="l" t="t" r="r" b="b"/>
                  <a:pathLst>
                    <a:path w="47265" h="1152351">
                      <a:moveTo>
                        <a:pt x="0" y="0"/>
                      </a:moveTo>
                      <a:lnTo>
                        <a:pt x="47265" y="0"/>
                      </a:lnTo>
                      <a:lnTo>
                        <a:pt x="47265" y="1152352"/>
                      </a:lnTo>
                      <a:lnTo>
                        <a:pt x="0" y="1152352"/>
                      </a:lnTo>
                      <a:close/>
                    </a:path>
                  </a:pathLst>
                </a:custGeom>
                <a:solidFill>
                  <a:srgbClr val="DEE8F5"/>
                </a:solidFill>
                <a:ln w="50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881A6293-605E-B8C8-F212-7B6CB2F4E5EE}"/>
                    </a:ext>
                  </a:extLst>
                </p:cNvPr>
                <p:cNvSpPr/>
                <p:nvPr/>
              </p:nvSpPr>
              <p:spPr>
                <a:xfrm>
                  <a:off x="1770374" y="5656619"/>
                  <a:ext cx="47265" cy="1152351"/>
                </a:xfrm>
                <a:custGeom>
                  <a:avLst/>
                  <a:gdLst>
                    <a:gd name="connsiteX0" fmla="*/ 0 w 47265"/>
                    <a:gd name="connsiteY0" fmla="*/ 0 h 1152351"/>
                    <a:gd name="connsiteX1" fmla="*/ 47265 w 47265"/>
                    <a:gd name="connsiteY1" fmla="*/ 0 h 1152351"/>
                    <a:gd name="connsiteX2" fmla="*/ 47265 w 47265"/>
                    <a:gd name="connsiteY2" fmla="*/ 1152352 h 1152351"/>
                    <a:gd name="connsiteX3" fmla="*/ 0 w 47265"/>
                    <a:gd name="connsiteY3" fmla="*/ 1152352 h 1152351"/>
                  </a:gdLst>
                  <a:ahLst/>
                  <a:cxnLst>
                    <a:cxn ang="0">
                      <a:pos x="connsiteX0" y="connsiteY0"/>
                    </a:cxn>
                    <a:cxn ang="0">
                      <a:pos x="connsiteX1" y="connsiteY1"/>
                    </a:cxn>
                    <a:cxn ang="0">
                      <a:pos x="connsiteX2" y="connsiteY2"/>
                    </a:cxn>
                    <a:cxn ang="0">
                      <a:pos x="connsiteX3" y="connsiteY3"/>
                    </a:cxn>
                  </a:cxnLst>
                  <a:rect l="l" t="t" r="r" b="b"/>
                  <a:pathLst>
                    <a:path w="47265" h="1152351">
                      <a:moveTo>
                        <a:pt x="0" y="0"/>
                      </a:moveTo>
                      <a:lnTo>
                        <a:pt x="47265" y="0"/>
                      </a:lnTo>
                      <a:lnTo>
                        <a:pt x="47265" y="1152352"/>
                      </a:lnTo>
                      <a:lnTo>
                        <a:pt x="0" y="1152352"/>
                      </a:lnTo>
                      <a:close/>
                    </a:path>
                  </a:pathLst>
                </a:custGeom>
                <a:solidFill>
                  <a:srgbClr val="DEE8F5"/>
                </a:solidFill>
                <a:ln w="50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15735B3F-74CA-2D0D-D6A9-D0076F67DC82}"/>
                    </a:ext>
                  </a:extLst>
                </p:cNvPr>
                <p:cNvSpPr/>
                <p:nvPr/>
              </p:nvSpPr>
              <p:spPr>
                <a:xfrm>
                  <a:off x="1794004" y="5674104"/>
                  <a:ext cx="464113" cy="1056069"/>
                </a:xfrm>
                <a:custGeom>
                  <a:avLst/>
                  <a:gdLst>
                    <a:gd name="connsiteX0" fmla="*/ 0 w 464113"/>
                    <a:gd name="connsiteY0" fmla="*/ 0 h 1056069"/>
                    <a:gd name="connsiteX1" fmla="*/ 464113 w 464113"/>
                    <a:gd name="connsiteY1" fmla="*/ 0 h 1056069"/>
                    <a:gd name="connsiteX2" fmla="*/ 464113 w 464113"/>
                    <a:gd name="connsiteY2" fmla="*/ 1056070 h 1056069"/>
                    <a:gd name="connsiteX3" fmla="*/ 0 w 464113"/>
                    <a:gd name="connsiteY3" fmla="*/ 1056070 h 1056069"/>
                  </a:gdLst>
                  <a:ahLst/>
                  <a:cxnLst>
                    <a:cxn ang="0">
                      <a:pos x="connsiteX0" y="connsiteY0"/>
                    </a:cxn>
                    <a:cxn ang="0">
                      <a:pos x="connsiteX1" y="connsiteY1"/>
                    </a:cxn>
                    <a:cxn ang="0">
                      <a:pos x="connsiteX2" y="connsiteY2"/>
                    </a:cxn>
                    <a:cxn ang="0">
                      <a:pos x="connsiteX3" y="connsiteY3"/>
                    </a:cxn>
                  </a:cxnLst>
                  <a:rect l="l" t="t" r="r" b="b"/>
                  <a:pathLst>
                    <a:path w="464113" h="1056069">
                      <a:moveTo>
                        <a:pt x="0" y="0"/>
                      </a:moveTo>
                      <a:lnTo>
                        <a:pt x="464113" y="0"/>
                      </a:lnTo>
                      <a:lnTo>
                        <a:pt x="464113" y="1056070"/>
                      </a:lnTo>
                      <a:lnTo>
                        <a:pt x="0" y="1056070"/>
                      </a:lnTo>
                      <a:close/>
                    </a:path>
                  </a:pathLst>
                </a:custGeom>
                <a:solidFill>
                  <a:srgbClr val="DEE8F5"/>
                </a:solidFill>
                <a:ln w="5025" cap="flat">
                  <a:noFill/>
                  <a:prstDash val="solid"/>
                  <a:miter/>
                </a:ln>
              </p:spPr>
              <p:txBody>
                <a:bodyPr rtlCol="0" anchor="ctr"/>
                <a:lstStyle/>
                <a:p>
                  <a:endParaRPr lang="zh-CN" altLang="en-US"/>
                </a:p>
              </p:txBody>
            </p:sp>
          </p:grpSp>
          <p:grpSp>
            <p:nvGrpSpPr>
              <p:cNvPr id="166" name="图形 3">
                <a:extLst>
                  <a:ext uri="{FF2B5EF4-FFF2-40B4-BE49-F238E27FC236}">
                    <a16:creationId xmlns:a16="http://schemas.microsoft.com/office/drawing/2014/main" id="{D2593B8B-4C3F-CAFF-C3BD-3005C67160F6}"/>
                  </a:ext>
                </a:extLst>
              </p:cNvPr>
              <p:cNvGrpSpPr/>
              <p:nvPr/>
            </p:nvGrpSpPr>
            <p:grpSpPr>
              <a:xfrm>
                <a:off x="1585404" y="5297265"/>
                <a:ext cx="628536" cy="310881"/>
                <a:chOff x="1585404" y="5297265"/>
                <a:chExt cx="628536" cy="310881"/>
              </a:xfrm>
            </p:grpSpPr>
            <p:grpSp>
              <p:nvGrpSpPr>
                <p:cNvPr id="167" name="图形 3">
                  <a:extLst>
                    <a:ext uri="{FF2B5EF4-FFF2-40B4-BE49-F238E27FC236}">
                      <a16:creationId xmlns:a16="http://schemas.microsoft.com/office/drawing/2014/main" id="{6AB1E012-C7D2-4213-853D-A0F90C5B990D}"/>
                    </a:ext>
                  </a:extLst>
                </p:cNvPr>
                <p:cNvGrpSpPr/>
                <p:nvPr/>
              </p:nvGrpSpPr>
              <p:grpSpPr>
                <a:xfrm>
                  <a:off x="1585404" y="5297265"/>
                  <a:ext cx="628536" cy="310881"/>
                  <a:chOff x="1585404" y="5297265"/>
                  <a:chExt cx="628536" cy="310881"/>
                </a:xfrm>
                <a:solidFill>
                  <a:srgbClr val="9EBCEA"/>
                </a:solidFill>
              </p:grpSpPr>
              <p:sp>
                <p:nvSpPr>
                  <p:cNvPr id="168" name="任意多边形: 形状 167">
                    <a:extLst>
                      <a:ext uri="{FF2B5EF4-FFF2-40B4-BE49-F238E27FC236}">
                        <a16:creationId xmlns:a16="http://schemas.microsoft.com/office/drawing/2014/main" id="{DB4539D1-C7EB-0677-5671-1B216A969783}"/>
                      </a:ext>
                    </a:extLst>
                  </p:cNvPr>
                  <p:cNvSpPr/>
                  <p:nvPr/>
                </p:nvSpPr>
                <p:spPr>
                  <a:xfrm>
                    <a:off x="1728888" y="5297265"/>
                    <a:ext cx="485052" cy="310881"/>
                  </a:xfrm>
                  <a:custGeom>
                    <a:avLst/>
                    <a:gdLst>
                      <a:gd name="connsiteX0" fmla="*/ 61855 w 485052"/>
                      <a:gd name="connsiteY0" fmla="*/ 20872 h 310881"/>
                      <a:gd name="connsiteX1" fmla="*/ 744 w 485052"/>
                      <a:gd name="connsiteY1" fmla="*/ 277417 h 310881"/>
                      <a:gd name="connsiteX2" fmla="*/ 20901 w 485052"/>
                      <a:gd name="connsiteY2" fmla="*/ 310147 h 310881"/>
                      <a:gd name="connsiteX3" fmla="*/ 27172 w 485052"/>
                      <a:gd name="connsiteY3" fmla="*/ 310881 h 310881"/>
                      <a:gd name="connsiteX4" fmla="*/ 387458 w 485052"/>
                      <a:gd name="connsiteY4" fmla="*/ 310881 h 310881"/>
                      <a:gd name="connsiteX5" fmla="*/ 413661 w 485052"/>
                      <a:gd name="connsiteY5" fmla="*/ 290905 h 310881"/>
                      <a:gd name="connsiteX6" fmla="*/ 484078 w 485052"/>
                      <a:gd name="connsiteY6" fmla="*/ 34366 h 310881"/>
                      <a:gd name="connsiteX7" fmla="*/ 465053 w 485052"/>
                      <a:gd name="connsiteY7" fmla="*/ 966 h 310881"/>
                      <a:gd name="connsiteX8" fmla="*/ 457876 w 485052"/>
                      <a:gd name="connsiteY8" fmla="*/ 0 h 310881"/>
                      <a:gd name="connsiteX9" fmla="*/ 88288 w 485052"/>
                      <a:gd name="connsiteY9" fmla="*/ 0 h 310881"/>
                      <a:gd name="connsiteX10" fmla="*/ 61855 w 485052"/>
                      <a:gd name="connsiteY10" fmla="*/ 20872 h 31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52" h="310881">
                        <a:moveTo>
                          <a:pt x="61855" y="20872"/>
                        </a:moveTo>
                        <a:lnTo>
                          <a:pt x="744" y="277417"/>
                        </a:lnTo>
                        <a:cubicBezTo>
                          <a:pt x="-2729" y="292018"/>
                          <a:pt x="6295" y="306674"/>
                          <a:pt x="20901" y="310147"/>
                        </a:cubicBezTo>
                        <a:cubicBezTo>
                          <a:pt x="22954" y="310635"/>
                          <a:pt x="25058" y="310881"/>
                          <a:pt x="27172" y="310881"/>
                        </a:cubicBezTo>
                        <a:lnTo>
                          <a:pt x="387458" y="310881"/>
                        </a:lnTo>
                        <a:cubicBezTo>
                          <a:pt x="399694" y="310881"/>
                          <a:pt x="410419" y="302703"/>
                          <a:pt x="413661" y="290905"/>
                        </a:cubicBezTo>
                        <a:lnTo>
                          <a:pt x="484078" y="34366"/>
                        </a:lnTo>
                        <a:cubicBezTo>
                          <a:pt x="488049" y="19891"/>
                          <a:pt x="479528" y="4938"/>
                          <a:pt x="465053" y="966"/>
                        </a:cubicBezTo>
                        <a:cubicBezTo>
                          <a:pt x="462718" y="327"/>
                          <a:pt x="460302" y="0"/>
                          <a:pt x="457876" y="0"/>
                        </a:cubicBezTo>
                        <a:lnTo>
                          <a:pt x="88288" y="0"/>
                        </a:lnTo>
                        <a:cubicBezTo>
                          <a:pt x="75711" y="0"/>
                          <a:pt x="64774" y="8637"/>
                          <a:pt x="61855" y="20872"/>
                        </a:cubicBezTo>
                        <a:close/>
                      </a:path>
                    </a:pathLst>
                  </a:custGeom>
                  <a:solidFill>
                    <a:srgbClr val="9EBCEA"/>
                  </a:solidFill>
                  <a:ln w="50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C79D9FEA-E03C-4292-3BEE-1C951E8BD302}"/>
                      </a:ext>
                    </a:extLst>
                  </p:cNvPr>
                  <p:cNvSpPr/>
                  <p:nvPr/>
                </p:nvSpPr>
                <p:spPr>
                  <a:xfrm>
                    <a:off x="1585404" y="5576216"/>
                    <a:ext cx="467384" cy="31929"/>
                  </a:xfrm>
                  <a:custGeom>
                    <a:avLst/>
                    <a:gdLst>
                      <a:gd name="connsiteX0" fmla="*/ 15965 w 467384"/>
                      <a:gd name="connsiteY0" fmla="*/ 31930 h 31929"/>
                      <a:gd name="connsiteX1" fmla="*/ 451420 w 467384"/>
                      <a:gd name="connsiteY1" fmla="*/ 31930 h 31929"/>
                      <a:gd name="connsiteX2" fmla="*/ 467385 w 467384"/>
                      <a:gd name="connsiteY2" fmla="*/ 15965 h 31929"/>
                      <a:gd name="connsiteX3" fmla="*/ 467385 w 467384"/>
                      <a:gd name="connsiteY3" fmla="*/ 15965 h 31929"/>
                      <a:gd name="connsiteX4" fmla="*/ 451420 w 467384"/>
                      <a:gd name="connsiteY4" fmla="*/ 0 h 31929"/>
                      <a:gd name="connsiteX5" fmla="*/ 15965 w 467384"/>
                      <a:gd name="connsiteY5" fmla="*/ 0 h 31929"/>
                      <a:gd name="connsiteX6" fmla="*/ 0 w 467384"/>
                      <a:gd name="connsiteY6" fmla="*/ 15965 h 31929"/>
                      <a:gd name="connsiteX7" fmla="*/ 0 w 467384"/>
                      <a:gd name="connsiteY7" fmla="*/ 15965 h 31929"/>
                      <a:gd name="connsiteX8" fmla="*/ 15965 w 467384"/>
                      <a:gd name="connsiteY8" fmla="*/ 31930 h 3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384" h="31929">
                        <a:moveTo>
                          <a:pt x="15965" y="31930"/>
                        </a:moveTo>
                        <a:lnTo>
                          <a:pt x="451420" y="31930"/>
                        </a:lnTo>
                        <a:cubicBezTo>
                          <a:pt x="460238" y="31930"/>
                          <a:pt x="467385" y="24783"/>
                          <a:pt x="467385" y="15965"/>
                        </a:cubicBezTo>
                        <a:lnTo>
                          <a:pt x="467385" y="15965"/>
                        </a:lnTo>
                        <a:cubicBezTo>
                          <a:pt x="467385" y="7147"/>
                          <a:pt x="460238" y="0"/>
                          <a:pt x="451420" y="0"/>
                        </a:cubicBezTo>
                        <a:lnTo>
                          <a:pt x="15965" y="0"/>
                        </a:lnTo>
                        <a:cubicBezTo>
                          <a:pt x="7147" y="0"/>
                          <a:pt x="0" y="7147"/>
                          <a:pt x="0" y="15965"/>
                        </a:cubicBezTo>
                        <a:lnTo>
                          <a:pt x="0" y="15965"/>
                        </a:lnTo>
                        <a:cubicBezTo>
                          <a:pt x="0" y="24783"/>
                          <a:pt x="7147" y="31930"/>
                          <a:pt x="15965" y="31930"/>
                        </a:cubicBezTo>
                        <a:close/>
                      </a:path>
                    </a:pathLst>
                  </a:custGeom>
                  <a:solidFill>
                    <a:srgbClr val="9EBCEA"/>
                  </a:solidFill>
                  <a:ln w="5025" cap="flat">
                    <a:noFill/>
                    <a:prstDash val="solid"/>
                    <a:miter/>
                  </a:ln>
                </p:spPr>
                <p:txBody>
                  <a:bodyPr rtlCol="0" anchor="ctr"/>
                  <a:lstStyle/>
                  <a:p>
                    <a:endParaRPr lang="zh-CN" altLang="en-US"/>
                  </a:p>
                </p:txBody>
              </p:sp>
            </p:grpSp>
            <p:sp>
              <p:nvSpPr>
                <p:cNvPr id="170" name="任意多边形: 形状 169">
                  <a:extLst>
                    <a:ext uri="{FF2B5EF4-FFF2-40B4-BE49-F238E27FC236}">
                      <a16:creationId xmlns:a16="http://schemas.microsoft.com/office/drawing/2014/main" id="{1B8869A9-3D15-F47A-E2C8-F795441B2AD4}"/>
                    </a:ext>
                  </a:extLst>
                </p:cNvPr>
                <p:cNvSpPr/>
                <p:nvPr/>
              </p:nvSpPr>
              <p:spPr>
                <a:xfrm>
                  <a:off x="1943441" y="5407564"/>
                  <a:ext cx="85219" cy="85219"/>
                </a:xfrm>
                <a:custGeom>
                  <a:avLst/>
                  <a:gdLst>
                    <a:gd name="connsiteX0" fmla="*/ 85220 w 85219"/>
                    <a:gd name="connsiteY0" fmla="*/ 42610 h 85219"/>
                    <a:gd name="connsiteX1" fmla="*/ 42610 w 85219"/>
                    <a:gd name="connsiteY1" fmla="*/ 85220 h 85219"/>
                    <a:gd name="connsiteX2" fmla="*/ 0 w 85219"/>
                    <a:gd name="connsiteY2" fmla="*/ 42610 h 85219"/>
                    <a:gd name="connsiteX3" fmla="*/ 42610 w 85219"/>
                    <a:gd name="connsiteY3" fmla="*/ 0 h 85219"/>
                    <a:gd name="connsiteX4" fmla="*/ 85220 w 85219"/>
                    <a:gd name="connsiteY4" fmla="*/ 42610 h 8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19" h="85219">
                      <a:moveTo>
                        <a:pt x="85220" y="42610"/>
                      </a:moveTo>
                      <a:cubicBezTo>
                        <a:pt x="85220" y="66142"/>
                        <a:pt x="66143" y="85220"/>
                        <a:pt x="42610" y="85220"/>
                      </a:cubicBezTo>
                      <a:cubicBezTo>
                        <a:pt x="19077" y="85220"/>
                        <a:pt x="0" y="66143"/>
                        <a:pt x="0" y="42610"/>
                      </a:cubicBezTo>
                      <a:cubicBezTo>
                        <a:pt x="0" y="19077"/>
                        <a:pt x="19077" y="0"/>
                        <a:pt x="42610" y="0"/>
                      </a:cubicBezTo>
                      <a:cubicBezTo>
                        <a:pt x="66143" y="0"/>
                        <a:pt x="85220" y="19077"/>
                        <a:pt x="85220" y="42610"/>
                      </a:cubicBezTo>
                      <a:close/>
                    </a:path>
                  </a:pathLst>
                </a:custGeom>
                <a:solidFill>
                  <a:srgbClr val="FFFFFF"/>
                </a:solidFill>
                <a:ln w="5025" cap="flat">
                  <a:noFill/>
                  <a:prstDash val="solid"/>
                  <a:miter/>
                </a:ln>
              </p:spPr>
              <p:txBody>
                <a:bodyPr rtlCol="0" anchor="ctr"/>
                <a:lstStyle/>
                <a:p>
                  <a:endParaRPr lang="zh-CN" altLang="en-US"/>
                </a:p>
              </p:txBody>
            </p:sp>
          </p:grpSp>
          <p:grpSp>
            <p:nvGrpSpPr>
              <p:cNvPr id="171" name="图形 3">
                <a:extLst>
                  <a:ext uri="{FF2B5EF4-FFF2-40B4-BE49-F238E27FC236}">
                    <a16:creationId xmlns:a16="http://schemas.microsoft.com/office/drawing/2014/main" id="{9D9444BD-27B3-1C56-720B-DD6D6802E4E4}"/>
                  </a:ext>
                </a:extLst>
              </p:cNvPr>
              <p:cNvGrpSpPr/>
              <p:nvPr/>
            </p:nvGrpSpPr>
            <p:grpSpPr>
              <a:xfrm>
                <a:off x="1249558" y="5452705"/>
                <a:ext cx="146839" cy="139636"/>
                <a:chOff x="1249558" y="5452705"/>
                <a:chExt cx="146839" cy="139636"/>
              </a:xfrm>
            </p:grpSpPr>
            <p:sp>
              <p:nvSpPr>
                <p:cNvPr id="172" name="任意多边形: 形状 171">
                  <a:extLst>
                    <a:ext uri="{FF2B5EF4-FFF2-40B4-BE49-F238E27FC236}">
                      <a16:creationId xmlns:a16="http://schemas.microsoft.com/office/drawing/2014/main" id="{98A8B433-9240-4777-08EC-C27BCC2A7CA3}"/>
                    </a:ext>
                  </a:extLst>
                </p:cNvPr>
                <p:cNvSpPr/>
                <p:nvPr/>
              </p:nvSpPr>
              <p:spPr>
                <a:xfrm>
                  <a:off x="1249558" y="5479050"/>
                  <a:ext cx="80634" cy="113292"/>
                </a:xfrm>
                <a:custGeom>
                  <a:avLst/>
                  <a:gdLst>
                    <a:gd name="connsiteX0" fmla="*/ 74338 w 80634"/>
                    <a:gd name="connsiteY0" fmla="*/ 102421 h 113292"/>
                    <a:gd name="connsiteX1" fmla="*/ 0 w 80634"/>
                    <a:gd name="connsiteY1" fmla="*/ 113293 h 113292"/>
                    <a:gd name="connsiteX2" fmla="*/ 0 w 80634"/>
                    <a:gd name="connsiteY2" fmla="*/ 31606 h 113292"/>
                    <a:gd name="connsiteX3" fmla="*/ 35634 w 80634"/>
                    <a:gd name="connsiteY3" fmla="*/ 11122 h 113292"/>
                    <a:gd name="connsiteX4" fmla="*/ 60246 w 80634"/>
                    <a:gd name="connsiteY4" fmla="*/ 200 h 113292"/>
                    <a:gd name="connsiteX5" fmla="*/ 60296 w 80634"/>
                    <a:gd name="connsiteY5" fmla="*/ 200 h 113292"/>
                    <a:gd name="connsiteX6" fmla="*/ 62511 w 80634"/>
                    <a:gd name="connsiteY6" fmla="*/ 1609 h 113292"/>
                    <a:gd name="connsiteX7" fmla="*/ 63618 w 80634"/>
                    <a:gd name="connsiteY7" fmla="*/ 3471 h 113292"/>
                    <a:gd name="connsiteX8" fmla="*/ 49173 w 80634"/>
                    <a:gd name="connsiteY8" fmla="*/ 24207 h 113292"/>
                    <a:gd name="connsiteX9" fmla="*/ 49123 w 80634"/>
                    <a:gd name="connsiteY9" fmla="*/ 24258 h 113292"/>
                    <a:gd name="connsiteX10" fmla="*/ 45398 w 80634"/>
                    <a:gd name="connsiteY10" fmla="*/ 27076 h 113292"/>
                    <a:gd name="connsiteX11" fmla="*/ 58182 w 80634"/>
                    <a:gd name="connsiteY11" fmla="*/ 32965 h 113292"/>
                    <a:gd name="connsiteX12" fmla="*/ 58233 w 80634"/>
                    <a:gd name="connsiteY12" fmla="*/ 33015 h 113292"/>
                    <a:gd name="connsiteX13" fmla="*/ 69406 w 80634"/>
                    <a:gd name="connsiteY13" fmla="*/ 38199 h 113292"/>
                    <a:gd name="connsiteX14" fmla="*/ 69557 w 80634"/>
                    <a:gd name="connsiteY14" fmla="*/ 38250 h 113292"/>
                    <a:gd name="connsiteX15" fmla="*/ 75597 w 80634"/>
                    <a:gd name="connsiteY15" fmla="*/ 41018 h 113292"/>
                    <a:gd name="connsiteX16" fmla="*/ 77811 w 80634"/>
                    <a:gd name="connsiteY16" fmla="*/ 51940 h 113292"/>
                    <a:gd name="connsiteX17" fmla="*/ 77811 w 80634"/>
                    <a:gd name="connsiteY17" fmla="*/ 51990 h 113292"/>
                    <a:gd name="connsiteX18" fmla="*/ 74338 w 80634"/>
                    <a:gd name="connsiteY18" fmla="*/ 102421 h 11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634" h="113292">
                      <a:moveTo>
                        <a:pt x="74338" y="102421"/>
                      </a:moveTo>
                      <a:cubicBezTo>
                        <a:pt x="64524" y="110122"/>
                        <a:pt x="22045" y="112537"/>
                        <a:pt x="0" y="113293"/>
                      </a:cubicBezTo>
                      <a:lnTo>
                        <a:pt x="0" y="31606"/>
                      </a:lnTo>
                      <a:cubicBezTo>
                        <a:pt x="11224" y="25566"/>
                        <a:pt x="25216" y="17765"/>
                        <a:pt x="35634" y="11122"/>
                      </a:cubicBezTo>
                      <a:cubicBezTo>
                        <a:pt x="50079" y="1861"/>
                        <a:pt x="56622" y="-807"/>
                        <a:pt x="60246" y="200"/>
                      </a:cubicBezTo>
                      <a:lnTo>
                        <a:pt x="60296" y="200"/>
                      </a:lnTo>
                      <a:cubicBezTo>
                        <a:pt x="61152" y="446"/>
                        <a:pt x="61922" y="940"/>
                        <a:pt x="62511" y="1609"/>
                      </a:cubicBezTo>
                      <a:cubicBezTo>
                        <a:pt x="62999" y="2153"/>
                        <a:pt x="63376" y="2782"/>
                        <a:pt x="63618" y="3471"/>
                      </a:cubicBezTo>
                      <a:cubicBezTo>
                        <a:pt x="65983" y="9863"/>
                        <a:pt x="55162" y="19476"/>
                        <a:pt x="49173" y="24207"/>
                      </a:cubicBezTo>
                      <a:lnTo>
                        <a:pt x="49123" y="24258"/>
                      </a:lnTo>
                      <a:cubicBezTo>
                        <a:pt x="46958" y="25969"/>
                        <a:pt x="45398" y="27076"/>
                        <a:pt x="45398" y="27076"/>
                      </a:cubicBezTo>
                      <a:lnTo>
                        <a:pt x="58182" y="32965"/>
                      </a:lnTo>
                      <a:lnTo>
                        <a:pt x="58233" y="33015"/>
                      </a:lnTo>
                      <a:lnTo>
                        <a:pt x="69406" y="38199"/>
                      </a:lnTo>
                      <a:lnTo>
                        <a:pt x="69557" y="38250"/>
                      </a:lnTo>
                      <a:lnTo>
                        <a:pt x="75597" y="41018"/>
                      </a:lnTo>
                      <a:cubicBezTo>
                        <a:pt x="75597" y="41018"/>
                        <a:pt x="76654" y="45447"/>
                        <a:pt x="77811" y="51940"/>
                      </a:cubicBezTo>
                      <a:lnTo>
                        <a:pt x="77811" y="51990"/>
                      </a:lnTo>
                      <a:cubicBezTo>
                        <a:pt x="80519" y="67542"/>
                        <a:pt x="83790" y="95023"/>
                        <a:pt x="74338" y="102421"/>
                      </a:cubicBezTo>
                      <a:close/>
                    </a:path>
                  </a:pathLst>
                </a:custGeom>
                <a:solidFill>
                  <a:srgbClr val="E98862"/>
                </a:solidFill>
                <a:ln w="5025" cap="flat">
                  <a:noFill/>
                  <a:prstDash val="solid"/>
                  <a:miter/>
                </a:ln>
              </p:spPr>
              <p:txBody>
                <a:bodyPr rtlCol="0" anchor="ctr"/>
                <a:lstStyle/>
                <a:p>
                  <a:endParaRPr lang="zh-CN" altLang="en-US"/>
                </a:p>
              </p:txBody>
            </p:sp>
            <p:grpSp>
              <p:nvGrpSpPr>
                <p:cNvPr id="173" name="图形 3">
                  <a:extLst>
                    <a:ext uri="{FF2B5EF4-FFF2-40B4-BE49-F238E27FC236}">
                      <a16:creationId xmlns:a16="http://schemas.microsoft.com/office/drawing/2014/main" id="{73228BEB-EE5F-2D62-61FD-7BA1F2FA84A1}"/>
                    </a:ext>
                  </a:extLst>
                </p:cNvPr>
                <p:cNvGrpSpPr/>
                <p:nvPr/>
              </p:nvGrpSpPr>
              <p:grpSpPr>
                <a:xfrm>
                  <a:off x="1264979" y="5452705"/>
                  <a:ext cx="131418" cy="128876"/>
                  <a:chOff x="1264979" y="5452705"/>
                  <a:chExt cx="131418" cy="128876"/>
                </a:xfrm>
              </p:grpSpPr>
              <p:sp>
                <p:nvSpPr>
                  <p:cNvPr id="174" name="任意多边形: 形状 173">
                    <a:extLst>
                      <a:ext uri="{FF2B5EF4-FFF2-40B4-BE49-F238E27FC236}">
                        <a16:creationId xmlns:a16="http://schemas.microsoft.com/office/drawing/2014/main" id="{2FD3BEEC-50B5-70EC-68A0-3DFCD5A681A8}"/>
                      </a:ext>
                    </a:extLst>
                  </p:cNvPr>
                  <p:cNvSpPr/>
                  <p:nvPr/>
                </p:nvSpPr>
                <p:spPr>
                  <a:xfrm>
                    <a:off x="1264979" y="5452705"/>
                    <a:ext cx="131418" cy="128876"/>
                  </a:xfrm>
                  <a:custGeom>
                    <a:avLst/>
                    <a:gdLst>
                      <a:gd name="connsiteX0" fmla="*/ 131418 w 131418"/>
                      <a:gd name="connsiteY0" fmla="*/ 128876 h 128876"/>
                      <a:gd name="connsiteX1" fmla="*/ 105448 w 131418"/>
                      <a:gd name="connsiteY1" fmla="*/ 120018 h 128876"/>
                      <a:gd name="connsiteX2" fmla="*/ 28940 w 131418"/>
                      <a:gd name="connsiteY2" fmla="*/ 45947 h 128876"/>
                      <a:gd name="connsiteX3" fmla="*/ 18557 w 131418"/>
                      <a:gd name="connsiteY3" fmla="*/ 35855 h 128876"/>
                      <a:gd name="connsiteX4" fmla="*/ 0 w 131418"/>
                      <a:gd name="connsiteY4" fmla="*/ 17908 h 128876"/>
                      <a:gd name="connsiteX5" fmla="*/ 17374 w 131418"/>
                      <a:gd name="connsiteY5" fmla="*/ 0 h 128876"/>
                      <a:gd name="connsiteX6" fmla="*/ 36097 w 131418"/>
                      <a:gd name="connsiteY6" fmla="*/ 18134 h 128876"/>
                      <a:gd name="connsiteX7" fmla="*/ 46510 w 131418"/>
                      <a:gd name="connsiteY7" fmla="*/ 28185 h 128876"/>
                      <a:gd name="connsiteX8" fmla="*/ 122786 w 131418"/>
                      <a:gd name="connsiteY8" fmla="*/ 102075 h 128876"/>
                      <a:gd name="connsiteX9" fmla="*/ 131418 w 131418"/>
                      <a:gd name="connsiteY9" fmla="*/ 128876 h 12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418" h="128876">
                        <a:moveTo>
                          <a:pt x="131418" y="128876"/>
                        </a:moveTo>
                        <a:lnTo>
                          <a:pt x="105448" y="120018"/>
                        </a:lnTo>
                        <a:lnTo>
                          <a:pt x="28940" y="45947"/>
                        </a:lnTo>
                        <a:lnTo>
                          <a:pt x="18557" y="35855"/>
                        </a:lnTo>
                        <a:lnTo>
                          <a:pt x="0" y="17908"/>
                        </a:lnTo>
                        <a:lnTo>
                          <a:pt x="17374" y="0"/>
                        </a:lnTo>
                        <a:lnTo>
                          <a:pt x="36097" y="18134"/>
                        </a:lnTo>
                        <a:lnTo>
                          <a:pt x="46510" y="28185"/>
                        </a:lnTo>
                        <a:lnTo>
                          <a:pt x="122786" y="102075"/>
                        </a:lnTo>
                        <a:lnTo>
                          <a:pt x="131418" y="128876"/>
                        </a:lnTo>
                        <a:close/>
                      </a:path>
                    </a:pathLst>
                  </a:custGeom>
                  <a:solidFill>
                    <a:srgbClr val="0CBC8B"/>
                  </a:solidFill>
                  <a:ln w="50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4732EBD5-BBD0-395F-F9FC-47159BABFB05}"/>
                      </a:ext>
                    </a:extLst>
                  </p:cNvPr>
                  <p:cNvSpPr/>
                  <p:nvPr/>
                </p:nvSpPr>
                <p:spPr>
                  <a:xfrm>
                    <a:off x="1283536" y="5470839"/>
                    <a:ext cx="27953" cy="27812"/>
                  </a:xfrm>
                  <a:custGeom>
                    <a:avLst/>
                    <a:gdLst>
                      <a:gd name="connsiteX0" fmla="*/ 27954 w 27953"/>
                      <a:gd name="connsiteY0" fmla="*/ 10051 h 27812"/>
                      <a:gd name="connsiteX1" fmla="*/ 10383 w 27953"/>
                      <a:gd name="connsiteY1" fmla="*/ 27813 h 27812"/>
                      <a:gd name="connsiteX2" fmla="*/ 0 w 27953"/>
                      <a:gd name="connsiteY2" fmla="*/ 17721 h 27812"/>
                      <a:gd name="connsiteX3" fmla="*/ 17540 w 27953"/>
                      <a:gd name="connsiteY3" fmla="*/ 0 h 27812"/>
                      <a:gd name="connsiteX4" fmla="*/ 27954 w 27953"/>
                      <a:gd name="connsiteY4" fmla="*/ 10051 h 2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53" h="27812">
                        <a:moveTo>
                          <a:pt x="27954" y="10051"/>
                        </a:moveTo>
                        <a:lnTo>
                          <a:pt x="10383" y="27813"/>
                        </a:lnTo>
                        <a:lnTo>
                          <a:pt x="0" y="17721"/>
                        </a:lnTo>
                        <a:lnTo>
                          <a:pt x="17540" y="0"/>
                        </a:lnTo>
                        <a:lnTo>
                          <a:pt x="27954" y="10051"/>
                        </a:lnTo>
                        <a:close/>
                      </a:path>
                    </a:pathLst>
                  </a:custGeom>
                  <a:solidFill>
                    <a:srgbClr val="FFFFFF"/>
                  </a:solidFill>
                  <a:ln w="5025" cap="flat">
                    <a:noFill/>
                    <a:prstDash val="solid"/>
                    <a:miter/>
                  </a:ln>
                </p:spPr>
                <p:txBody>
                  <a:bodyPr rtlCol="0" anchor="ctr"/>
                  <a:lstStyle/>
                  <a:p>
                    <a:endParaRPr lang="zh-CN" altLang="en-US"/>
                  </a:p>
                </p:txBody>
              </p:sp>
            </p:grpSp>
            <p:sp>
              <p:nvSpPr>
                <p:cNvPr id="176" name="任意多边形: 形状 175">
                  <a:extLst>
                    <a:ext uri="{FF2B5EF4-FFF2-40B4-BE49-F238E27FC236}">
                      <a16:creationId xmlns:a16="http://schemas.microsoft.com/office/drawing/2014/main" id="{92B2FBA1-0404-45C9-74CA-70FFD9206D58}"/>
                    </a:ext>
                  </a:extLst>
                </p:cNvPr>
                <p:cNvSpPr/>
                <p:nvPr/>
              </p:nvSpPr>
              <p:spPr>
                <a:xfrm>
                  <a:off x="1290722" y="5504506"/>
                  <a:ext cx="85504" cy="43808"/>
                </a:xfrm>
                <a:custGeom>
                  <a:avLst/>
                  <a:gdLst>
                    <a:gd name="connsiteX0" fmla="*/ 11945 w 85504"/>
                    <a:gd name="connsiteY0" fmla="*/ 0 h 43808"/>
                    <a:gd name="connsiteX1" fmla="*/ 31615 w 85504"/>
                    <a:gd name="connsiteY1" fmla="*/ 1631 h 43808"/>
                    <a:gd name="connsiteX2" fmla="*/ 51379 w 85504"/>
                    <a:gd name="connsiteY2" fmla="*/ 6080 h 43808"/>
                    <a:gd name="connsiteX3" fmla="*/ 61717 w 85504"/>
                    <a:gd name="connsiteY3" fmla="*/ 10479 h 43808"/>
                    <a:gd name="connsiteX4" fmla="*/ 66997 w 85504"/>
                    <a:gd name="connsiteY4" fmla="*/ 13957 h 43808"/>
                    <a:gd name="connsiteX5" fmla="*/ 70696 w 85504"/>
                    <a:gd name="connsiteY5" fmla="*/ 17158 h 43808"/>
                    <a:gd name="connsiteX6" fmla="*/ 83973 w 85504"/>
                    <a:gd name="connsiteY6" fmla="*/ 31608 h 43808"/>
                    <a:gd name="connsiteX7" fmla="*/ 82464 w 85504"/>
                    <a:gd name="connsiteY7" fmla="*/ 42278 h 43808"/>
                    <a:gd name="connsiteX8" fmla="*/ 73651 w 85504"/>
                    <a:gd name="connsiteY8" fmla="*/ 42524 h 43808"/>
                    <a:gd name="connsiteX9" fmla="*/ 73298 w 85504"/>
                    <a:gd name="connsiteY9" fmla="*/ 42288 h 43808"/>
                    <a:gd name="connsiteX10" fmla="*/ 58703 w 85504"/>
                    <a:gd name="connsiteY10" fmla="*/ 32503 h 43808"/>
                    <a:gd name="connsiteX11" fmla="*/ 55048 w 85504"/>
                    <a:gd name="connsiteY11" fmla="*/ 30103 h 43808"/>
                    <a:gd name="connsiteX12" fmla="*/ 52426 w 85504"/>
                    <a:gd name="connsiteY12" fmla="*/ 28814 h 43808"/>
                    <a:gd name="connsiteX13" fmla="*/ 45501 w 85504"/>
                    <a:gd name="connsiteY13" fmla="*/ 26706 h 43808"/>
                    <a:gd name="connsiteX14" fmla="*/ 28977 w 85504"/>
                    <a:gd name="connsiteY14" fmla="*/ 24335 h 43808"/>
                    <a:gd name="connsiteX15" fmla="*/ 11779 w 85504"/>
                    <a:gd name="connsiteY15" fmla="*/ 23459 h 43808"/>
                    <a:gd name="connsiteX16" fmla="*/ 11523 w 85504"/>
                    <a:gd name="connsiteY16" fmla="*/ 23459 h 43808"/>
                    <a:gd name="connsiteX17" fmla="*/ 2 w 85504"/>
                    <a:gd name="connsiteY17" fmla="*/ 11526 h 43808"/>
                    <a:gd name="connsiteX18" fmla="*/ 11935 w 85504"/>
                    <a:gd name="connsiteY18" fmla="*/ 5 h 4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504" h="43808">
                      <a:moveTo>
                        <a:pt x="11945" y="0"/>
                      </a:moveTo>
                      <a:cubicBezTo>
                        <a:pt x="18529" y="121"/>
                        <a:pt x="25102" y="664"/>
                        <a:pt x="31615" y="1631"/>
                      </a:cubicBezTo>
                      <a:cubicBezTo>
                        <a:pt x="38324" y="2501"/>
                        <a:pt x="44942" y="3991"/>
                        <a:pt x="51379" y="6080"/>
                      </a:cubicBezTo>
                      <a:cubicBezTo>
                        <a:pt x="54958" y="7217"/>
                        <a:pt x="58416" y="8692"/>
                        <a:pt x="61717" y="10479"/>
                      </a:cubicBezTo>
                      <a:cubicBezTo>
                        <a:pt x="63569" y="11496"/>
                        <a:pt x="65331" y="12658"/>
                        <a:pt x="66997" y="13957"/>
                      </a:cubicBezTo>
                      <a:lnTo>
                        <a:pt x="70696" y="17158"/>
                      </a:lnTo>
                      <a:cubicBezTo>
                        <a:pt x="75568" y="21547"/>
                        <a:pt x="80012" y="26383"/>
                        <a:pt x="83973" y="31608"/>
                      </a:cubicBezTo>
                      <a:cubicBezTo>
                        <a:pt x="86505" y="34970"/>
                        <a:pt x="85826" y="39746"/>
                        <a:pt x="82464" y="42278"/>
                      </a:cubicBezTo>
                      <a:cubicBezTo>
                        <a:pt x="79877" y="44225"/>
                        <a:pt x="76343" y="44321"/>
                        <a:pt x="73651" y="42524"/>
                      </a:cubicBezTo>
                      <a:lnTo>
                        <a:pt x="73298" y="42288"/>
                      </a:lnTo>
                      <a:lnTo>
                        <a:pt x="58703" y="32503"/>
                      </a:lnTo>
                      <a:lnTo>
                        <a:pt x="55048" y="30103"/>
                      </a:lnTo>
                      <a:cubicBezTo>
                        <a:pt x="54203" y="29620"/>
                        <a:pt x="53327" y="29192"/>
                        <a:pt x="52426" y="28814"/>
                      </a:cubicBezTo>
                      <a:cubicBezTo>
                        <a:pt x="50187" y="27908"/>
                        <a:pt x="47866" y="27199"/>
                        <a:pt x="45501" y="26706"/>
                      </a:cubicBezTo>
                      <a:cubicBezTo>
                        <a:pt x="40050" y="25568"/>
                        <a:pt x="34529" y="24773"/>
                        <a:pt x="28977" y="24335"/>
                      </a:cubicBezTo>
                      <a:cubicBezTo>
                        <a:pt x="23300" y="23892"/>
                        <a:pt x="17250" y="23555"/>
                        <a:pt x="11779" y="23459"/>
                      </a:cubicBezTo>
                      <a:lnTo>
                        <a:pt x="11523" y="23459"/>
                      </a:lnTo>
                      <a:cubicBezTo>
                        <a:pt x="5045" y="23343"/>
                        <a:pt x="-114" y="18003"/>
                        <a:pt x="2" y="11526"/>
                      </a:cubicBezTo>
                      <a:cubicBezTo>
                        <a:pt x="118" y="5048"/>
                        <a:pt x="5458" y="-111"/>
                        <a:pt x="11935" y="5"/>
                      </a:cubicBezTo>
                      <a:close/>
                    </a:path>
                  </a:pathLst>
                </a:custGeom>
                <a:solidFill>
                  <a:srgbClr val="E98862"/>
                </a:solidFill>
                <a:ln w="5025" cap="flat">
                  <a:noFill/>
                  <a:prstDash val="solid"/>
                  <a:miter/>
                </a:ln>
              </p:spPr>
              <p:txBody>
                <a:bodyPr rtlCol="0" anchor="ctr"/>
                <a:lstStyle/>
                <a:p>
                  <a:endParaRPr lang="zh-CN" altLang="en-US"/>
                </a:p>
              </p:txBody>
            </p:sp>
          </p:grpSp>
          <p:grpSp>
            <p:nvGrpSpPr>
              <p:cNvPr id="177" name="图形 3">
                <a:extLst>
                  <a:ext uri="{FF2B5EF4-FFF2-40B4-BE49-F238E27FC236}">
                    <a16:creationId xmlns:a16="http://schemas.microsoft.com/office/drawing/2014/main" id="{3F9FAD50-CB98-0FAD-696B-23F5646B67CA}"/>
                  </a:ext>
                </a:extLst>
              </p:cNvPr>
              <p:cNvGrpSpPr/>
              <p:nvPr/>
            </p:nvGrpSpPr>
            <p:grpSpPr>
              <a:xfrm>
                <a:off x="672015" y="4796738"/>
                <a:ext cx="382131" cy="370372"/>
                <a:chOff x="672015" y="4796738"/>
                <a:chExt cx="382131" cy="370372"/>
              </a:xfrm>
            </p:grpSpPr>
            <p:sp>
              <p:nvSpPr>
                <p:cNvPr id="178" name="任意多边形: 形状 177">
                  <a:extLst>
                    <a:ext uri="{FF2B5EF4-FFF2-40B4-BE49-F238E27FC236}">
                      <a16:creationId xmlns:a16="http://schemas.microsoft.com/office/drawing/2014/main" id="{3CC3E63F-6A02-059A-F864-133B63A3F5C2}"/>
                    </a:ext>
                  </a:extLst>
                </p:cNvPr>
                <p:cNvSpPr/>
                <p:nvPr/>
              </p:nvSpPr>
              <p:spPr>
                <a:xfrm>
                  <a:off x="866251" y="4863044"/>
                  <a:ext cx="187895" cy="236608"/>
                </a:xfrm>
                <a:custGeom>
                  <a:avLst/>
                  <a:gdLst>
                    <a:gd name="connsiteX0" fmla="*/ 127346 w 187895"/>
                    <a:gd name="connsiteY0" fmla="*/ 0 h 236608"/>
                    <a:gd name="connsiteX1" fmla="*/ 186928 w 187895"/>
                    <a:gd name="connsiteY1" fmla="*/ 207623 h 236608"/>
                    <a:gd name="connsiteX2" fmla="*/ 171909 w 187895"/>
                    <a:gd name="connsiteY2" fmla="*/ 235647 h 236608"/>
                    <a:gd name="connsiteX3" fmla="*/ 165381 w 187895"/>
                    <a:gd name="connsiteY3" fmla="*/ 236609 h 236608"/>
                    <a:gd name="connsiteX4" fmla="*/ 31502 w 187895"/>
                    <a:gd name="connsiteY4" fmla="*/ 236609 h 236608"/>
                    <a:gd name="connsiteX5" fmla="*/ 9024 w 187895"/>
                    <a:gd name="connsiteY5" fmla="*/ 215173 h 236608"/>
                    <a:gd name="connsiteX6" fmla="*/ 0 w 187895"/>
                    <a:gd name="connsiteY6" fmla="*/ 24888 h 23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895" h="236608">
                      <a:moveTo>
                        <a:pt x="127346" y="0"/>
                      </a:moveTo>
                      <a:cubicBezTo>
                        <a:pt x="127346" y="0"/>
                        <a:pt x="165497" y="136693"/>
                        <a:pt x="186928" y="207623"/>
                      </a:cubicBezTo>
                      <a:cubicBezTo>
                        <a:pt x="190521" y="219511"/>
                        <a:pt x="183797" y="232059"/>
                        <a:pt x="171909" y="235647"/>
                      </a:cubicBezTo>
                      <a:cubicBezTo>
                        <a:pt x="169790" y="236286"/>
                        <a:pt x="167591" y="236609"/>
                        <a:pt x="165381" y="236609"/>
                      </a:cubicBezTo>
                      <a:lnTo>
                        <a:pt x="31502" y="236609"/>
                      </a:lnTo>
                      <a:cubicBezTo>
                        <a:pt x="19488" y="236609"/>
                        <a:pt x="9598" y="227172"/>
                        <a:pt x="9024" y="215173"/>
                      </a:cubicBezTo>
                      <a:lnTo>
                        <a:pt x="0" y="24888"/>
                      </a:lnTo>
                      <a:close/>
                    </a:path>
                  </a:pathLst>
                </a:custGeom>
                <a:solidFill>
                  <a:srgbClr val="0F1011"/>
                </a:solidFill>
                <a:ln w="50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A4A0BE13-6397-0713-7115-2972D7C9A521}"/>
                    </a:ext>
                  </a:extLst>
                </p:cNvPr>
                <p:cNvSpPr/>
                <p:nvPr/>
              </p:nvSpPr>
              <p:spPr>
                <a:xfrm>
                  <a:off x="788419" y="5025687"/>
                  <a:ext cx="142299" cy="141423"/>
                </a:xfrm>
                <a:custGeom>
                  <a:avLst/>
                  <a:gdLst>
                    <a:gd name="connsiteX0" fmla="*/ 0 w 142299"/>
                    <a:gd name="connsiteY0" fmla="*/ 141424 h 141423"/>
                    <a:gd name="connsiteX1" fmla="*/ 30344 w 142299"/>
                    <a:gd name="connsiteY1" fmla="*/ 14837 h 141423"/>
                    <a:gd name="connsiteX2" fmla="*/ 110768 w 142299"/>
                    <a:gd name="connsiteY2" fmla="*/ 0 h 141423"/>
                    <a:gd name="connsiteX3" fmla="*/ 142300 w 142299"/>
                    <a:gd name="connsiteY3" fmla="*/ 125212 h 141423"/>
                  </a:gdLst>
                  <a:ahLst/>
                  <a:cxnLst>
                    <a:cxn ang="0">
                      <a:pos x="connsiteX0" y="connsiteY0"/>
                    </a:cxn>
                    <a:cxn ang="0">
                      <a:pos x="connsiteX1" y="connsiteY1"/>
                    </a:cxn>
                    <a:cxn ang="0">
                      <a:pos x="connsiteX2" y="connsiteY2"/>
                    </a:cxn>
                    <a:cxn ang="0">
                      <a:pos x="connsiteX3" y="connsiteY3"/>
                    </a:cxn>
                  </a:cxnLst>
                  <a:rect l="l" t="t" r="r" b="b"/>
                  <a:pathLst>
                    <a:path w="142299" h="141423">
                      <a:moveTo>
                        <a:pt x="0" y="141424"/>
                      </a:moveTo>
                      <a:cubicBezTo>
                        <a:pt x="0" y="141424"/>
                        <a:pt x="38941" y="120823"/>
                        <a:pt x="30344" y="14837"/>
                      </a:cubicBezTo>
                      <a:lnTo>
                        <a:pt x="110768" y="0"/>
                      </a:lnTo>
                      <a:cubicBezTo>
                        <a:pt x="110768" y="0"/>
                        <a:pt x="101648" y="95009"/>
                        <a:pt x="142300" y="125212"/>
                      </a:cubicBezTo>
                      <a:close/>
                    </a:path>
                  </a:pathLst>
                </a:custGeom>
                <a:solidFill>
                  <a:srgbClr val="E98862"/>
                </a:solidFill>
                <a:ln w="50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250190E0-D614-C776-692C-1806D8D48047}"/>
                    </a:ext>
                  </a:extLst>
                </p:cNvPr>
                <p:cNvSpPr/>
                <p:nvPr/>
              </p:nvSpPr>
              <p:spPr>
                <a:xfrm>
                  <a:off x="847507" y="5079354"/>
                  <a:ext cx="66753" cy="51669"/>
                </a:xfrm>
                <a:custGeom>
                  <a:avLst/>
                  <a:gdLst>
                    <a:gd name="connsiteX0" fmla="*/ 66753 w 66753"/>
                    <a:gd name="connsiteY0" fmla="*/ 51669 h 51669"/>
                    <a:gd name="connsiteX1" fmla="*/ 0 w 66753"/>
                    <a:gd name="connsiteY1" fmla="*/ 503 h 51669"/>
                    <a:gd name="connsiteX2" fmla="*/ 52465 w 66753"/>
                    <a:gd name="connsiteY2" fmla="*/ 0 h 51669"/>
                    <a:gd name="connsiteX3" fmla="*/ 66753 w 66753"/>
                    <a:gd name="connsiteY3" fmla="*/ 51669 h 51669"/>
                  </a:gdLst>
                  <a:ahLst/>
                  <a:cxnLst>
                    <a:cxn ang="0">
                      <a:pos x="connsiteX0" y="connsiteY0"/>
                    </a:cxn>
                    <a:cxn ang="0">
                      <a:pos x="connsiteX1" y="connsiteY1"/>
                    </a:cxn>
                    <a:cxn ang="0">
                      <a:pos x="connsiteX2" y="connsiteY2"/>
                    </a:cxn>
                    <a:cxn ang="0">
                      <a:pos x="connsiteX3" y="connsiteY3"/>
                    </a:cxn>
                  </a:cxnLst>
                  <a:rect l="l" t="t" r="r" b="b"/>
                  <a:pathLst>
                    <a:path w="66753" h="51669">
                      <a:moveTo>
                        <a:pt x="66753" y="51669"/>
                      </a:moveTo>
                      <a:lnTo>
                        <a:pt x="0" y="503"/>
                      </a:lnTo>
                      <a:lnTo>
                        <a:pt x="52465" y="0"/>
                      </a:lnTo>
                      <a:cubicBezTo>
                        <a:pt x="53964" y="17963"/>
                        <a:pt x="58811" y="35488"/>
                        <a:pt x="66753" y="51669"/>
                      </a:cubicBezTo>
                      <a:close/>
                    </a:path>
                  </a:pathLst>
                </a:custGeom>
                <a:solidFill>
                  <a:srgbClr val="000000"/>
                </a:solidFill>
                <a:ln w="50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517AB9E-2793-9069-6DBB-2C04C9508398}"/>
                    </a:ext>
                  </a:extLst>
                </p:cNvPr>
                <p:cNvSpPr/>
                <p:nvPr/>
              </p:nvSpPr>
              <p:spPr>
                <a:xfrm>
                  <a:off x="767312" y="4820822"/>
                  <a:ext cx="217983" cy="266049"/>
                </a:xfrm>
                <a:custGeom>
                  <a:avLst/>
                  <a:gdLst>
                    <a:gd name="connsiteX0" fmla="*/ 5862 w 217983"/>
                    <a:gd name="connsiteY0" fmla="*/ 178572 h 266049"/>
                    <a:gd name="connsiteX1" fmla="*/ 57275 w 217983"/>
                    <a:gd name="connsiteY1" fmla="*/ 251601 h 266049"/>
                    <a:gd name="connsiteX2" fmla="*/ 154689 w 217983"/>
                    <a:gd name="connsiteY2" fmla="*/ 264853 h 266049"/>
                    <a:gd name="connsiteX3" fmla="*/ 183730 w 217983"/>
                    <a:gd name="connsiteY3" fmla="*/ 18632 h 266049"/>
                    <a:gd name="connsiteX4" fmla="*/ 4322 w 217983"/>
                    <a:gd name="connsiteY4" fmla="*/ 69239 h 266049"/>
                    <a:gd name="connsiteX5" fmla="*/ 5862 w 217983"/>
                    <a:gd name="connsiteY5" fmla="*/ 178572 h 2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83" h="266049">
                      <a:moveTo>
                        <a:pt x="5862" y="178572"/>
                      </a:moveTo>
                      <a:cubicBezTo>
                        <a:pt x="11398" y="210728"/>
                        <a:pt x="28918" y="241193"/>
                        <a:pt x="57275" y="251601"/>
                      </a:cubicBezTo>
                      <a:cubicBezTo>
                        <a:pt x="88178" y="263902"/>
                        <a:pt x="121622" y="268452"/>
                        <a:pt x="154689" y="264853"/>
                      </a:cubicBezTo>
                      <a:cubicBezTo>
                        <a:pt x="242723" y="257716"/>
                        <a:pt x="225489" y="57547"/>
                        <a:pt x="183730" y="18632"/>
                      </a:cubicBezTo>
                      <a:cubicBezTo>
                        <a:pt x="141971" y="-20284"/>
                        <a:pt x="19300" y="4227"/>
                        <a:pt x="4322" y="69239"/>
                      </a:cubicBezTo>
                      <a:cubicBezTo>
                        <a:pt x="-3424" y="102865"/>
                        <a:pt x="592" y="147986"/>
                        <a:pt x="5862" y="178572"/>
                      </a:cubicBezTo>
                      <a:close/>
                    </a:path>
                  </a:pathLst>
                </a:custGeom>
                <a:solidFill>
                  <a:srgbClr val="E98862"/>
                </a:solidFill>
                <a:ln w="5025" cap="flat">
                  <a:noFill/>
                  <a:prstDash val="solid"/>
                  <a:miter/>
                </a:ln>
              </p:spPr>
              <p:txBody>
                <a:bodyPr rtlCol="0" anchor="ctr"/>
                <a:lstStyle/>
                <a:p>
                  <a:endParaRPr lang="zh-CN" altLang="en-US"/>
                </a:p>
              </p:txBody>
            </p:sp>
            <p:grpSp>
              <p:nvGrpSpPr>
                <p:cNvPr id="182" name="图形 3">
                  <a:extLst>
                    <a:ext uri="{FF2B5EF4-FFF2-40B4-BE49-F238E27FC236}">
                      <a16:creationId xmlns:a16="http://schemas.microsoft.com/office/drawing/2014/main" id="{601E0404-7981-6A60-56BF-E47B62A97EB7}"/>
                    </a:ext>
                  </a:extLst>
                </p:cNvPr>
                <p:cNvGrpSpPr/>
                <p:nvPr/>
              </p:nvGrpSpPr>
              <p:grpSpPr>
                <a:xfrm>
                  <a:off x="879981" y="4940129"/>
                  <a:ext cx="92769" cy="100620"/>
                  <a:chOff x="879981" y="4940129"/>
                  <a:chExt cx="92769" cy="100620"/>
                </a:xfrm>
              </p:grpSpPr>
              <p:sp>
                <p:nvSpPr>
                  <p:cNvPr id="183" name="任意多边形: 形状 182">
                    <a:extLst>
                      <a:ext uri="{FF2B5EF4-FFF2-40B4-BE49-F238E27FC236}">
                        <a16:creationId xmlns:a16="http://schemas.microsoft.com/office/drawing/2014/main" id="{8468F01A-781B-BF92-136A-3B10E799FCF1}"/>
                      </a:ext>
                    </a:extLst>
                  </p:cNvPr>
                  <p:cNvSpPr/>
                  <p:nvPr/>
                </p:nvSpPr>
                <p:spPr>
                  <a:xfrm>
                    <a:off x="891834" y="4960151"/>
                    <a:ext cx="14585" cy="14585"/>
                  </a:xfrm>
                  <a:custGeom>
                    <a:avLst/>
                    <a:gdLst>
                      <a:gd name="connsiteX0" fmla="*/ 14586 w 14585"/>
                      <a:gd name="connsiteY0" fmla="*/ 7293 h 14585"/>
                      <a:gd name="connsiteX1" fmla="*/ 7293 w 14585"/>
                      <a:gd name="connsiteY1" fmla="*/ 14586 h 14585"/>
                      <a:gd name="connsiteX2" fmla="*/ 0 w 14585"/>
                      <a:gd name="connsiteY2" fmla="*/ 7293 h 14585"/>
                      <a:gd name="connsiteX3" fmla="*/ 7293 w 14585"/>
                      <a:gd name="connsiteY3" fmla="*/ 0 h 14585"/>
                      <a:gd name="connsiteX4" fmla="*/ 14586 w 14585"/>
                      <a:gd name="connsiteY4" fmla="*/ 7293 h 14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 h="14585">
                        <a:moveTo>
                          <a:pt x="14586" y="7293"/>
                        </a:moveTo>
                        <a:cubicBezTo>
                          <a:pt x="14586" y="11321"/>
                          <a:pt x="11321" y="14586"/>
                          <a:pt x="7293" y="14586"/>
                        </a:cubicBezTo>
                        <a:cubicBezTo>
                          <a:pt x="3265" y="14586"/>
                          <a:pt x="0" y="11321"/>
                          <a:pt x="0" y="7293"/>
                        </a:cubicBezTo>
                        <a:cubicBezTo>
                          <a:pt x="0" y="3265"/>
                          <a:pt x="3265" y="0"/>
                          <a:pt x="7293" y="0"/>
                        </a:cubicBezTo>
                        <a:cubicBezTo>
                          <a:pt x="11321" y="0"/>
                          <a:pt x="14586" y="3265"/>
                          <a:pt x="14586" y="7293"/>
                        </a:cubicBezTo>
                        <a:close/>
                      </a:path>
                    </a:pathLst>
                  </a:custGeom>
                  <a:solidFill>
                    <a:srgbClr val="0F1011"/>
                  </a:solidFill>
                  <a:ln w="50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3D62D515-9CA0-BCA9-C014-E11540FD84A4}"/>
                      </a:ext>
                    </a:extLst>
                  </p:cNvPr>
                  <p:cNvSpPr/>
                  <p:nvPr/>
                </p:nvSpPr>
                <p:spPr>
                  <a:xfrm>
                    <a:off x="949371" y="4955486"/>
                    <a:ext cx="14585" cy="14585"/>
                  </a:xfrm>
                  <a:custGeom>
                    <a:avLst/>
                    <a:gdLst>
                      <a:gd name="connsiteX0" fmla="*/ 14586 w 14585"/>
                      <a:gd name="connsiteY0" fmla="*/ 7293 h 14585"/>
                      <a:gd name="connsiteX1" fmla="*/ 7293 w 14585"/>
                      <a:gd name="connsiteY1" fmla="*/ 14586 h 14585"/>
                      <a:gd name="connsiteX2" fmla="*/ 0 w 14585"/>
                      <a:gd name="connsiteY2" fmla="*/ 7293 h 14585"/>
                      <a:gd name="connsiteX3" fmla="*/ 7293 w 14585"/>
                      <a:gd name="connsiteY3" fmla="*/ 0 h 14585"/>
                      <a:gd name="connsiteX4" fmla="*/ 14586 w 14585"/>
                      <a:gd name="connsiteY4" fmla="*/ 7293 h 14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 h="14585">
                        <a:moveTo>
                          <a:pt x="14586" y="7293"/>
                        </a:moveTo>
                        <a:cubicBezTo>
                          <a:pt x="14586" y="11321"/>
                          <a:pt x="11321" y="14586"/>
                          <a:pt x="7293" y="14586"/>
                        </a:cubicBezTo>
                        <a:cubicBezTo>
                          <a:pt x="3265" y="14586"/>
                          <a:pt x="0" y="11321"/>
                          <a:pt x="0" y="7293"/>
                        </a:cubicBezTo>
                        <a:cubicBezTo>
                          <a:pt x="0" y="3265"/>
                          <a:pt x="3265" y="0"/>
                          <a:pt x="7293" y="0"/>
                        </a:cubicBezTo>
                        <a:cubicBezTo>
                          <a:pt x="11321" y="0"/>
                          <a:pt x="14586" y="3265"/>
                          <a:pt x="14586" y="7293"/>
                        </a:cubicBezTo>
                        <a:close/>
                      </a:path>
                    </a:pathLst>
                  </a:custGeom>
                  <a:solidFill>
                    <a:srgbClr val="0F1011"/>
                  </a:solidFill>
                  <a:ln w="50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97215F67-C390-B736-4408-DFF608C546C7}"/>
                      </a:ext>
                    </a:extLst>
                  </p:cNvPr>
                  <p:cNvSpPr/>
                  <p:nvPr/>
                </p:nvSpPr>
                <p:spPr>
                  <a:xfrm>
                    <a:off x="946553" y="4940129"/>
                    <a:ext cx="26197" cy="7122"/>
                  </a:xfrm>
                  <a:custGeom>
                    <a:avLst/>
                    <a:gdLst>
                      <a:gd name="connsiteX0" fmla="*/ 22760 w 26197"/>
                      <a:gd name="connsiteY0" fmla="*/ 7122 h 7122"/>
                      <a:gd name="connsiteX1" fmla="*/ 22719 w 26197"/>
                      <a:gd name="connsiteY1" fmla="*/ 7122 h 7122"/>
                      <a:gd name="connsiteX2" fmla="*/ 3387 w 26197"/>
                      <a:gd name="connsiteY2" fmla="*/ 6855 h 7122"/>
                      <a:gd name="connsiteX3" fmla="*/ 0 w 26197"/>
                      <a:gd name="connsiteY3" fmla="*/ 3383 h 7122"/>
                      <a:gd name="connsiteX4" fmla="*/ 3473 w 26197"/>
                      <a:gd name="connsiteY4" fmla="*/ 0 h 7122"/>
                      <a:gd name="connsiteX5" fmla="*/ 22795 w 26197"/>
                      <a:gd name="connsiteY5" fmla="*/ 262 h 7122"/>
                      <a:gd name="connsiteX6" fmla="*/ 26197 w 26197"/>
                      <a:gd name="connsiteY6" fmla="*/ 3715 h 7122"/>
                      <a:gd name="connsiteX7" fmla="*/ 22750 w 26197"/>
                      <a:gd name="connsiteY7" fmla="*/ 7117 h 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97" h="7122">
                        <a:moveTo>
                          <a:pt x="22760" y="7122"/>
                        </a:moveTo>
                        <a:lnTo>
                          <a:pt x="22719" y="7122"/>
                        </a:lnTo>
                        <a:lnTo>
                          <a:pt x="3387" y="6855"/>
                        </a:lnTo>
                        <a:cubicBezTo>
                          <a:pt x="1495" y="6830"/>
                          <a:pt x="-20" y="5280"/>
                          <a:pt x="0" y="3383"/>
                        </a:cubicBezTo>
                        <a:cubicBezTo>
                          <a:pt x="25" y="1490"/>
                          <a:pt x="1581" y="-25"/>
                          <a:pt x="3473" y="0"/>
                        </a:cubicBezTo>
                        <a:lnTo>
                          <a:pt x="22795" y="262"/>
                        </a:lnTo>
                        <a:cubicBezTo>
                          <a:pt x="24687" y="272"/>
                          <a:pt x="26212" y="1817"/>
                          <a:pt x="26197" y="3715"/>
                        </a:cubicBezTo>
                        <a:cubicBezTo>
                          <a:pt x="26187" y="5607"/>
                          <a:pt x="24642" y="7127"/>
                          <a:pt x="22750" y="7117"/>
                        </a:cubicBezTo>
                        <a:close/>
                      </a:path>
                    </a:pathLst>
                  </a:custGeom>
                  <a:solidFill>
                    <a:srgbClr val="0F1011"/>
                  </a:solidFill>
                  <a:ln w="50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95842788-F75E-72CE-3069-4A57266EFC50}"/>
                      </a:ext>
                    </a:extLst>
                  </p:cNvPr>
                  <p:cNvSpPr/>
                  <p:nvPr/>
                </p:nvSpPr>
                <p:spPr>
                  <a:xfrm>
                    <a:off x="879981" y="4942779"/>
                    <a:ext cx="25969" cy="11438"/>
                  </a:xfrm>
                  <a:custGeom>
                    <a:avLst/>
                    <a:gdLst>
                      <a:gd name="connsiteX0" fmla="*/ 3417 w 25969"/>
                      <a:gd name="connsiteY0" fmla="*/ 11439 h 11438"/>
                      <a:gd name="connsiteX1" fmla="*/ 0 w 25969"/>
                      <a:gd name="connsiteY1" fmla="*/ 8001 h 11438"/>
                      <a:gd name="connsiteX2" fmla="*/ 2622 w 25969"/>
                      <a:gd name="connsiteY2" fmla="*/ 4679 h 11438"/>
                      <a:gd name="connsiteX3" fmla="*/ 21667 w 25969"/>
                      <a:gd name="connsiteY3" fmla="*/ 114 h 11438"/>
                      <a:gd name="connsiteX4" fmla="*/ 25855 w 25969"/>
                      <a:gd name="connsiteY4" fmla="*/ 2550 h 11438"/>
                      <a:gd name="connsiteX5" fmla="*/ 23419 w 25969"/>
                      <a:gd name="connsiteY5" fmla="*/ 6743 h 11438"/>
                      <a:gd name="connsiteX6" fmla="*/ 23268 w 25969"/>
                      <a:gd name="connsiteY6" fmla="*/ 6778 h 11438"/>
                      <a:gd name="connsiteX7" fmla="*/ 4223 w 25969"/>
                      <a:gd name="connsiteY7" fmla="*/ 11343 h 11438"/>
                      <a:gd name="connsiteX8" fmla="*/ 3417 w 25969"/>
                      <a:gd name="connsiteY8" fmla="*/ 11439 h 1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69" h="11438">
                        <a:moveTo>
                          <a:pt x="3417" y="11439"/>
                        </a:moveTo>
                        <a:cubicBezTo>
                          <a:pt x="1525" y="11434"/>
                          <a:pt x="-5" y="9894"/>
                          <a:pt x="0" y="8001"/>
                        </a:cubicBezTo>
                        <a:cubicBezTo>
                          <a:pt x="5" y="6421"/>
                          <a:pt x="1087" y="5052"/>
                          <a:pt x="2622" y="4679"/>
                        </a:cubicBezTo>
                        <a:lnTo>
                          <a:pt x="21667" y="114"/>
                        </a:lnTo>
                        <a:cubicBezTo>
                          <a:pt x="23499" y="-369"/>
                          <a:pt x="25372" y="723"/>
                          <a:pt x="25855" y="2550"/>
                        </a:cubicBezTo>
                        <a:cubicBezTo>
                          <a:pt x="26338" y="4382"/>
                          <a:pt x="25246" y="6260"/>
                          <a:pt x="23419" y="6743"/>
                        </a:cubicBezTo>
                        <a:cubicBezTo>
                          <a:pt x="23368" y="6753"/>
                          <a:pt x="23318" y="6768"/>
                          <a:pt x="23268" y="6778"/>
                        </a:cubicBezTo>
                        <a:lnTo>
                          <a:pt x="4223" y="11343"/>
                        </a:lnTo>
                        <a:cubicBezTo>
                          <a:pt x="3961" y="11409"/>
                          <a:pt x="3689" y="11439"/>
                          <a:pt x="3417" y="11439"/>
                        </a:cubicBezTo>
                        <a:close/>
                      </a:path>
                    </a:pathLst>
                  </a:custGeom>
                  <a:solidFill>
                    <a:srgbClr val="0F1011"/>
                  </a:solidFill>
                  <a:ln w="50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8C6148CB-8029-B7C8-FA6E-06AF49395965}"/>
                      </a:ext>
                    </a:extLst>
                  </p:cNvPr>
                  <p:cNvSpPr/>
                  <p:nvPr/>
                </p:nvSpPr>
                <p:spPr>
                  <a:xfrm>
                    <a:off x="902448" y="5021172"/>
                    <a:ext cx="45800" cy="19578"/>
                  </a:xfrm>
                  <a:custGeom>
                    <a:avLst/>
                    <a:gdLst>
                      <a:gd name="connsiteX0" fmla="*/ 0 w 45800"/>
                      <a:gd name="connsiteY0" fmla="*/ 3709 h 19578"/>
                      <a:gd name="connsiteX1" fmla="*/ 45801 w 45800"/>
                      <a:gd name="connsiteY1" fmla="*/ 0 h 19578"/>
                      <a:gd name="connsiteX2" fmla="*/ 24330 w 45800"/>
                      <a:gd name="connsiteY2" fmla="*/ 19458 h 19578"/>
                      <a:gd name="connsiteX3" fmla="*/ 0 w 45800"/>
                      <a:gd name="connsiteY3" fmla="*/ 3709 h 19578"/>
                    </a:gdLst>
                    <a:ahLst/>
                    <a:cxnLst>
                      <a:cxn ang="0">
                        <a:pos x="connsiteX0" y="connsiteY0"/>
                      </a:cxn>
                      <a:cxn ang="0">
                        <a:pos x="connsiteX1" y="connsiteY1"/>
                      </a:cxn>
                      <a:cxn ang="0">
                        <a:pos x="connsiteX2" y="connsiteY2"/>
                      </a:cxn>
                      <a:cxn ang="0">
                        <a:pos x="connsiteX3" y="connsiteY3"/>
                      </a:cxn>
                    </a:cxnLst>
                    <a:rect l="l" t="t" r="r" b="b"/>
                    <a:pathLst>
                      <a:path w="45800" h="19578">
                        <a:moveTo>
                          <a:pt x="0" y="3709"/>
                        </a:moveTo>
                        <a:cubicBezTo>
                          <a:pt x="0" y="3709"/>
                          <a:pt x="26917" y="6573"/>
                          <a:pt x="45801" y="0"/>
                        </a:cubicBezTo>
                        <a:cubicBezTo>
                          <a:pt x="45801" y="0"/>
                          <a:pt x="45635" y="17726"/>
                          <a:pt x="24330" y="19458"/>
                        </a:cubicBezTo>
                        <a:cubicBezTo>
                          <a:pt x="3025" y="21189"/>
                          <a:pt x="0" y="3709"/>
                          <a:pt x="0" y="3709"/>
                        </a:cubicBezTo>
                        <a:close/>
                      </a:path>
                    </a:pathLst>
                  </a:custGeom>
                  <a:solidFill>
                    <a:srgbClr val="FFFFFF"/>
                  </a:solidFill>
                  <a:ln w="5025" cap="flat">
                    <a:noFill/>
                    <a:prstDash val="solid"/>
                    <a:miter/>
                  </a:ln>
                </p:spPr>
                <p:txBody>
                  <a:bodyPr rtlCol="0" anchor="ctr"/>
                  <a:lstStyle/>
                  <a:p>
                    <a:endParaRPr lang="zh-CN" altLang="en-US"/>
                  </a:p>
                </p:txBody>
              </p:sp>
            </p:grpSp>
            <p:sp>
              <p:nvSpPr>
                <p:cNvPr id="188" name="任意多边形: 形状 187">
                  <a:extLst>
                    <a:ext uri="{FF2B5EF4-FFF2-40B4-BE49-F238E27FC236}">
                      <a16:creationId xmlns:a16="http://schemas.microsoft.com/office/drawing/2014/main" id="{8345BC02-A144-1901-4A06-355CC82F8B36}"/>
                    </a:ext>
                  </a:extLst>
                </p:cNvPr>
                <p:cNvSpPr/>
                <p:nvPr/>
              </p:nvSpPr>
              <p:spPr>
                <a:xfrm>
                  <a:off x="928952" y="4971744"/>
                  <a:ext cx="23529" cy="36181"/>
                </a:xfrm>
                <a:custGeom>
                  <a:avLst/>
                  <a:gdLst>
                    <a:gd name="connsiteX0" fmla="*/ 2512 w 23529"/>
                    <a:gd name="connsiteY0" fmla="*/ 36181 h 36181"/>
                    <a:gd name="connsiteX1" fmla="*/ 0 w 23529"/>
                    <a:gd name="connsiteY1" fmla="*/ 33659 h 36181"/>
                    <a:gd name="connsiteX2" fmla="*/ 1777 w 23529"/>
                    <a:gd name="connsiteY2" fmla="*/ 31259 h 36181"/>
                    <a:gd name="connsiteX3" fmla="*/ 16609 w 23529"/>
                    <a:gd name="connsiteY3" fmla="*/ 26729 h 36181"/>
                    <a:gd name="connsiteX4" fmla="*/ 6251 w 23529"/>
                    <a:gd name="connsiteY4" fmla="*/ 3617 h 36181"/>
                    <a:gd name="connsiteX5" fmla="*/ 7414 w 23529"/>
                    <a:gd name="connsiteY5" fmla="*/ 255 h 36181"/>
                    <a:gd name="connsiteX6" fmla="*/ 10776 w 23529"/>
                    <a:gd name="connsiteY6" fmla="*/ 1418 h 36181"/>
                    <a:gd name="connsiteX7" fmla="*/ 10841 w 23529"/>
                    <a:gd name="connsiteY7" fmla="*/ 1559 h 36181"/>
                    <a:gd name="connsiteX8" fmla="*/ 23530 w 23529"/>
                    <a:gd name="connsiteY8" fmla="*/ 29875 h 36181"/>
                    <a:gd name="connsiteX9" fmla="*/ 3251 w 23529"/>
                    <a:gd name="connsiteY9" fmla="*/ 36090 h 36181"/>
                    <a:gd name="connsiteX10" fmla="*/ 2512 w 23529"/>
                    <a:gd name="connsiteY10" fmla="*/ 36181 h 36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29" h="36181">
                      <a:moveTo>
                        <a:pt x="2512" y="36181"/>
                      </a:moveTo>
                      <a:cubicBezTo>
                        <a:pt x="1122" y="36181"/>
                        <a:pt x="-5" y="35049"/>
                        <a:pt x="0" y="33659"/>
                      </a:cubicBezTo>
                      <a:cubicBezTo>
                        <a:pt x="0" y="32557"/>
                        <a:pt x="720" y="31581"/>
                        <a:pt x="1777" y="31259"/>
                      </a:cubicBezTo>
                      <a:lnTo>
                        <a:pt x="16609" y="26729"/>
                      </a:lnTo>
                      <a:lnTo>
                        <a:pt x="6251" y="3617"/>
                      </a:lnTo>
                      <a:cubicBezTo>
                        <a:pt x="5642" y="2369"/>
                        <a:pt x="6166" y="859"/>
                        <a:pt x="7414" y="255"/>
                      </a:cubicBezTo>
                      <a:cubicBezTo>
                        <a:pt x="8662" y="-354"/>
                        <a:pt x="10167" y="164"/>
                        <a:pt x="10776" y="1418"/>
                      </a:cubicBezTo>
                      <a:cubicBezTo>
                        <a:pt x="10801" y="1463"/>
                        <a:pt x="10821" y="1508"/>
                        <a:pt x="10841" y="1559"/>
                      </a:cubicBezTo>
                      <a:lnTo>
                        <a:pt x="23530" y="29875"/>
                      </a:lnTo>
                      <a:lnTo>
                        <a:pt x="3251" y="36090"/>
                      </a:lnTo>
                      <a:cubicBezTo>
                        <a:pt x="3010" y="36156"/>
                        <a:pt x="2763" y="36186"/>
                        <a:pt x="2512" y="36181"/>
                      </a:cubicBezTo>
                      <a:close/>
                    </a:path>
                  </a:pathLst>
                </a:custGeom>
                <a:solidFill>
                  <a:srgbClr val="000000"/>
                </a:solidFill>
                <a:ln w="50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3B540D6C-3A07-B336-FBC0-09A5653D8C7D}"/>
                    </a:ext>
                  </a:extLst>
                </p:cNvPr>
                <p:cNvSpPr/>
                <p:nvPr/>
              </p:nvSpPr>
              <p:spPr>
                <a:xfrm>
                  <a:off x="672015" y="4796738"/>
                  <a:ext cx="326172" cy="305320"/>
                </a:xfrm>
                <a:custGeom>
                  <a:avLst/>
                  <a:gdLst>
                    <a:gd name="connsiteX0" fmla="*/ 326172 w 326172"/>
                    <a:gd name="connsiteY0" fmla="*/ 82694 h 305320"/>
                    <a:gd name="connsiteX1" fmla="*/ 146240 w 326172"/>
                    <a:gd name="connsiteY1" fmla="*/ 4047 h 305320"/>
                    <a:gd name="connsiteX2" fmla="*/ 36016 w 326172"/>
                    <a:gd name="connsiteY2" fmla="*/ 149502 h 305320"/>
                    <a:gd name="connsiteX3" fmla="*/ 1943 w 326172"/>
                    <a:gd name="connsiteY3" fmla="*/ 273642 h 305320"/>
                    <a:gd name="connsiteX4" fmla="*/ 13373 w 326172"/>
                    <a:gd name="connsiteY4" fmla="*/ 303342 h 305320"/>
                    <a:gd name="connsiteX5" fmla="*/ 22493 w 326172"/>
                    <a:gd name="connsiteY5" fmla="*/ 305280 h 305320"/>
                    <a:gd name="connsiteX6" fmla="*/ 139914 w 326172"/>
                    <a:gd name="connsiteY6" fmla="*/ 305320 h 305320"/>
                    <a:gd name="connsiteX7" fmla="*/ 162422 w 326172"/>
                    <a:gd name="connsiteY7" fmla="*/ 282893 h 305320"/>
                    <a:gd name="connsiteX8" fmla="*/ 162422 w 326172"/>
                    <a:gd name="connsiteY8" fmla="*/ 281886 h 305320"/>
                    <a:gd name="connsiteX9" fmla="*/ 162049 w 326172"/>
                    <a:gd name="connsiteY9" fmla="*/ 176343 h 305320"/>
                    <a:gd name="connsiteX10" fmla="*/ 175498 w 326172"/>
                    <a:gd name="connsiteY10" fmla="*/ 132798 h 305320"/>
                    <a:gd name="connsiteX11" fmla="*/ 326172 w 326172"/>
                    <a:gd name="connsiteY11" fmla="*/ 82694 h 30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6172" h="305320">
                      <a:moveTo>
                        <a:pt x="326172" y="82694"/>
                      </a:moveTo>
                      <a:cubicBezTo>
                        <a:pt x="326172" y="82694"/>
                        <a:pt x="313283" y="-21556"/>
                        <a:pt x="146240" y="4047"/>
                      </a:cubicBezTo>
                      <a:cubicBezTo>
                        <a:pt x="104597" y="10429"/>
                        <a:pt x="45579" y="42943"/>
                        <a:pt x="36016" y="149502"/>
                      </a:cubicBezTo>
                      <a:cubicBezTo>
                        <a:pt x="31648" y="198383"/>
                        <a:pt x="14797" y="244471"/>
                        <a:pt x="1943" y="273642"/>
                      </a:cubicBezTo>
                      <a:cubicBezTo>
                        <a:pt x="-3100" y="285002"/>
                        <a:pt x="2013" y="298299"/>
                        <a:pt x="13373" y="303342"/>
                      </a:cubicBezTo>
                      <a:cubicBezTo>
                        <a:pt x="16247" y="304616"/>
                        <a:pt x="19352" y="305280"/>
                        <a:pt x="22493" y="305280"/>
                      </a:cubicBezTo>
                      <a:lnTo>
                        <a:pt x="139914" y="305320"/>
                      </a:lnTo>
                      <a:cubicBezTo>
                        <a:pt x="152320" y="305340"/>
                        <a:pt x="162397" y="295300"/>
                        <a:pt x="162422" y="282893"/>
                      </a:cubicBezTo>
                      <a:cubicBezTo>
                        <a:pt x="162422" y="282561"/>
                        <a:pt x="162422" y="282229"/>
                        <a:pt x="162422" y="281886"/>
                      </a:cubicBezTo>
                      <a:cubicBezTo>
                        <a:pt x="161576" y="261900"/>
                        <a:pt x="160912" y="228063"/>
                        <a:pt x="162049" y="176343"/>
                      </a:cubicBezTo>
                      <a:cubicBezTo>
                        <a:pt x="168154" y="146825"/>
                        <a:pt x="151893" y="126013"/>
                        <a:pt x="175498" y="132798"/>
                      </a:cubicBezTo>
                      <a:cubicBezTo>
                        <a:pt x="263143" y="157948"/>
                        <a:pt x="319589" y="84380"/>
                        <a:pt x="326172" y="82694"/>
                      </a:cubicBezTo>
                      <a:close/>
                    </a:path>
                  </a:pathLst>
                </a:custGeom>
                <a:solidFill>
                  <a:srgbClr val="0F1011"/>
                </a:solidFill>
                <a:ln w="50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28C858D9-785E-827F-3917-7322FBA124B7}"/>
                    </a:ext>
                  </a:extLst>
                </p:cNvPr>
                <p:cNvSpPr/>
                <p:nvPr/>
              </p:nvSpPr>
              <p:spPr>
                <a:xfrm>
                  <a:off x="800493" y="4970494"/>
                  <a:ext cx="61884" cy="61752"/>
                </a:xfrm>
                <a:custGeom>
                  <a:avLst/>
                  <a:gdLst>
                    <a:gd name="connsiteX0" fmla="*/ 61782 w 61884"/>
                    <a:gd name="connsiteY0" fmla="*/ 28331 h 61752"/>
                    <a:gd name="connsiteX1" fmla="*/ 33466 w 61884"/>
                    <a:gd name="connsiteY1" fmla="*/ 61649 h 61752"/>
                    <a:gd name="connsiteX2" fmla="*/ 147 w 61884"/>
                    <a:gd name="connsiteY2" fmla="*/ 33329 h 61752"/>
                    <a:gd name="connsiteX3" fmla="*/ 27431 w 61884"/>
                    <a:gd name="connsiteY3" fmla="*/ 110 h 61752"/>
                    <a:gd name="connsiteX4" fmla="*/ 28463 w 61884"/>
                    <a:gd name="connsiteY4" fmla="*/ 30 h 61752"/>
                    <a:gd name="connsiteX5" fmla="*/ 61782 w 61884"/>
                    <a:gd name="connsiteY5" fmla="*/ 28331 h 6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884" h="61752">
                      <a:moveTo>
                        <a:pt x="61782" y="28331"/>
                      </a:moveTo>
                      <a:cubicBezTo>
                        <a:pt x="63161" y="45352"/>
                        <a:pt x="50483" y="60265"/>
                        <a:pt x="33466" y="61649"/>
                      </a:cubicBezTo>
                      <a:cubicBezTo>
                        <a:pt x="16444" y="63029"/>
                        <a:pt x="1526" y="50350"/>
                        <a:pt x="147" y="33329"/>
                      </a:cubicBezTo>
                      <a:cubicBezTo>
                        <a:pt x="-1489" y="16624"/>
                        <a:pt x="10726" y="1751"/>
                        <a:pt x="27431" y="110"/>
                      </a:cubicBezTo>
                      <a:cubicBezTo>
                        <a:pt x="27773" y="80"/>
                        <a:pt x="28121" y="50"/>
                        <a:pt x="28463" y="30"/>
                      </a:cubicBezTo>
                      <a:cubicBezTo>
                        <a:pt x="50503" y="-680"/>
                        <a:pt x="60398" y="11329"/>
                        <a:pt x="61782" y="28331"/>
                      </a:cubicBezTo>
                      <a:close/>
                    </a:path>
                  </a:pathLst>
                </a:custGeom>
                <a:solidFill>
                  <a:srgbClr val="E98862"/>
                </a:solidFill>
                <a:ln w="5025" cap="flat">
                  <a:noFill/>
                  <a:prstDash val="solid"/>
                  <a:miter/>
                </a:ln>
              </p:spPr>
              <p:txBody>
                <a:bodyPr rtlCol="0" anchor="ctr"/>
                <a:lstStyle/>
                <a:p>
                  <a:endParaRPr lang="zh-CN" altLang="en-US"/>
                </a:p>
              </p:txBody>
            </p:sp>
          </p:grpSp>
        </p:grpSp>
      </p:grpSp>
      <p:sp>
        <p:nvSpPr>
          <p:cNvPr id="5" name="文本框 4">
            <a:extLst>
              <a:ext uri="{FF2B5EF4-FFF2-40B4-BE49-F238E27FC236}">
                <a16:creationId xmlns:a16="http://schemas.microsoft.com/office/drawing/2014/main" id="{F1BB8E5B-9F27-4C97-094D-9943A261BCED}"/>
              </a:ext>
            </a:extLst>
          </p:cNvPr>
          <p:cNvSpPr txBox="1"/>
          <p:nvPr/>
        </p:nvSpPr>
        <p:spPr>
          <a:xfrm>
            <a:off x="2839463" y="1718775"/>
            <a:ext cx="8755380" cy="792653"/>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请添加详细内容请添加详细内容请添加详细内容请添加详细内容请添加详细内容请添加详细内容请添加详细内容请添加详细内容请添加详细内容请添加详细内容</a:t>
            </a:r>
          </a:p>
        </p:txBody>
      </p:sp>
      <p:grpSp>
        <p:nvGrpSpPr>
          <p:cNvPr id="204" name="图形 6">
            <a:extLst>
              <a:ext uri="{FF2B5EF4-FFF2-40B4-BE49-F238E27FC236}">
                <a16:creationId xmlns:a16="http://schemas.microsoft.com/office/drawing/2014/main" id="{8D3B1111-89E5-F01B-DF39-ECFBA1393B4C}"/>
              </a:ext>
            </a:extLst>
          </p:cNvPr>
          <p:cNvGrpSpPr/>
          <p:nvPr/>
        </p:nvGrpSpPr>
        <p:grpSpPr>
          <a:xfrm>
            <a:off x="88563" y="1527434"/>
            <a:ext cx="2488547" cy="5253657"/>
            <a:chOff x="734578" y="2787008"/>
            <a:chExt cx="1546815" cy="3265533"/>
          </a:xfrm>
        </p:grpSpPr>
        <p:grpSp>
          <p:nvGrpSpPr>
            <p:cNvPr id="205" name="图形 6">
              <a:extLst>
                <a:ext uri="{FF2B5EF4-FFF2-40B4-BE49-F238E27FC236}">
                  <a16:creationId xmlns:a16="http://schemas.microsoft.com/office/drawing/2014/main" id="{DF0A2F22-0CAC-F135-CCAC-8B79A4EB6EED}"/>
                </a:ext>
              </a:extLst>
            </p:cNvPr>
            <p:cNvGrpSpPr/>
            <p:nvPr/>
          </p:nvGrpSpPr>
          <p:grpSpPr>
            <a:xfrm>
              <a:off x="734578" y="4026119"/>
              <a:ext cx="1046714" cy="2026422"/>
              <a:chOff x="734578" y="4026119"/>
              <a:chExt cx="1046714" cy="2026422"/>
            </a:xfrm>
          </p:grpSpPr>
          <p:sp>
            <p:nvSpPr>
              <p:cNvPr id="206" name="任意多边形: 形状 205">
                <a:extLst>
                  <a:ext uri="{FF2B5EF4-FFF2-40B4-BE49-F238E27FC236}">
                    <a16:creationId xmlns:a16="http://schemas.microsoft.com/office/drawing/2014/main" id="{E092678D-D431-C265-8A54-A237A906CA76}"/>
                  </a:ext>
                </a:extLst>
              </p:cNvPr>
              <p:cNvSpPr/>
              <p:nvPr/>
            </p:nvSpPr>
            <p:spPr>
              <a:xfrm>
                <a:off x="734578" y="5663092"/>
                <a:ext cx="283018" cy="377675"/>
              </a:xfrm>
              <a:custGeom>
                <a:avLst/>
                <a:gdLst>
                  <a:gd name="connsiteX0" fmla="*/ 251494 w 283018"/>
                  <a:gd name="connsiteY0" fmla="*/ 115845 h 377675"/>
                  <a:gd name="connsiteX1" fmla="*/ 256665 w 283018"/>
                  <a:gd name="connsiteY1" fmla="*/ 269637 h 377675"/>
                  <a:gd name="connsiteX2" fmla="*/ 251855 w 283018"/>
                  <a:gd name="connsiteY2" fmla="*/ 377675 h 377675"/>
                  <a:gd name="connsiteX3" fmla="*/ 0 w 283018"/>
                  <a:gd name="connsiteY3" fmla="*/ 125831 h 377675"/>
                  <a:gd name="connsiteX4" fmla="*/ 125836 w 283018"/>
                  <a:gd name="connsiteY4" fmla="*/ 0 h 377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018" h="377675">
                    <a:moveTo>
                      <a:pt x="251494" y="115845"/>
                    </a:moveTo>
                    <a:cubicBezTo>
                      <a:pt x="251494" y="115845"/>
                      <a:pt x="194682" y="199817"/>
                      <a:pt x="256665" y="269637"/>
                    </a:cubicBezTo>
                    <a:cubicBezTo>
                      <a:pt x="318648" y="339458"/>
                      <a:pt x="251855" y="377675"/>
                      <a:pt x="251855" y="377675"/>
                    </a:cubicBezTo>
                    <a:lnTo>
                      <a:pt x="0" y="125831"/>
                    </a:lnTo>
                    <a:lnTo>
                      <a:pt x="125836" y="0"/>
                    </a:lnTo>
                    <a:close/>
                  </a:path>
                </a:pathLst>
              </a:custGeom>
              <a:solidFill>
                <a:srgbClr val="367CFF"/>
              </a:solidFill>
              <a:ln w="5074"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83F764EC-5922-1B4C-853C-13FAD02A9E5A}"/>
                  </a:ext>
                </a:extLst>
              </p:cNvPr>
              <p:cNvSpPr/>
              <p:nvPr/>
            </p:nvSpPr>
            <p:spPr>
              <a:xfrm>
                <a:off x="783477" y="4041459"/>
                <a:ext cx="600242" cy="1814623"/>
              </a:xfrm>
              <a:custGeom>
                <a:avLst/>
                <a:gdLst>
                  <a:gd name="connsiteX0" fmla="*/ 215984 w 600242"/>
                  <a:gd name="connsiteY0" fmla="*/ 10301 h 1814623"/>
                  <a:gd name="connsiteX1" fmla="*/ 216868 w 600242"/>
                  <a:gd name="connsiteY1" fmla="*/ 48259 h 1814623"/>
                  <a:gd name="connsiteX2" fmla="*/ 219662 w 600242"/>
                  <a:gd name="connsiteY2" fmla="*/ 842797 h 1814623"/>
                  <a:gd name="connsiteX3" fmla="*/ 0 w 600242"/>
                  <a:gd name="connsiteY3" fmla="*/ 1676318 h 1814623"/>
                  <a:gd name="connsiteX4" fmla="*/ 192685 w 600242"/>
                  <a:gd name="connsiteY4" fmla="*/ 1814624 h 1814623"/>
                  <a:gd name="connsiteX5" fmla="*/ 528527 w 600242"/>
                  <a:gd name="connsiteY5" fmla="*/ 879114 h 1814623"/>
                  <a:gd name="connsiteX6" fmla="*/ 600243 w 600242"/>
                  <a:gd name="connsiteY6" fmla="*/ 0 h 181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242" h="1814623">
                    <a:moveTo>
                      <a:pt x="215984" y="10301"/>
                    </a:moveTo>
                    <a:cubicBezTo>
                      <a:pt x="215984" y="10301"/>
                      <a:pt x="217102" y="-19622"/>
                      <a:pt x="216868" y="48259"/>
                    </a:cubicBezTo>
                    <a:cubicBezTo>
                      <a:pt x="216472" y="160980"/>
                      <a:pt x="227200" y="458869"/>
                      <a:pt x="219662" y="842797"/>
                    </a:cubicBezTo>
                    <a:cubicBezTo>
                      <a:pt x="213638" y="1149696"/>
                      <a:pt x="0" y="1676318"/>
                      <a:pt x="0" y="1676318"/>
                    </a:cubicBezTo>
                    <a:lnTo>
                      <a:pt x="192685" y="1814624"/>
                    </a:lnTo>
                    <a:cubicBezTo>
                      <a:pt x="192685" y="1814624"/>
                      <a:pt x="482529" y="1344509"/>
                      <a:pt x="528527" y="879114"/>
                    </a:cubicBezTo>
                    <a:cubicBezTo>
                      <a:pt x="552075" y="640892"/>
                      <a:pt x="600243" y="0"/>
                      <a:pt x="600243" y="0"/>
                    </a:cubicBezTo>
                    <a:close/>
                  </a:path>
                </a:pathLst>
              </a:custGeom>
              <a:solidFill>
                <a:srgbClr val="262626"/>
              </a:solidFill>
              <a:ln w="5074"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C4ADEA7-BFA7-9E40-854D-B2015B177E7F}"/>
                  </a:ext>
                </a:extLst>
              </p:cNvPr>
              <p:cNvSpPr/>
              <p:nvPr/>
            </p:nvSpPr>
            <p:spPr>
              <a:xfrm>
                <a:off x="1423267" y="5867653"/>
                <a:ext cx="358024" cy="184888"/>
              </a:xfrm>
              <a:custGeom>
                <a:avLst/>
                <a:gdLst>
                  <a:gd name="connsiteX0" fmla="*/ 170773 w 358024"/>
                  <a:gd name="connsiteY0" fmla="*/ 0 h 184888"/>
                  <a:gd name="connsiteX1" fmla="*/ 283184 w 358024"/>
                  <a:gd name="connsiteY1" fmla="*/ 105092 h 184888"/>
                  <a:gd name="connsiteX2" fmla="*/ 356175 w 358024"/>
                  <a:gd name="connsiteY2" fmla="*/ 184888 h 184888"/>
                  <a:gd name="connsiteX3" fmla="*/ 0 w 358024"/>
                  <a:gd name="connsiteY3" fmla="*/ 184888 h 184888"/>
                  <a:gd name="connsiteX4" fmla="*/ 0 w 358024"/>
                  <a:gd name="connsiteY4" fmla="*/ 6938 h 184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024" h="184888">
                    <a:moveTo>
                      <a:pt x="170773" y="0"/>
                    </a:moveTo>
                    <a:cubicBezTo>
                      <a:pt x="170773" y="0"/>
                      <a:pt x="189978" y="99555"/>
                      <a:pt x="283184" y="105092"/>
                    </a:cubicBezTo>
                    <a:cubicBezTo>
                      <a:pt x="376390" y="110628"/>
                      <a:pt x="356175" y="184888"/>
                      <a:pt x="356175" y="184888"/>
                    </a:cubicBezTo>
                    <a:lnTo>
                      <a:pt x="0" y="184888"/>
                    </a:lnTo>
                    <a:lnTo>
                      <a:pt x="0" y="6938"/>
                    </a:lnTo>
                    <a:close/>
                  </a:path>
                </a:pathLst>
              </a:custGeom>
              <a:solidFill>
                <a:srgbClr val="367CFF"/>
              </a:solidFill>
              <a:ln w="5074"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A5CCA7F5-36A2-9574-7B09-7A861FBAF7E6}"/>
                  </a:ext>
                </a:extLst>
              </p:cNvPr>
              <p:cNvSpPr/>
              <p:nvPr/>
            </p:nvSpPr>
            <p:spPr>
              <a:xfrm>
                <a:off x="1220540" y="4026119"/>
                <a:ext cx="445193" cy="1902775"/>
              </a:xfrm>
              <a:custGeom>
                <a:avLst/>
                <a:gdLst>
                  <a:gd name="connsiteX0" fmla="*/ 418772 w 445193"/>
                  <a:gd name="connsiteY0" fmla="*/ 45303 h 1902775"/>
                  <a:gd name="connsiteX1" fmla="*/ 444972 w 445193"/>
                  <a:gd name="connsiteY1" fmla="*/ 952983 h 1902775"/>
                  <a:gd name="connsiteX2" fmla="*/ 417477 w 445193"/>
                  <a:gd name="connsiteY2" fmla="*/ 1898524 h 1902775"/>
                  <a:gd name="connsiteX3" fmla="*/ 187301 w 445193"/>
                  <a:gd name="connsiteY3" fmla="*/ 1902776 h 1902775"/>
                  <a:gd name="connsiteX4" fmla="*/ 150181 w 445193"/>
                  <a:gd name="connsiteY4" fmla="*/ 918789 h 1902775"/>
                  <a:gd name="connsiteX5" fmla="*/ 60277 w 445193"/>
                  <a:gd name="connsiteY5" fmla="*/ 395311 h 1902775"/>
                  <a:gd name="connsiteX6" fmla="*/ 0 w 445193"/>
                  <a:gd name="connsiteY6" fmla="*/ 0 h 1902775"/>
                  <a:gd name="connsiteX7" fmla="*/ 0 w 445193"/>
                  <a:gd name="connsiteY7" fmla="*/ 0 h 190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3" h="1902775">
                    <a:moveTo>
                      <a:pt x="418772" y="45303"/>
                    </a:moveTo>
                    <a:cubicBezTo>
                      <a:pt x="418772" y="45303"/>
                      <a:pt x="448009" y="910677"/>
                      <a:pt x="444972" y="952983"/>
                    </a:cubicBezTo>
                    <a:lnTo>
                      <a:pt x="417477" y="1898524"/>
                    </a:lnTo>
                    <a:lnTo>
                      <a:pt x="187301" y="1902776"/>
                    </a:lnTo>
                    <a:lnTo>
                      <a:pt x="150181" y="918789"/>
                    </a:lnTo>
                    <a:cubicBezTo>
                      <a:pt x="150181" y="918789"/>
                      <a:pt x="125856" y="647353"/>
                      <a:pt x="60277" y="395311"/>
                    </a:cubicBezTo>
                    <a:cubicBezTo>
                      <a:pt x="26717" y="265950"/>
                      <a:pt x="6517" y="133485"/>
                      <a:pt x="0" y="0"/>
                    </a:cubicBezTo>
                    <a:lnTo>
                      <a:pt x="0" y="0"/>
                    </a:lnTo>
                    <a:close/>
                  </a:path>
                </a:pathLst>
              </a:custGeom>
              <a:solidFill>
                <a:srgbClr val="262626"/>
              </a:solidFill>
              <a:ln w="5074"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6E8C8A59-1B97-42E9-0154-1FF837B85128}"/>
                  </a:ext>
                </a:extLst>
              </p:cNvPr>
              <p:cNvSpPr/>
              <p:nvPr/>
            </p:nvSpPr>
            <p:spPr>
              <a:xfrm>
                <a:off x="1335653" y="4391447"/>
                <a:ext cx="38907" cy="482157"/>
              </a:xfrm>
              <a:custGeom>
                <a:avLst/>
                <a:gdLst>
                  <a:gd name="connsiteX0" fmla="*/ 0 w 38907"/>
                  <a:gd name="connsiteY0" fmla="*/ 293520 h 482157"/>
                  <a:gd name="connsiteX1" fmla="*/ 19195 w 38907"/>
                  <a:gd name="connsiteY1" fmla="*/ 0 h 482157"/>
                  <a:gd name="connsiteX2" fmla="*/ 38908 w 38907"/>
                  <a:gd name="connsiteY2" fmla="*/ 227204 h 482157"/>
                  <a:gd name="connsiteX3" fmla="*/ 28317 w 38907"/>
                  <a:gd name="connsiteY3" fmla="*/ 482157 h 482157"/>
                </a:gdLst>
                <a:ahLst/>
                <a:cxnLst>
                  <a:cxn ang="0">
                    <a:pos x="connsiteX0" y="connsiteY0"/>
                  </a:cxn>
                  <a:cxn ang="0">
                    <a:pos x="connsiteX1" y="connsiteY1"/>
                  </a:cxn>
                  <a:cxn ang="0">
                    <a:pos x="connsiteX2" y="connsiteY2"/>
                  </a:cxn>
                  <a:cxn ang="0">
                    <a:pos x="connsiteX3" y="connsiteY3"/>
                  </a:cxn>
                </a:cxnLst>
                <a:rect l="l" t="t" r="r" b="b"/>
                <a:pathLst>
                  <a:path w="38907" h="482157">
                    <a:moveTo>
                      <a:pt x="0" y="293520"/>
                    </a:moveTo>
                    <a:lnTo>
                      <a:pt x="19195" y="0"/>
                    </a:lnTo>
                    <a:cubicBezTo>
                      <a:pt x="19195" y="0"/>
                      <a:pt x="38908" y="122026"/>
                      <a:pt x="38908" y="227204"/>
                    </a:cubicBezTo>
                    <a:cubicBezTo>
                      <a:pt x="38908" y="278618"/>
                      <a:pt x="28317" y="482157"/>
                      <a:pt x="28317" y="482157"/>
                    </a:cubicBezTo>
                    <a:close/>
                  </a:path>
                </a:pathLst>
              </a:custGeom>
              <a:solidFill>
                <a:srgbClr val="0A0A0A"/>
              </a:solidFill>
              <a:ln w="5074"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CB054554-CF9E-1624-5166-BB674D8A9F57}"/>
                  </a:ext>
                </a:extLst>
              </p:cNvPr>
              <p:cNvSpPr/>
              <p:nvPr/>
            </p:nvSpPr>
            <p:spPr>
              <a:xfrm>
                <a:off x="996154" y="4045203"/>
                <a:ext cx="761" cy="6572"/>
              </a:xfrm>
              <a:custGeom>
                <a:avLst/>
                <a:gdLst>
                  <a:gd name="connsiteX0" fmla="*/ 762 w 761"/>
                  <a:gd name="connsiteY0" fmla="*/ 6532 h 6572"/>
                  <a:gd name="connsiteX1" fmla="*/ 0 w 761"/>
                  <a:gd name="connsiteY1" fmla="*/ 6572 h 6572"/>
                  <a:gd name="connsiteX2" fmla="*/ 762 w 761"/>
                  <a:gd name="connsiteY2" fmla="*/ 6532 h 6572"/>
                </a:gdLst>
                <a:ahLst/>
                <a:cxnLst>
                  <a:cxn ang="0">
                    <a:pos x="connsiteX0" y="connsiteY0"/>
                  </a:cxn>
                  <a:cxn ang="0">
                    <a:pos x="connsiteX1" y="connsiteY1"/>
                  </a:cxn>
                  <a:cxn ang="0">
                    <a:pos x="connsiteX2" y="connsiteY2"/>
                  </a:cxn>
                </a:cxnLst>
                <a:rect l="l" t="t" r="r" b="b"/>
                <a:pathLst>
                  <a:path w="761" h="6572">
                    <a:moveTo>
                      <a:pt x="762" y="6532"/>
                    </a:moveTo>
                    <a:lnTo>
                      <a:pt x="0" y="6572"/>
                    </a:lnTo>
                    <a:cubicBezTo>
                      <a:pt x="0" y="6572"/>
                      <a:pt x="554" y="-8188"/>
                      <a:pt x="762" y="6532"/>
                    </a:cubicBezTo>
                    <a:close/>
                  </a:path>
                </a:pathLst>
              </a:custGeom>
              <a:solidFill>
                <a:srgbClr val="333333"/>
              </a:solidFill>
              <a:ln w="5074" cap="flat">
                <a:noFill/>
                <a:prstDash val="solid"/>
                <a:miter/>
              </a:ln>
            </p:spPr>
            <p:txBody>
              <a:bodyPr rtlCol="0" anchor="ctr"/>
              <a:lstStyle/>
              <a:p>
                <a:endParaRPr lang="zh-CN" altLang="en-US"/>
              </a:p>
            </p:txBody>
          </p:sp>
        </p:grpSp>
        <p:sp>
          <p:nvSpPr>
            <p:cNvPr id="218" name="任意多边形: 形状 217">
              <a:extLst>
                <a:ext uri="{FF2B5EF4-FFF2-40B4-BE49-F238E27FC236}">
                  <a16:creationId xmlns:a16="http://schemas.microsoft.com/office/drawing/2014/main" id="{2CD1BF5B-B145-7DB1-C065-BEB99712E304}"/>
                </a:ext>
              </a:extLst>
            </p:cNvPr>
            <p:cNvSpPr/>
            <p:nvPr/>
          </p:nvSpPr>
          <p:spPr>
            <a:xfrm>
              <a:off x="997114" y="4045203"/>
              <a:ext cx="766" cy="6572"/>
            </a:xfrm>
            <a:custGeom>
              <a:avLst/>
              <a:gdLst>
                <a:gd name="connsiteX0" fmla="*/ 767 w 766"/>
                <a:gd name="connsiteY0" fmla="*/ 6532 h 6572"/>
                <a:gd name="connsiteX1" fmla="*/ 0 w 766"/>
                <a:gd name="connsiteY1" fmla="*/ 6572 h 6572"/>
                <a:gd name="connsiteX2" fmla="*/ 767 w 766"/>
                <a:gd name="connsiteY2" fmla="*/ 6532 h 6572"/>
              </a:gdLst>
              <a:ahLst/>
              <a:cxnLst>
                <a:cxn ang="0">
                  <a:pos x="connsiteX0" y="connsiteY0"/>
                </a:cxn>
                <a:cxn ang="0">
                  <a:pos x="connsiteX1" y="connsiteY1"/>
                </a:cxn>
                <a:cxn ang="0">
                  <a:pos x="connsiteX2" y="connsiteY2"/>
                </a:cxn>
              </a:cxnLst>
              <a:rect l="l" t="t" r="r" b="b"/>
              <a:pathLst>
                <a:path w="766" h="6572">
                  <a:moveTo>
                    <a:pt x="767" y="6532"/>
                  </a:moveTo>
                  <a:lnTo>
                    <a:pt x="0" y="6572"/>
                  </a:lnTo>
                  <a:cubicBezTo>
                    <a:pt x="0" y="6572"/>
                    <a:pt x="554" y="-8188"/>
                    <a:pt x="767" y="6532"/>
                  </a:cubicBezTo>
                  <a:close/>
                </a:path>
              </a:pathLst>
            </a:custGeom>
            <a:solidFill>
              <a:srgbClr val="333333"/>
            </a:solidFill>
            <a:ln w="5074" cap="flat">
              <a:noFill/>
              <a:prstDash val="solid"/>
              <a:miter/>
            </a:ln>
          </p:spPr>
          <p:txBody>
            <a:bodyPr rtlCol="0" anchor="ctr"/>
            <a:lstStyle/>
            <a:p>
              <a:endParaRPr lang="zh-CN" altLang="en-US"/>
            </a:p>
          </p:txBody>
        </p:sp>
        <p:grpSp>
          <p:nvGrpSpPr>
            <p:cNvPr id="219" name="图形 6">
              <a:extLst>
                <a:ext uri="{FF2B5EF4-FFF2-40B4-BE49-F238E27FC236}">
                  <a16:creationId xmlns:a16="http://schemas.microsoft.com/office/drawing/2014/main" id="{E26C2C91-03AE-E0C5-84F7-C79F4CB222ED}"/>
                </a:ext>
              </a:extLst>
            </p:cNvPr>
            <p:cNvGrpSpPr/>
            <p:nvPr/>
          </p:nvGrpSpPr>
          <p:grpSpPr>
            <a:xfrm>
              <a:off x="1021928" y="2787008"/>
              <a:ext cx="561195" cy="652476"/>
              <a:chOff x="1021928" y="2787008"/>
              <a:chExt cx="561195" cy="652476"/>
            </a:xfrm>
          </p:grpSpPr>
          <p:grpSp>
            <p:nvGrpSpPr>
              <p:cNvPr id="220" name="图形 6">
                <a:extLst>
                  <a:ext uri="{FF2B5EF4-FFF2-40B4-BE49-F238E27FC236}">
                    <a16:creationId xmlns:a16="http://schemas.microsoft.com/office/drawing/2014/main" id="{C925C130-61C1-6D1B-A649-6F5469D2D542}"/>
                  </a:ext>
                </a:extLst>
              </p:cNvPr>
              <p:cNvGrpSpPr/>
              <p:nvPr/>
            </p:nvGrpSpPr>
            <p:grpSpPr>
              <a:xfrm>
                <a:off x="1021928" y="2787008"/>
                <a:ext cx="561195" cy="652476"/>
                <a:chOff x="1021928" y="2787008"/>
                <a:chExt cx="561195" cy="652476"/>
              </a:xfrm>
            </p:grpSpPr>
            <p:sp>
              <p:nvSpPr>
                <p:cNvPr id="221" name="任意多边形: 形状 220">
                  <a:extLst>
                    <a:ext uri="{FF2B5EF4-FFF2-40B4-BE49-F238E27FC236}">
                      <a16:creationId xmlns:a16="http://schemas.microsoft.com/office/drawing/2014/main" id="{1C0ED8B3-98E4-D59C-C829-4132EDED709C}"/>
                    </a:ext>
                  </a:extLst>
                </p:cNvPr>
                <p:cNvSpPr/>
                <p:nvPr/>
              </p:nvSpPr>
              <p:spPr>
                <a:xfrm>
                  <a:off x="1021928" y="2958536"/>
                  <a:ext cx="561195" cy="480948"/>
                </a:xfrm>
                <a:custGeom>
                  <a:avLst/>
                  <a:gdLst>
                    <a:gd name="connsiteX0" fmla="*/ 126673 w 561195"/>
                    <a:gd name="connsiteY0" fmla="*/ 0 h 480948"/>
                    <a:gd name="connsiteX1" fmla="*/ 81396 w 561195"/>
                    <a:gd name="connsiteY1" fmla="*/ 132276 h 480948"/>
                    <a:gd name="connsiteX2" fmla="*/ 29053 w 561195"/>
                    <a:gd name="connsiteY2" fmla="*/ 412281 h 480948"/>
                    <a:gd name="connsiteX3" fmla="*/ 546370 w 561195"/>
                    <a:gd name="connsiteY3" fmla="*/ 394356 h 480948"/>
                    <a:gd name="connsiteX4" fmla="*/ 529883 w 561195"/>
                    <a:gd name="connsiteY4" fmla="*/ 160299 h 480948"/>
                    <a:gd name="connsiteX5" fmla="*/ 522954 w 561195"/>
                    <a:gd name="connsiteY5" fmla="*/ 20617 h 48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195" h="480948">
                      <a:moveTo>
                        <a:pt x="126673" y="0"/>
                      </a:moveTo>
                      <a:cubicBezTo>
                        <a:pt x="126673" y="0"/>
                        <a:pt x="108129" y="98819"/>
                        <a:pt x="81396" y="132276"/>
                      </a:cubicBezTo>
                      <a:cubicBezTo>
                        <a:pt x="4439" y="228606"/>
                        <a:pt x="-28242" y="343415"/>
                        <a:pt x="29053" y="412281"/>
                      </a:cubicBezTo>
                      <a:cubicBezTo>
                        <a:pt x="86348" y="481147"/>
                        <a:pt x="498340" y="531270"/>
                        <a:pt x="546370" y="394356"/>
                      </a:cubicBezTo>
                      <a:cubicBezTo>
                        <a:pt x="586807" y="279090"/>
                        <a:pt x="531930" y="259616"/>
                        <a:pt x="529883" y="160299"/>
                      </a:cubicBezTo>
                      <a:cubicBezTo>
                        <a:pt x="528958" y="115357"/>
                        <a:pt x="522954" y="20617"/>
                        <a:pt x="522954" y="20617"/>
                      </a:cubicBezTo>
                    </a:path>
                  </a:pathLst>
                </a:custGeom>
                <a:solidFill>
                  <a:srgbClr val="0A0A0A"/>
                </a:solidFill>
                <a:ln w="5074"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327B193A-17F7-B099-A455-9594738045B0}"/>
                    </a:ext>
                  </a:extLst>
                </p:cNvPr>
                <p:cNvSpPr/>
                <p:nvPr/>
              </p:nvSpPr>
              <p:spPr>
                <a:xfrm>
                  <a:off x="1174572" y="3107783"/>
                  <a:ext cx="308250" cy="313918"/>
                </a:xfrm>
                <a:custGeom>
                  <a:avLst/>
                  <a:gdLst>
                    <a:gd name="connsiteX0" fmla="*/ 308251 w 308250"/>
                    <a:gd name="connsiteY0" fmla="*/ 192894 h 313918"/>
                    <a:gd name="connsiteX1" fmla="*/ 146346 w 308250"/>
                    <a:gd name="connsiteY1" fmla="*/ 313208 h 313918"/>
                    <a:gd name="connsiteX2" fmla="*/ 0 w 308250"/>
                    <a:gd name="connsiteY2" fmla="*/ 192705 h 313918"/>
                    <a:gd name="connsiteX3" fmla="*/ 35779 w 308250"/>
                    <a:gd name="connsiteY3" fmla="*/ 184025 h 313918"/>
                    <a:gd name="connsiteX4" fmla="*/ 78537 w 308250"/>
                    <a:gd name="connsiteY4" fmla="*/ 133272 h 313918"/>
                    <a:gd name="connsiteX5" fmla="*/ 77993 w 308250"/>
                    <a:gd name="connsiteY5" fmla="*/ 0 h 313918"/>
                    <a:gd name="connsiteX6" fmla="*/ 240843 w 308250"/>
                    <a:gd name="connsiteY6" fmla="*/ 36343 h 313918"/>
                    <a:gd name="connsiteX7" fmla="*/ 278460 w 308250"/>
                    <a:gd name="connsiteY7" fmla="*/ 185320 h 313918"/>
                    <a:gd name="connsiteX8" fmla="*/ 308251 w 308250"/>
                    <a:gd name="connsiteY8" fmla="*/ 192894 h 313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250" h="313918">
                      <a:moveTo>
                        <a:pt x="308251" y="192894"/>
                      </a:moveTo>
                      <a:cubicBezTo>
                        <a:pt x="307535" y="192797"/>
                        <a:pt x="299585" y="324708"/>
                        <a:pt x="146346" y="313208"/>
                      </a:cubicBezTo>
                      <a:cubicBezTo>
                        <a:pt x="40254" y="305259"/>
                        <a:pt x="2428" y="192705"/>
                        <a:pt x="0" y="192705"/>
                      </a:cubicBezTo>
                      <a:cubicBezTo>
                        <a:pt x="11434" y="190272"/>
                        <a:pt x="30700" y="186737"/>
                        <a:pt x="35779" y="184025"/>
                      </a:cubicBezTo>
                      <a:cubicBezTo>
                        <a:pt x="52485" y="175050"/>
                        <a:pt x="73153" y="165739"/>
                        <a:pt x="78537" y="133272"/>
                      </a:cubicBezTo>
                      <a:cubicBezTo>
                        <a:pt x="81640" y="114575"/>
                        <a:pt x="76373" y="18915"/>
                        <a:pt x="77993" y="0"/>
                      </a:cubicBezTo>
                      <a:lnTo>
                        <a:pt x="240843" y="36343"/>
                      </a:lnTo>
                      <a:cubicBezTo>
                        <a:pt x="238567" y="76302"/>
                        <a:pt x="222638" y="168914"/>
                        <a:pt x="278460" y="185320"/>
                      </a:cubicBezTo>
                      <a:cubicBezTo>
                        <a:pt x="287746" y="188027"/>
                        <a:pt x="297752" y="190521"/>
                        <a:pt x="308251" y="192894"/>
                      </a:cubicBezTo>
                      <a:close/>
                    </a:path>
                  </a:pathLst>
                </a:custGeom>
                <a:solidFill>
                  <a:srgbClr val="E98862"/>
                </a:solidFill>
                <a:ln w="5074"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97D84F9C-8B32-B95A-BB89-1ACC3A71BB14}"/>
                    </a:ext>
                  </a:extLst>
                </p:cNvPr>
                <p:cNvSpPr/>
                <p:nvPr/>
              </p:nvSpPr>
              <p:spPr>
                <a:xfrm>
                  <a:off x="1308009" y="3131757"/>
                  <a:ext cx="109685" cy="123489"/>
                </a:xfrm>
                <a:custGeom>
                  <a:avLst/>
                  <a:gdLst>
                    <a:gd name="connsiteX0" fmla="*/ 109686 w 109685"/>
                    <a:gd name="connsiteY0" fmla="*/ 123489 h 123489"/>
                    <a:gd name="connsiteX1" fmla="*/ 104789 w 109685"/>
                    <a:gd name="connsiteY1" fmla="*/ 98214 h 123489"/>
                    <a:gd name="connsiteX2" fmla="*/ 105851 w 109685"/>
                    <a:gd name="connsiteY2" fmla="*/ 39431 h 123489"/>
                    <a:gd name="connsiteX3" fmla="*/ 15850 w 109685"/>
                    <a:gd name="connsiteY3" fmla="*/ 0 h 123489"/>
                    <a:gd name="connsiteX4" fmla="*/ 800 w 109685"/>
                    <a:gd name="connsiteY4" fmla="*/ 70603 h 123489"/>
                    <a:gd name="connsiteX5" fmla="*/ 109686 w 109685"/>
                    <a:gd name="connsiteY5" fmla="*/ 123489 h 123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85" h="123489">
                      <a:moveTo>
                        <a:pt x="109686" y="123489"/>
                      </a:moveTo>
                      <a:cubicBezTo>
                        <a:pt x="107136" y="115271"/>
                        <a:pt x="105495" y="106793"/>
                        <a:pt x="104789" y="98214"/>
                      </a:cubicBezTo>
                      <a:cubicBezTo>
                        <a:pt x="102996" y="78638"/>
                        <a:pt x="103352" y="58926"/>
                        <a:pt x="105851" y="39431"/>
                      </a:cubicBezTo>
                      <a:cubicBezTo>
                        <a:pt x="72754" y="34961"/>
                        <a:pt x="41572" y="21303"/>
                        <a:pt x="15850" y="0"/>
                      </a:cubicBezTo>
                      <a:cubicBezTo>
                        <a:pt x="12828" y="11175"/>
                        <a:pt x="-3802" y="59962"/>
                        <a:pt x="800" y="70603"/>
                      </a:cubicBezTo>
                      <a:cubicBezTo>
                        <a:pt x="9506" y="90631"/>
                        <a:pt x="50405" y="123489"/>
                        <a:pt x="109686" y="123489"/>
                      </a:cubicBezTo>
                      <a:close/>
                    </a:path>
                  </a:pathLst>
                </a:custGeom>
                <a:solidFill>
                  <a:srgbClr val="0C0C0C"/>
                </a:solidFill>
                <a:ln w="5074"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CD1F5619-3475-A4A9-5D66-715C81AE9E56}"/>
                    </a:ext>
                  </a:extLst>
                </p:cNvPr>
                <p:cNvSpPr/>
                <p:nvPr/>
              </p:nvSpPr>
              <p:spPr>
                <a:xfrm>
                  <a:off x="1230908" y="2853143"/>
                  <a:ext cx="274603" cy="370261"/>
                </a:xfrm>
                <a:custGeom>
                  <a:avLst/>
                  <a:gdLst>
                    <a:gd name="connsiteX0" fmla="*/ 157885 w 274603"/>
                    <a:gd name="connsiteY0" fmla="*/ 370230 h 370261"/>
                    <a:gd name="connsiteX1" fmla="*/ 7028 w 274603"/>
                    <a:gd name="connsiteY1" fmla="*/ 246482 h 370261"/>
                    <a:gd name="connsiteX2" fmla="*/ 771 w 274603"/>
                    <a:gd name="connsiteY2" fmla="*/ 168037 h 370261"/>
                    <a:gd name="connsiteX3" fmla="*/ 115727 w 274603"/>
                    <a:gd name="connsiteY3" fmla="*/ 449 h 370261"/>
                    <a:gd name="connsiteX4" fmla="*/ 115727 w 274603"/>
                    <a:gd name="connsiteY4" fmla="*/ 449 h 370261"/>
                    <a:gd name="connsiteX5" fmla="*/ 271328 w 274603"/>
                    <a:gd name="connsiteY5" fmla="*/ 146449 h 370261"/>
                    <a:gd name="connsiteX6" fmla="*/ 274101 w 274603"/>
                    <a:gd name="connsiteY6" fmla="*/ 181177 h 370261"/>
                    <a:gd name="connsiteX7" fmla="*/ 157885 w 274603"/>
                    <a:gd name="connsiteY7" fmla="*/ 370230 h 37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603" h="370261">
                      <a:moveTo>
                        <a:pt x="157885" y="370230"/>
                      </a:moveTo>
                      <a:cubicBezTo>
                        <a:pt x="93377" y="368778"/>
                        <a:pt x="13962" y="333420"/>
                        <a:pt x="7028" y="246482"/>
                      </a:cubicBezTo>
                      <a:lnTo>
                        <a:pt x="771" y="168037"/>
                      </a:lnTo>
                      <a:cubicBezTo>
                        <a:pt x="-6168" y="81098"/>
                        <a:pt x="33873" y="6975"/>
                        <a:pt x="115727" y="449"/>
                      </a:cubicBezTo>
                      <a:lnTo>
                        <a:pt x="115727" y="449"/>
                      </a:lnTo>
                      <a:cubicBezTo>
                        <a:pt x="197585" y="-6084"/>
                        <a:pt x="264394" y="59511"/>
                        <a:pt x="271328" y="146449"/>
                      </a:cubicBezTo>
                      <a:lnTo>
                        <a:pt x="274101" y="181177"/>
                      </a:lnTo>
                      <a:cubicBezTo>
                        <a:pt x="276757" y="214533"/>
                        <a:pt x="272943" y="372826"/>
                        <a:pt x="157885" y="370230"/>
                      </a:cubicBezTo>
                      <a:close/>
                    </a:path>
                  </a:pathLst>
                </a:custGeom>
                <a:solidFill>
                  <a:srgbClr val="E98862"/>
                </a:solidFill>
                <a:ln w="5074"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2CB325E6-AC1D-4A5F-271D-C2C589460C10}"/>
                    </a:ext>
                  </a:extLst>
                </p:cNvPr>
                <p:cNvSpPr/>
                <p:nvPr/>
              </p:nvSpPr>
              <p:spPr>
                <a:xfrm>
                  <a:off x="1467838" y="3032690"/>
                  <a:ext cx="20225" cy="20225"/>
                </a:xfrm>
                <a:custGeom>
                  <a:avLst/>
                  <a:gdLst>
                    <a:gd name="connsiteX0" fmla="*/ 20226 w 20225"/>
                    <a:gd name="connsiteY0" fmla="*/ 10113 h 20225"/>
                    <a:gd name="connsiteX1" fmla="*/ 10113 w 20225"/>
                    <a:gd name="connsiteY1" fmla="*/ 20226 h 20225"/>
                    <a:gd name="connsiteX2" fmla="*/ 0 w 20225"/>
                    <a:gd name="connsiteY2" fmla="*/ 10113 h 20225"/>
                    <a:gd name="connsiteX3" fmla="*/ 10113 w 20225"/>
                    <a:gd name="connsiteY3" fmla="*/ 0 h 20225"/>
                    <a:gd name="connsiteX4" fmla="*/ 20226 w 20225"/>
                    <a:gd name="connsiteY4" fmla="*/ 10113 h 2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25" h="20225">
                      <a:moveTo>
                        <a:pt x="20226" y="10113"/>
                      </a:moveTo>
                      <a:cubicBezTo>
                        <a:pt x="20226" y="15698"/>
                        <a:pt x="15698" y="20226"/>
                        <a:pt x="10113" y="20226"/>
                      </a:cubicBezTo>
                      <a:cubicBezTo>
                        <a:pt x="4528" y="20226"/>
                        <a:pt x="0" y="15698"/>
                        <a:pt x="0" y="10113"/>
                      </a:cubicBezTo>
                      <a:cubicBezTo>
                        <a:pt x="0" y="4528"/>
                        <a:pt x="4528" y="0"/>
                        <a:pt x="10113" y="0"/>
                      </a:cubicBezTo>
                      <a:cubicBezTo>
                        <a:pt x="15698" y="0"/>
                        <a:pt x="20226" y="4528"/>
                        <a:pt x="20226" y="10113"/>
                      </a:cubicBezTo>
                      <a:close/>
                    </a:path>
                  </a:pathLst>
                </a:custGeom>
                <a:solidFill>
                  <a:srgbClr val="0C0C0C"/>
                </a:solidFill>
                <a:ln w="5074"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72E6AD06-A9A0-9960-5BDC-DA49B6D29040}"/>
                    </a:ext>
                  </a:extLst>
                </p:cNvPr>
                <p:cNvSpPr/>
                <p:nvPr/>
              </p:nvSpPr>
              <p:spPr>
                <a:xfrm>
                  <a:off x="1365596" y="3033325"/>
                  <a:ext cx="20225" cy="20225"/>
                </a:xfrm>
                <a:custGeom>
                  <a:avLst/>
                  <a:gdLst>
                    <a:gd name="connsiteX0" fmla="*/ 20226 w 20225"/>
                    <a:gd name="connsiteY0" fmla="*/ 10113 h 20225"/>
                    <a:gd name="connsiteX1" fmla="*/ 10113 w 20225"/>
                    <a:gd name="connsiteY1" fmla="*/ 20226 h 20225"/>
                    <a:gd name="connsiteX2" fmla="*/ 0 w 20225"/>
                    <a:gd name="connsiteY2" fmla="*/ 10113 h 20225"/>
                    <a:gd name="connsiteX3" fmla="*/ 10113 w 20225"/>
                    <a:gd name="connsiteY3" fmla="*/ 0 h 20225"/>
                    <a:gd name="connsiteX4" fmla="*/ 20226 w 20225"/>
                    <a:gd name="connsiteY4" fmla="*/ 10113 h 2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25" h="20225">
                      <a:moveTo>
                        <a:pt x="20226" y="10113"/>
                      </a:moveTo>
                      <a:cubicBezTo>
                        <a:pt x="20226" y="15698"/>
                        <a:pt x="15698" y="20226"/>
                        <a:pt x="10113" y="20226"/>
                      </a:cubicBezTo>
                      <a:cubicBezTo>
                        <a:pt x="4528" y="20226"/>
                        <a:pt x="0" y="15698"/>
                        <a:pt x="0" y="10113"/>
                      </a:cubicBezTo>
                      <a:cubicBezTo>
                        <a:pt x="0" y="4528"/>
                        <a:pt x="4528" y="0"/>
                        <a:pt x="10113" y="0"/>
                      </a:cubicBezTo>
                      <a:cubicBezTo>
                        <a:pt x="15698" y="0"/>
                        <a:pt x="20226" y="4528"/>
                        <a:pt x="20226" y="10113"/>
                      </a:cubicBezTo>
                      <a:close/>
                    </a:path>
                  </a:pathLst>
                </a:custGeom>
                <a:solidFill>
                  <a:srgbClr val="0C0C0C"/>
                </a:solidFill>
                <a:ln w="5074"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14ED78CD-40BD-9ADE-31AA-2FF9FAADFC5F}"/>
                    </a:ext>
                  </a:extLst>
                </p:cNvPr>
                <p:cNvSpPr/>
                <p:nvPr/>
              </p:nvSpPr>
              <p:spPr>
                <a:xfrm>
                  <a:off x="1423627" y="3034660"/>
                  <a:ext cx="24318" cy="73326"/>
                </a:xfrm>
                <a:custGeom>
                  <a:avLst/>
                  <a:gdLst>
                    <a:gd name="connsiteX0" fmla="*/ 3277 w 24318"/>
                    <a:gd name="connsiteY0" fmla="*/ 73321 h 73326"/>
                    <a:gd name="connsiteX1" fmla="*/ 3440 w 24318"/>
                    <a:gd name="connsiteY1" fmla="*/ 73321 h 73326"/>
                    <a:gd name="connsiteX2" fmla="*/ 13324 w 24318"/>
                    <a:gd name="connsiteY2" fmla="*/ 71909 h 73326"/>
                    <a:gd name="connsiteX3" fmla="*/ 24306 w 24318"/>
                    <a:gd name="connsiteY3" fmla="*/ 64707 h 73326"/>
                    <a:gd name="connsiteX4" fmla="*/ 4044 w 24318"/>
                    <a:gd name="connsiteY4" fmla="*/ 1433 h 73326"/>
                    <a:gd name="connsiteX5" fmla="*/ 1433 w 24318"/>
                    <a:gd name="connsiteY5" fmla="*/ 103 h 73326"/>
                    <a:gd name="connsiteX6" fmla="*/ 103 w 24318"/>
                    <a:gd name="connsiteY6" fmla="*/ 2708 h 73326"/>
                    <a:gd name="connsiteX7" fmla="*/ 123 w 24318"/>
                    <a:gd name="connsiteY7" fmla="*/ 2774 h 73326"/>
                    <a:gd name="connsiteX8" fmla="*/ 20176 w 24318"/>
                    <a:gd name="connsiteY8" fmla="*/ 65037 h 73326"/>
                    <a:gd name="connsiteX9" fmla="*/ 3110 w 24318"/>
                    <a:gd name="connsiteY9" fmla="*/ 69187 h 73326"/>
                    <a:gd name="connsiteX10" fmla="*/ 1184 w 24318"/>
                    <a:gd name="connsiteY10" fmla="*/ 71396 h 73326"/>
                    <a:gd name="connsiteX11" fmla="*/ 3277 w 24318"/>
                    <a:gd name="connsiteY11" fmla="*/ 73326 h 7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18" h="73326">
                      <a:moveTo>
                        <a:pt x="3277" y="73321"/>
                      </a:moveTo>
                      <a:lnTo>
                        <a:pt x="3440" y="73321"/>
                      </a:lnTo>
                      <a:cubicBezTo>
                        <a:pt x="6756" y="73032"/>
                        <a:pt x="10058" y="72560"/>
                        <a:pt x="13324" y="71909"/>
                      </a:cubicBezTo>
                      <a:cubicBezTo>
                        <a:pt x="18205" y="70893"/>
                        <a:pt x="24651" y="69055"/>
                        <a:pt x="24306" y="64707"/>
                      </a:cubicBezTo>
                      <a:cubicBezTo>
                        <a:pt x="23915" y="59754"/>
                        <a:pt x="6081" y="7386"/>
                        <a:pt x="4044" y="1433"/>
                      </a:cubicBezTo>
                      <a:cubicBezTo>
                        <a:pt x="3694" y="346"/>
                        <a:pt x="2525" y="-253"/>
                        <a:pt x="1433" y="103"/>
                      </a:cubicBezTo>
                      <a:cubicBezTo>
                        <a:pt x="346" y="453"/>
                        <a:pt x="-253" y="1621"/>
                        <a:pt x="103" y="2708"/>
                      </a:cubicBezTo>
                      <a:cubicBezTo>
                        <a:pt x="108" y="2734"/>
                        <a:pt x="118" y="2754"/>
                        <a:pt x="123" y="2774"/>
                      </a:cubicBezTo>
                      <a:cubicBezTo>
                        <a:pt x="7742" y="25073"/>
                        <a:pt x="19932" y="61695"/>
                        <a:pt x="20176" y="65037"/>
                      </a:cubicBezTo>
                      <a:cubicBezTo>
                        <a:pt x="19480" y="66495"/>
                        <a:pt x="11338" y="68526"/>
                        <a:pt x="3110" y="69187"/>
                      </a:cubicBezTo>
                      <a:cubicBezTo>
                        <a:pt x="1967" y="69268"/>
                        <a:pt x="1108" y="70253"/>
                        <a:pt x="1184" y="71396"/>
                      </a:cubicBezTo>
                      <a:cubicBezTo>
                        <a:pt x="1261" y="72493"/>
                        <a:pt x="2180" y="73342"/>
                        <a:pt x="3277" y="73326"/>
                      </a:cubicBezTo>
                      <a:close/>
                    </a:path>
                  </a:pathLst>
                </a:custGeom>
                <a:solidFill>
                  <a:srgbClr val="0C0C0C"/>
                </a:solidFill>
                <a:ln w="5074"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93221E03-0129-3CF2-C4BA-488B0AAF125E}"/>
                    </a:ext>
                  </a:extLst>
                </p:cNvPr>
                <p:cNvSpPr/>
                <p:nvPr/>
              </p:nvSpPr>
              <p:spPr>
                <a:xfrm>
                  <a:off x="1374412" y="3128811"/>
                  <a:ext cx="75778" cy="14677"/>
                </a:xfrm>
                <a:custGeom>
                  <a:avLst/>
                  <a:gdLst>
                    <a:gd name="connsiteX0" fmla="*/ 36649 w 75778"/>
                    <a:gd name="connsiteY0" fmla="*/ 14675 h 14677"/>
                    <a:gd name="connsiteX1" fmla="*/ 74642 w 75778"/>
                    <a:gd name="connsiteY1" fmla="*/ 4745 h 14677"/>
                    <a:gd name="connsiteX2" fmla="*/ 75557 w 75778"/>
                    <a:gd name="connsiteY2" fmla="*/ 1961 h 14677"/>
                    <a:gd name="connsiteX3" fmla="*/ 72768 w 75778"/>
                    <a:gd name="connsiteY3" fmla="*/ 1047 h 14677"/>
                    <a:gd name="connsiteX4" fmla="*/ 4131 w 75778"/>
                    <a:gd name="connsiteY4" fmla="*/ 930 h 14677"/>
                    <a:gd name="connsiteX5" fmla="*/ 2902 w 75778"/>
                    <a:gd name="connsiteY5" fmla="*/ 173 h 14677"/>
                    <a:gd name="connsiteX6" fmla="*/ 174 w 75778"/>
                    <a:gd name="connsiteY6" fmla="*/ 1240 h 14677"/>
                    <a:gd name="connsiteX7" fmla="*/ 1088 w 75778"/>
                    <a:gd name="connsiteY7" fmla="*/ 3897 h 14677"/>
                    <a:gd name="connsiteX8" fmla="*/ 1855 w 75778"/>
                    <a:gd name="connsiteY8" fmla="*/ 4405 h 14677"/>
                    <a:gd name="connsiteX9" fmla="*/ 36649 w 75778"/>
                    <a:gd name="connsiteY9" fmla="*/ 14675 h 1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78" h="14677">
                      <a:moveTo>
                        <a:pt x="36649" y="14675"/>
                      </a:moveTo>
                      <a:cubicBezTo>
                        <a:pt x="49916" y="14386"/>
                        <a:pt x="62929" y="10982"/>
                        <a:pt x="74642" y="4745"/>
                      </a:cubicBezTo>
                      <a:cubicBezTo>
                        <a:pt x="75663" y="4227"/>
                        <a:pt x="76070" y="2982"/>
                        <a:pt x="75557" y="1961"/>
                      </a:cubicBezTo>
                      <a:cubicBezTo>
                        <a:pt x="75039" y="935"/>
                        <a:pt x="73789" y="529"/>
                        <a:pt x="72768" y="1047"/>
                      </a:cubicBezTo>
                      <a:cubicBezTo>
                        <a:pt x="47493" y="13888"/>
                        <a:pt x="23757" y="13847"/>
                        <a:pt x="4131" y="930"/>
                      </a:cubicBezTo>
                      <a:cubicBezTo>
                        <a:pt x="3735" y="656"/>
                        <a:pt x="3328" y="402"/>
                        <a:pt x="2902" y="173"/>
                      </a:cubicBezTo>
                      <a:cubicBezTo>
                        <a:pt x="1855" y="-284"/>
                        <a:pt x="631" y="194"/>
                        <a:pt x="174" y="1240"/>
                      </a:cubicBezTo>
                      <a:cubicBezTo>
                        <a:pt x="-258" y="2231"/>
                        <a:pt x="139" y="3384"/>
                        <a:pt x="1088" y="3897"/>
                      </a:cubicBezTo>
                      <a:cubicBezTo>
                        <a:pt x="1241" y="3983"/>
                        <a:pt x="1500" y="4156"/>
                        <a:pt x="1855" y="4405"/>
                      </a:cubicBezTo>
                      <a:cubicBezTo>
                        <a:pt x="12172" y="11211"/>
                        <a:pt x="24286" y="14787"/>
                        <a:pt x="36649" y="14675"/>
                      </a:cubicBezTo>
                      <a:close/>
                    </a:path>
                  </a:pathLst>
                </a:custGeom>
                <a:solidFill>
                  <a:srgbClr val="0C0C0C"/>
                </a:solidFill>
                <a:ln w="5074"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8E0E4F6F-EBFF-F0CF-E6A0-EC4566721CEC}"/>
                    </a:ext>
                  </a:extLst>
                </p:cNvPr>
                <p:cNvSpPr/>
                <p:nvPr/>
              </p:nvSpPr>
              <p:spPr>
                <a:xfrm>
                  <a:off x="1146705" y="2787008"/>
                  <a:ext cx="398177" cy="254577"/>
                </a:xfrm>
                <a:custGeom>
                  <a:avLst/>
                  <a:gdLst>
                    <a:gd name="connsiteX0" fmla="*/ 17906 w 398177"/>
                    <a:gd name="connsiteY0" fmla="*/ 254048 h 254577"/>
                    <a:gd name="connsiteX1" fmla="*/ 91237 w 398177"/>
                    <a:gd name="connsiteY1" fmla="*/ 248618 h 254577"/>
                    <a:gd name="connsiteX2" fmla="*/ 174711 w 398177"/>
                    <a:gd name="connsiteY2" fmla="*/ 139950 h 254577"/>
                    <a:gd name="connsiteX3" fmla="*/ 398177 w 398177"/>
                    <a:gd name="connsiteY3" fmla="*/ 192176 h 254577"/>
                    <a:gd name="connsiteX4" fmla="*/ 146292 w 398177"/>
                    <a:gd name="connsiteY4" fmla="*/ 4611 h 254577"/>
                    <a:gd name="connsiteX5" fmla="*/ 296 w 398177"/>
                    <a:gd name="connsiteY5" fmla="*/ 191973 h 254577"/>
                    <a:gd name="connsiteX6" fmla="*/ 17906 w 398177"/>
                    <a:gd name="connsiteY6" fmla="*/ 254048 h 25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177" h="254577">
                      <a:moveTo>
                        <a:pt x="17906" y="254048"/>
                      </a:moveTo>
                      <a:lnTo>
                        <a:pt x="91237" y="248618"/>
                      </a:lnTo>
                      <a:cubicBezTo>
                        <a:pt x="148075" y="232455"/>
                        <a:pt x="174711" y="139950"/>
                        <a:pt x="174711" y="139950"/>
                      </a:cubicBezTo>
                      <a:cubicBezTo>
                        <a:pt x="174711" y="139950"/>
                        <a:pt x="233911" y="211569"/>
                        <a:pt x="398177" y="192176"/>
                      </a:cubicBezTo>
                      <a:cubicBezTo>
                        <a:pt x="398177" y="192176"/>
                        <a:pt x="390142" y="-34871"/>
                        <a:pt x="146292" y="4611"/>
                      </a:cubicBezTo>
                      <a:cubicBezTo>
                        <a:pt x="67669" y="17309"/>
                        <a:pt x="4578" y="88385"/>
                        <a:pt x="296" y="191973"/>
                      </a:cubicBezTo>
                      <a:cubicBezTo>
                        <a:pt x="-2691" y="264557"/>
                        <a:pt x="17906" y="254048"/>
                        <a:pt x="17906" y="254048"/>
                      </a:cubicBezTo>
                      <a:close/>
                    </a:path>
                  </a:pathLst>
                </a:custGeom>
                <a:solidFill>
                  <a:srgbClr val="0A0A0A"/>
                </a:solidFill>
                <a:ln w="5074"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93219128-A875-E578-70A5-628A0EEC9939}"/>
                    </a:ext>
                  </a:extLst>
                </p:cNvPr>
                <p:cNvSpPr/>
                <p:nvPr/>
              </p:nvSpPr>
              <p:spPr>
                <a:xfrm>
                  <a:off x="1195839" y="3035620"/>
                  <a:ext cx="70679" cy="90193"/>
                </a:xfrm>
                <a:custGeom>
                  <a:avLst/>
                  <a:gdLst>
                    <a:gd name="connsiteX0" fmla="*/ 49290 w 70679"/>
                    <a:gd name="connsiteY0" fmla="*/ 90082 h 90193"/>
                    <a:gd name="connsiteX1" fmla="*/ 142 w 70679"/>
                    <a:gd name="connsiteY1" fmla="*/ 42189 h 90193"/>
                    <a:gd name="connsiteX2" fmla="*/ 42103 w 70679"/>
                    <a:gd name="connsiteY2" fmla="*/ 0 h 90193"/>
                    <a:gd name="connsiteX3" fmla="*/ 56254 w 70679"/>
                    <a:gd name="connsiteY3" fmla="*/ 15644 h 90193"/>
                    <a:gd name="connsiteX4" fmla="*/ 70679 w 70679"/>
                    <a:gd name="connsiteY4" fmla="*/ 88376 h 90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79" h="90193">
                      <a:moveTo>
                        <a:pt x="49290" y="90082"/>
                      </a:moveTo>
                      <a:cubicBezTo>
                        <a:pt x="24401" y="92068"/>
                        <a:pt x="2128" y="67068"/>
                        <a:pt x="142" y="42189"/>
                      </a:cubicBezTo>
                      <a:cubicBezTo>
                        <a:pt x="-1844" y="17310"/>
                        <a:pt x="17229" y="1986"/>
                        <a:pt x="42103" y="0"/>
                      </a:cubicBezTo>
                      <a:lnTo>
                        <a:pt x="56254" y="15644"/>
                      </a:lnTo>
                      <a:lnTo>
                        <a:pt x="70679" y="88376"/>
                      </a:lnTo>
                      <a:close/>
                    </a:path>
                  </a:pathLst>
                </a:custGeom>
                <a:solidFill>
                  <a:srgbClr val="E98862"/>
                </a:solidFill>
                <a:ln w="5074"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2E27E9BA-80C7-50F4-F8A6-0C192AAF5F54}"/>
                    </a:ext>
                  </a:extLst>
                </p:cNvPr>
                <p:cNvSpPr/>
                <p:nvPr/>
              </p:nvSpPr>
              <p:spPr>
                <a:xfrm>
                  <a:off x="1445089" y="2991870"/>
                  <a:ext cx="50473" cy="12528"/>
                </a:xfrm>
                <a:custGeom>
                  <a:avLst/>
                  <a:gdLst>
                    <a:gd name="connsiteX0" fmla="*/ 1665 w 50473"/>
                    <a:gd name="connsiteY0" fmla="*/ 5056 h 12528"/>
                    <a:gd name="connsiteX1" fmla="*/ 26264 w 50473"/>
                    <a:gd name="connsiteY1" fmla="*/ 114 h 12528"/>
                    <a:gd name="connsiteX2" fmla="*/ 38485 w 50473"/>
                    <a:gd name="connsiteY2" fmla="*/ 2755 h 12528"/>
                    <a:gd name="connsiteX3" fmla="*/ 49452 w 50473"/>
                    <a:gd name="connsiteY3" fmla="*/ 8525 h 12528"/>
                    <a:gd name="connsiteX4" fmla="*/ 50147 w 50473"/>
                    <a:gd name="connsiteY4" fmla="*/ 11507 h 12528"/>
                    <a:gd name="connsiteX5" fmla="*/ 47166 w 50473"/>
                    <a:gd name="connsiteY5" fmla="*/ 12203 h 12528"/>
                    <a:gd name="connsiteX6" fmla="*/ 47018 w 50473"/>
                    <a:gd name="connsiteY6" fmla="*/ 12116 h 12528"/>
                    <a:gd name="connsiteX7" fmla="*/ 36895 w 50473"/>
                    <a:gd name="connsiteY7" fmla="*/ 7362 h 12528"/>
                    <a:gd name="connsiteX8" fmla="*/ 26000 w 50473"/>
                    <a:gd name="connsiteY8" fmla="*/ 5523 h 12528"/>
                    <a:gd name="connsiteX9" fmla="*/ 4972 w 50473"/>
                    <a:gd name="connsiteY9" fmla="*/ 10653 h 12528"/>
                    <a:gd name="connsiteX10" fmla="*/ 4763 w 50473"/>
                    <a:gd name="connsiteY10" fmla="*/ 10775 h 12528"/>
                    <a:gd name="connsiteX11" fmla="*/ 370 w 50473"/>
                    <a:gd name="connsiteY11" fmla="*/ 9394 h 12528"/>
                    <a:gd name="connsiteX12" fmla="*/ 1533 w 50473"/>
                    <a:gd name="connsiteY12" fmla="*/ 5127 h 1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473" h="12528">
                      <a:moveTo>
                        <a:pt x="1665" y="5056"/>
                      </a:moveTo>
                      <a:cubicBezTo>
                        <a:pt x="9274" y="1231"/>
                        <a:pt x="17772" y="-475"/>
                        <a:pt x="26264" y="114"/>
                      </a:cubicBezTo>
                      <a:cubicBezTo>
                        <a:pt x="30450" y="373"/>
                        <a:pt x="34569" y="1267"/>
                        <a:pt x="38485" y="2755"/>
                      </a:cubicBezTo>
                      <a:cubicBezTo>
                        <a:pt x="42371" y="4208"/>
                        <a:pt x="46053" y="6148"/>
                        <a:pt x="49452" y="8525"/>
                      </a:cubicBezTo>
                      <a:cubicBezTo>
                        <a:pt x="50467" y="9155"/>
                        <a:pt x="50777" y="10491"/>
                        <a:pt x="50147" y="11507"/>
                      </a:cubicBezTo>
                      <a:cubicBezTo>
                        <a:pt x="49518" y="12523"/>
                        <a:pt x="48182" y="12832"/>
                        <a:pt x="47166" y="12203"/>
                      </a:cubicBezTo>
                      <a:lnTo>
                        <a:pt x="47018" y="12116"/>
                      </a:lnTo>
                      <a:cubicBezTo>
                        <a:pt x="43859" y="10110"/>
                        <a:pt x="40456" y="8515"/>
                        <a:pt x="36895" y="7362"/>
                      </a:cubicBezTo>
                      <a:cubicBezTo>
                        <a:pt x="33375" y="6204"/>
                        <a:pt x="29703" y="5584"/>
                        <a:pt x="26000" y="5523"/>
                      </a:cubicBezTo>
                      <a:cubicBezTo>
                        <a:pt x="18660" y="5351"/>
                        <a:pt x="11407" y="7118"/>
                        <a:pt x="4972" y="10653"/>
                      </a:cubicBezTo>
                      <a:lnTo>
                        <a:pt x="4763" y="10775"/>
                      </a:lnTo>
                      <a:cubicBezTo>
                        <a:pt x="3168" y="11608"/>
                        <a:pt x="1203" y="10989"/>
                        <a:pt x="370" y="9394"/>
                      </a:cubicBezTo>
                      <a:cubicBezTo>
                        <a:pt x="-418" y="7885"/>
                        <a:pt x="90" y="6026"/>
                        <a:pt x="1533" y="5127"/>
                      </a:cubicBezTo>
                      <a:close/>
                    </a:path>
                  </a:pathLst>
                </a:custGeom>
                <a:solidFill>
                  <a:srgbClr val="0C0C0C"/>
                </a:solidFill>
                <a:ln w="5074"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134528DB-2BFD-83FA-FBDF-3ECE2D6563F9}"/>
                    </a:ext>
                  </a:extLst>
                </p:cNvPr>
                <p:cNvSpPr/>
                <p:nvPr/>
              </p:nvSpPr>
              <p:spPr>
                <a:xfrm>
                  <a:off x="1335970" y="2996795"/>
                  <a:ext cx="49787" cy="16876"/>
                </a:xfrm>
                <a:custGeom>
                  <a:avLst/>
                  <a:gdLst>
                    <a:gd name="connsiteX0" fmla="*/ 45027 w 49787"/>
                    <a:gd name="connsiteY0" fmla="*/ 8314 h 16876"/>
                    <a:gd name="connsiteX1" fmla="*/ 23455 w 49787"/>
                    <a:gd name="connsiteY1" fmla="*/ 6491 h 16876"/>
                    <a:gd name="connsiteX2" fmla="*/ 12976 w 49787"/>
                    <a:gd name="connsiteY2" fmla="*/ 9985 h 16876"/>
                    <a:gd name="connsiteX3" fmla="*/ 3706 w 49787"/>
                    <a:gd name="connsiteY3" fmla="*/ 16243 h 16876"/>
                    <a:gd name="connsiteX4" fmla="*/ 3579 w 49787"/>
                    <a:gd name="connsiteY4" fmla="*/ 16350 h 16876"/>
                    <a:gd name="connsiteX5" fmla="*/ 526 w 49787"/>
                    <a:gd name="connsiteY5" fmla="*/ 16126 h 16876"/>
                    <a:gd name="connsiteX6" fmla="*/ 750 w 49787"/>
                    <a:gd name="connsiteY6" fmla="*/ 13073 h 16876"/>
                    <a:gd name="connsiteX7" fmla="*/ 10695 w 49787"/>
                    <a:gd name="connsiteY7" fmla="*/ 5678 h 16876"/>
                    <a:gd name="connsiteX8" fmla="*/ 22378 w 49787"/>
                    <a:gd name="connsiteY8" fmla="*/ 1183 h 16876"/>
                    <a:gd name="connsiteX9" fmla="*/ 47439 w 49787"/>
                    <a:gd name="connsiteY9" fmla="*/ 2280 h 16876"/>
                    <a:gd name="connsiteX10" fmla="*/ 49659 w 49787"/>
                    <a:gd name="connsiteY10" fmla="*/ 6308 h 16876"/>
                    <a:gd name="connsiteX11" fmla="*/ 45631 w 49787"/>
                    <a:gd name="connsiteY11" fmla="*/ 8527 h 16876"/>
                    <a:gd name="connsiteX12" fmla="*/ 45408 w 49787"/>
                    <a:gd name="connsiteY12" fmla="*/ 8451 h 16876"/>
                    <a:gd name="connsiteX13" fmla="*/ 45276 w 49787"/>
                    <a:gd name="connsiteY13" fmla="*/ 8406 h 1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787" h="16876">
                      <a:moveTo>
                        <a:pt x="45027" y="8314"/>
                      </a:moveTo>
                      <a:cubicBezTo>
                        <a:pt x="38124" y="5815"/>
                        <a:pt x="30683" y="5190"/>
                        <a:pt x="23455" y="6491"/>
                      </a:cubicBezTo>
                      <a:cubicBezTo>
                        <a:pt x="19808" y="7120"/>
                        <a:pt x="16272" y="8299"/>
                        <a:pt x="12976" y="9985"/>
                      </a:cubicBezTo>
                      <a:cubicBezTo>
                        <a:pt x="9639" y="11677"/>
                        <a:pt x="6525" y="13779"/>
                        <a:pt x="3706" y="16243"/>
                      </a:cubicBezTo>
                      <a:lnTo>
                        <a:pt x="3579" y="16350"/>
                      </a:lnTo>
                      <a:cubicBezTo>
                        <a:pt x="2675" y="17132"/>
                        <a:pt x="1309" y="17030"/>
                        <a:pt x="526" y="16126"/>
                      </a:cubicBezTo>
                      <a:cubicBezTo>
                        <a:pt x="-256" y="15222"/>
                        <a:pt x="-154" y="13856"/>
                        <a:pt x="750" y="13073"/>
                      </a:cubicBezTo>
                      <a:cubicBezTo>
                        <a:pt x="3742" y="10204"/>
                        <a:pt x="7084" y="7715"/>
                        <a:pt x="10695" y="5678"/>
                      </a:cubicBezTo>
                      <a:cubicBezTo>
                        <a:pt x="14342" y="3605"/>
                        <a:pt x="18279" y="2087"/>
                        <a:pt x="22378" y="1183"/>
                      </a:cubicBezTo>
                      <a:cubicBezTo>
                        <a:pt x="30678" y="-707"/>
                        <a:pt x="39333" y="-326"/>
                        <a:pt x="47439" y="2280"/>
                      </a:cubicBezTo>
                      <a:cubicBezTo>
                        <a:pt x="49166" y="2778"/>
                        <a:pt x="50157" y="4581"/>
                        <a:pt x="49659" y="6308"/>
                      </a:cubicBezTo>
                      <a:cubicBezTo>
                        <a:pt x="49161" y="8030"/>
                        <a:pt x="47358" y="9025"/>
                        <a:pt x="45631" y="8527"/>
                      </a:cubicBezTo>
                      <a:cubicBezTo>
                        <a:pt x="45555" y="8502"/>
                        <a:pt x="45484" y="8477"/>
                        <a:pt x="45408" y="8451"/>
                      </a:cubicBezTo>
                      <a:lnTo>
                        <a:pt x="45276" y="8406"/>
                      </a:lnTo>
                      <a:close/>
                    </a:path>
                  </a:pathLst>
                </a:custGeom>
                <a:solidFill>
                  <a:srgbClr val="0C0C0C"/>
                </a:solidFill>
                <a:ln w="5074"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088D9454-A165-6EF5-B4DC-E9613E5FB29A}"/>
                    </a:ext>
                  </a:extLst>
                </p:cNvPr>
                <p:cNvSpPr/>
                <p:nvPr/>
              </p:nvSpPr>
              <p:spPr>
                <a:xfrm>
                  <a:off x="1392966" y="3154012"/>
                  <a:ext cx="27466" cy="9149"/>
                </a:xfrm>
                <a:custGeom>
                  <a:avLst/>
                  <a:gdLst>
                    <a:gd name="connsiteX0" fmla="*/ 18791 w 27466"/>
                    <a:gd name="connsiteY0" fmla="*/ 9115 h 9149"/>
                    <a:gd name="connsiteX1" fmla="*/ 25948 w 27466"/>
                    <a:gd name="connsiteY1" fmla="*/ 8465 h 9149"/>
                    <a:gd name="connsiteX2" fmla="*/ 27391 w 27466"/>
                    <a:gd name="connsiteY2" fmla="*/ 5915 h 9149"/>
                    <a:gd name="connsiteX3" fmla="*/ 25237 w 27466"/>
                    <a:gd name="connsiteY3" fmla="*/ 4401 h 9149"/>
                    <a:gd name="connsiteX4" fmla="*/ 3441 w 27466"/>
                    <a:gd name="connsiteY4" fmla="*/ 516 h 9149"/>
                    <a:gd name="connsiteX5" fmla="*/ 516 w 27466"/>
                    <a:gd name="connsiteY5" fmla="*/ 709 h 9149"/>
                    <a:gd name="connsiteX6" fmla="*/ 709 w 27466"/>
                    <a:gd name="connsiteY6" fmla="*/ 3634 h 9149"/>
                    <a:gd name="connsiteX7" fmla="*/ 18791 w 27466"/>
                    <a:gd name="connsiteY7" fmla="*/ 9115 h 9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66" h="9149">
                      <a:moveTo>
                        <a:pt x="18791" y="9115"/>
                      </a:moveTo>
                      <a:cubicBezTo>
                        <a:pt x="21189" y="9100"/>
                        <a:pt x="23586" y="8881"/>
                        <a:pt x="25948" y="8465"/>
                      </a:cubicBezTo>
                      <a:cubicBezTo>
                        <a:pt x="27050" y="8160"/>
                        <a:pt x="27695" y="7017"/>
                        <a:pt x="27391" y="5915"/>
                      </a:cubicBezTo>
                      <a:cubicBezTo>
                        <a:pt x="27126" y="4960"/>
                        <a:pt x="26222" y="4325"/>
                        <a:pt x="25237" y="4401"/>
                      </a:cubicBezTo>
                      <a:cubicBezTo>
                        <a:pt x="17750" y="6306"/>
                        <a:pt x="9811" y="4889"/>
                        <a:pt x="3441" y="516"/>
                      </a:cubicBezTo>
                      <a:cubicBezTo>
                        <a:pt x="2578" y="-241"/>
                        <a:pt x="1272" y="-155"/>
                        <a:pt x="516" y="709"/>
                      </a:cubicBezTo>
                      <a:cubicBezTo>
                        <a:pt x="-241" y="1572"/>
                        <a:pt x="-155" y="2878"/>
                        <a:pt x="709" y="3634"/>
                      </a:cubicBezTo>
                      <a:cubicBezTo>
                        <a:pt x="5920" y="7500"/>
                        <a:pt x="12310" y="9435"/>
                        <a:pt x="18791" y="9115"/>
                      </a:cubicBezTo>
                      <a:close/>
                    </a:path>
                  </a:pathLst>
                </a:custGeom>
                <a:solidFill>
                  <a:srgbClr val="0C0C0C"/>
                </a:solidFill>
                <a:ln w="5074"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12DEA08F-C57B-3C34-9AE6-C9E0627619ED}"/>
                    </a:ext>
                  </a:extLst>
                </p:cNvPr>
                <p:cNvSpPr/>
                <p:nvPr/>
              </p:nvSpPr>
              <p:spPr>
                <a:xfrm>
                  <a:off x="1237688" y="2916723"/>
                  <a:ext cx="84619" cy="118003"/>
                </a:xfrm>
                <a:custGeom>
                  <a:avLst/>
                  <a:gdLst>
                    <a:gd name="connsiteX0" fmla="*/ 508 w 84619"/>
                    <a:gd name="connsiteY0" fmla="*/ 118004 h 118003"/>
                    <a:gd name="connsiteX1" fmla="*/ 0 w 84619"/>
                    <a:gd name="connsiteY1" fmla="*/ 115936 h 118003"/>
                    <a:gd name="connsiteX2" fmla="*/ 81864 w 84619"/>
                    <a:gd name="connsiteY2" fmla="*/ 315 h 118003"/>
                    <a:gd name="connsiteX3" fmla="*/ 83962 w 84619"/>
                    <a:gd name="connsiteY3" fmla="*/ 0 h 118003"/>
                    <a:gd name="connsiteX4" fmla="*/ 508 w 84619"/>
                    <a:gd name="connsiteY4" fmla="*/ 118004 h 118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19" h="118003">
                      <a:moveTo>
                        <a:pt x="508" y="118004"/>
                      </a:moveTo>
                      <a:lnTo>
                        <a:pt x="0" y="115936"/>
                      </a:lnTo>
                      <a:cubicBezTo>
                        <a:pt x="94639" y="93079"/>
                        <a:pt x="82001" y="1239"/>
                        <a:pt x="81864" y="315"/>
                      </a:cubicBezTo>
                      <a:lnTo>
                        <a:pt x="83962" y="0"/>
                      </a:lnTo>
                      <a:cubicBezTo>
                        <a:pt x="84114" y="940"/>
                        <a:pt x="97066" y="94659"/>
                        <a:pt x="508" y="118004"/>
                      </a:cubicBezTo>
                      <a:close/>
                    </a:path>
                  </a:pathLst>
                </a:custGeom>
                <a:solidFill>
                  <a:srgbClr val="0C0C0C"/>
                </a:solidFill>
                <a:ln w="5074" cap="flat">
                  <a:noFill/>
                  <a:prstDash val="solid"/>
                  <a:miter/>
                </a:ln>
              </p:spPr>
              <p:txBody>
                <a:bodyPr rtlCol="0" anchor="ctr"/>
                <a:lstStyle/>
                <a:p>
                  <a:endParaRPr lang="zh-CN" altLang="en-US"/>
                </a:p>
              </p:txBody>
            </p:sp>
          </p:grpSp>
          <p:sp>
            <p:nvSpPr>
              <p:cNvPr id="235" name="任意多边形: 形状 234">
                <a:extLst>
                  <a:ext uri="{FF2B5EF4-FFF2-40B4-BE49-F238E27FC236}">
                    <a16:creationId xmlns:a16="http://schemas.microsoft.com/office/drawing/2014/main" id="{24D6BC10-4FEE-83E1-8FBB-BACFA8788056}"/>
                  </a:ext>
                </a:extLst>
              </p:cNvPr>
              <p:cNvSpPr/>
              <p:nvPr/>
            </p:nvSpPr>
            <p:spPr>
              <a:xfrm>
                <a:off x="1342312" y="3079018"/>
                <a:ext cx="38531" cy="28261"/>
              </a:xfrm>
              <a:custGeom>
                <a:avLst/>
                <a:gdLst>
                  <a:gd name="connsiteX0" fmla="*/ 38532 w 38531"/>
                  <a:gd name="connsiteY0" fmla="*/ 14131 h 28261"/>
                  <a:gd name="connsiteX1" fmla="*/ 19266 w 38531"/>
                  <a:gd name="connsiteY1" fmla="*/ 28262 h 28261"/>
                  <a:gd name="connsiteX2" fmla="*/ 0 w 38531"/>
                  <a:gd name="connsiteY2" fmla="*/ 14131 h 28261"/>
                  <a:gd name="connsiteX3" fmla="*/ 19266 w 38531"/>
                  <a:gd name="connsiteY3" fmla="*/ 0 h 28261"/>
                  <a:gd name="connsiteX4" fmla="*/ 38532 w 38531"/>
                  <a:gd name="connsiteY4" fmla="*/ 14131 h 28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31" h="28261">
                    <a:moveTo>
                      <a:pt x="38532" y="14131"/>
                    </a:moveTo>
                    <a:cubicBezTo>
                      <a:pt x="38532" y="21935"/>
                      <a:pt x="29906" y="28262"/>
                      <a:pt x="19266" y="28262"/>
                    </a:cubicBezTo>
                    <a:cubicBezTo>
                      <a:pt x="8626" y="28262"/>
                      <a:pt x="0" y="21935"/>
                      <a:pt x="0" y="14131"/>
                    </a:cubicBezTo>
                    <a:cubicBezTo>
                      <a:pt x="0" y="6327"/>
                      <a:pt x="8626" y="0"/>
                      <a:pt x="19266" y="0"/>
                    </a:cubicBezTo>
                    <a:cubicBezTo>
                      <a:pt x="29906" y="0"/>
                      <a:pt x="38532" y="6327"/>
                      <a:pt x="38532" y="14131"/>
                    </a:cubicBezTo>
                    <a:close/>
                  </a:path>
                </a:pathLst>
              </a:custGeom>
              <a:solidFill>
                <a:srgbClr val="0C0C0C">
                  <a:alpha val="10000"/>
                </a:srgbClr>
              </a:solidFill>
              <a:ln w="5074"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9A5AEC51-CA87-4EFD-814A-430A8F57479A}"/>
                  </a:ext>
                </a:extLst>
              </p:cNvPr>
              <p:cNvSpPr/>
              <p:nvPr/>
            </p:nvSpPr>
            <p:spPr>
              <a:xfrm>
                <a:off x="1476102" y="3075640"/>
                <a:ext cx="28144" cy="28267"/>
              </a:xfrm>
              <a:custGeom>
                <a:avLst/>
                <a:gdLst>
                  <a:gd name="connsiteX0" fmla="*/ 0 w 28144"/>
                  <a:gd name="connsiteY0" fmla="*/ 14132 h 28267"/>
                  <a:gd name="connsiteX1" fmla="*/ 19302 w 28144"/>
                  <a:gd name="connsiteY1" fmla="*/ 28267 h 28267"/>
                  <a:gd name="connsiteX2" fmla="*/ 24772 w 28144"/>
                  <a:gd name="connsiteY2" fmla="*/ 27699 h 28267"/>
                  <a:gd name="connsiteX3" fmla="*/ 28145 w 28144"/>
                  <a:gd name="connsiteY3" fmla="*/ 1591 h 28267"/>
                  <a:gd name="connsiteX4" fmla="*/ 19291 w 28144"/>
                  <a:gd name="connsiteY4" fmla="*/ 1 h 28267"/>
                  <a:gd name="connsiteX5" fmla="*/ 0 w 28144"/>
                  <a:gd name="connsiteY5" fmla="*/ 14132 h 2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44" h="28267">
                    <a:moveTo>
                      <a:pt x="0" y="14132"/>
                    </a:moveTo>
                    <a:cubicBezTo>
                      <a:pt x="0" y="21928"/>
                      <a:pt x="8635" y="28252"/>
                      <a:pt x="19302" y="28267"/>
                    </a:cubicBezTo>
                    <a:cubicBezTo>
                      <a:pt x="21140" y="28267"/>
                      <a:pt x="22974" y="28074"/>
                      <a:pt x="24772" y="27699"/>
                    </a:cubicBezTo>
                    <a:cubicBezTo>
                      <a:pt x="26357" y="18591"/>
                      <a:pt x="27439" y="9784"/>
                      <a:pt x="28145" y="1591"/>
                    </a:cubicBezTo>
                    <a:cubicBezTo>
                      <a:pt x="25316" y="514"/>
                      <a:pt x="22314" y="-24"/>
                      <a:pt x="19291" y="1"/>
                    </a:cubicBezTo>
                    <a:cubicBezTo>
                      <a:pt x="8635" y="-14"/>
                      <a:pt x="10" y="6309"/>
                      <a:pt x="0" y="14132"/>
                    </a:cubicBezTo>
                    <a:close/>
                  </a:path>
                </a:pathLst>
              </a:custGeom>
              <a:solidFill>
                <a:srgbClr val="0C0C0C">
                  <a:alpha val="10000"/>
                </a:srgbClr>
              </a:solidFill>
              <a:ln w="5074" cap="flat">
                <a:noFill/>
                <a:prstDash val="solid"/>
                <a:miter/>
              </a:ln>
            </p:spPr>
            <p:txBody>
              <a:bodyPr rtlCol="0" anchor="ctr"/>
              <a:lstStyle/>
              <a:p>
                <a:endParaRPr lang="zh-CN" altLang="en-US"/>
              </a:p>
            </p:txBody>
          </p:sp>
        </p:grpSp>
        <p:grpSp>
          <p:nvGrpSpPr>
            <p:cNvPr id="237" name="图形 6">
              <a:extLst>
                <a:ext uri="{FF2B5EF4-FFF2-40B4-BE49-F238E27FC236}">
                  <a16:creationId xmlns:a16="http://schemas.microsoft.com/office/drawing/2014/main" id="{DDC02FDB-1D67-FD34-32DD-765F66B3A052}"/>
                </a:ext>
              </a:extLst>
            </p:cNvPr>
            <p:cNvGrpSpPr/>
            <p:nvPr/>
          </p:nvGrpSpPr>
          <p:grpSpPr>
            <a:xfrm>
              <a:off x="849185" y="3140919"/>
              <a:ext cx="1432207" cy="939005"/>
              <a:chOff x="849185" y="3140919"/>
              <a:chExt cx="1432207" cy="939005"/>
            </a:xfrm>
          </p:grpSpPr>
          <p:sp>
            <p:nvSpPr>
              <p:cNvPr id="238" name="任意多边形: 形状 237">
                <a:extLst>
                  <a:ext uri="{FF2B5EF4-FFF2-40B4-BE49-F238E27FC236}">
                    <a16:creationId xmlns:a16="http://schemas.microsoft.com/office/drawing/2014/main" id="{27E1A42D-8B79-0E97-2A02-DD21D4B2F92E}"/>
                  </a:ext>
                </a:extLst>
              </p:cNvPr>
              <p:cNvSpPr/>
              <p:nvPr/>
            </p:nvSpPr>
            <p:spPr>
              <a:xfrm>
                <a:off x="940569" y="3293103"/>
                <a:ext cx="755109" cy="778319"/>
              </a:xfrm>
              <a:custGeom>
                <a:avLst/>
                <a:gdLst>
                  <a:gd name="connsiteX0" fmla="*/ 732648 w 755109"/>
                  <a:gd name="connsiteY0" fmla="*/ 297980 h 778319"/>
                  <a:gd name="connsiteX1" fmla="*/ 699703 w 755109"/>
                  <a:gd name="connsiteY1" fmla="*/ 778319 h 778319"/>
                  <a:gd name="connsiteX2" fmla="*/ 60116 w 755109"/>
                  <a:gd name="connsiteY2" fmla="*/ 778319 h 778319"/>
                  <a:gd name="connsiteX3" fmla="*/ 26592 w 755109"/>
                  <a:gd name="connsiteY3" fmla="*/ 316662 h 778319"/>
                  <a:gd name="connsiteX4" fmla="*/ 6660 w 755109"/>
                  <a:gd name="connsiteY4" fmla="*/ 105503 h 778319"/>
                  <a:gd name="connsiteX5" fmla="*/ 178647 w 755109"/>
                  <a:gd name="connsiteY5" fmla="*/ 8127 h 778319"/>
                  <a:gd name="connsiteX6" fmla="*/ 266216 w 755109"/>
                  <a:gd name="connsiteY6" fmla="*/ 0 h 778319"/>
                  <a:gd name="connsiteX7" fmla="*/ 376854 w 755109"/>
                  <a:gd name="connsiteY7" fmla="*/ 95101 h 778319"/>
                  <a:gd name="connsiteX8" fmla="*/ 512473 w 755109"/>
                  <a:gd name="connsiteY8" fmla="*/ 0 h 778319"/>
                  <a:gd name="connsiteX9" fmla="*/ 702395 w 755109"/>
                  <a:gd name="connsiteY9" fmla="*/ 34220 h 778319"/>
                  <a:gd name="connsiteX10" fmla="*/ 732648 w 755109"/>
                  <a:gd name="connsiteY10" fmla="*/ 297980 h 778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5109" h="778319">
                    <a:moveTo>
                      <a:pt x="732648" y="297980"/>
                    </a:moveTo>
                    <a:cubicBezTo>
                      <a:pt x="727822" y="354686"/>
                      <a:pt x="704345" y="708468"/>
                      <a:pt x="699703" y="778319"/>
                    </a:cubicBezTo>
                    <a:lnTo>
                      <a:pt x="60116" y="778319"/>
                    </a:lnTo>
                    <a:cubicBezTo>
                      <a:pt x="56499" y="715335"/>
                      <a:pt x="40276" y="439857"/>
                      <a:pt x="26592" y="316662"/>
                    </a:cubicBezTo>
                    <a:cubicBezTo>
                      <a:pt x="13513" y="199111"/>
                      <a:pt x="-12148" y="140256"/>
                      <a:pt x="6660" y="105503"/>
                    </a:cubicBezTo>
                    <a:cubicBezTo>
                      <a:pt x="37396" y="48701"/>
                      <a:pt x="121383" y="15878"/>
                      <a:pt x="178647" y="8127"/>
                    </a:cubicBezTo>
                    <a:cubicBezTo>
                      <a:pt x="213619" y="3393"/>
                      <a:pt x="266216" y="0"/>
                      <a:pt x="266216" y="0"/>
                    </a:cubicBezTo>
                    <a:cubicBezTo>
                      <a:pt x="266216" y="0"/>
                      <a:pt x="270665" y="90087"/>
                      <a:pt x="376854" y="95101"/>
                    </a:cubicBezTo>
                    <a:cubicBezTo>
                      <a:pt x="521407" y="101922"/>
                      <a:pt x="511757" y="0"/>
                      <a:pt x="512473" y="0"/>
                    </a:cubicBezTo>
                    <a:cubicBezTo>
                      <a:pt x="535889" y="0"/>
                      <a:pt x="669669" y="14822"/>
                      <a:pt x="702395" y="34220"/>
                    </a:cubicBezTo>
                    <a:cubicBezTo>
                      <a:pt x="791568" y="87035"/>
                      <a:pt x="742898" y="177808"/>
                      <a:pt x="732648" y="297980"/>
                    </a:cubicBezTo>
                    <a:close/>
                  </a:path>
                </a:pathLst>
              </a:custGeom>
              <a:solidFill>
                <a:srgbClr val="367CFF"/>
              </a:solidFill>
              <a:ln w="5074" cap="flat">
                <a:noFill/>
                <a:prstDash val="solid"/>
                <a:miter/>
              </a:ln>
            </p:spPr>
            <p:txBody>
              <a:bodyPr rtlCol="0" anchor="ctr"/>
              <a:lstStyle/>
              <a:p>
                <a:endParaRPr lang="zh-CN" altLang="en-US"/>
              </a:p>
            </p:txBody>
          </p:sp>
          <p:grpSp>
            <p:nvGrpSpPr>
              <p:cNvPr id="239" name="图形 6">
                <a:extLst>
                  <a:ext uri="{FF2B5EF4-FFF2-40B4-BE49-F238E27FC236}">
                    <a16:creationId xmlns:a16="http://schemas.microsoft.com/office/drawing/2014/main" id="{2C655DCB-F0B6-96EC-D458-ADA83F72EFA9}"/>
                  </a:ext>
                </a:extLst>
              </p:cNvPr>
              <p:cNvGrpSpPr/>
              <p:nvPr/>
            </p:nvGrpSpPr>
            <p:grpSpPr>
              <a:xfrm>
                <a:off x="2110321" y="3673198"/>
                <a:ext cx="160289" cy="137724"/>
                <a:chOff x="2110321" y="3673198"/>
                <a:chExt cx="160289" cy="137724"/>
              </a:xfrm>
            </p:grpSpPr>
            <p:sp>
              <p:nvSpPr>
                <p:cNvPr id="240" name="任意多边形: 形状 239">
                  <a:extLst>
                    <a:ext uri="{FF2B5EF4-FFF2-40B4-BE49-F238E27FC236}">
                      <a16:creationId xmlns:a16="http://schemas.microsoft.com/office/drawing/2014/main" id="{82468D67-77AE-D096-BC63-0FA4D122B8D7}"/>
                    </a:ext>
                  </a:extLst>
                </p:cNvPr>
                <p:cNvSpPr/>
                <p:nvPr/>
              </p:nvSpPr>
              <p:spPr>
                <a:xfrm>
                  <a:off x="2110321" y="3673198"/>
                  <a:ext cx="160289" cy="137724"/>
                </a:xfrm>
                <a:custGeom>
                  <a:avLst/>
                  <a:gdLst>
                    <a:gd name="connsiteX0" fmla="*/ 49041 w 160289"/>
                    <a:gd name="connsiteY0" fmla="*/ 21570 h 137724"/>
                    <a:gd name="connsiteX1" fmla="*/ 69404 w 160289"/>
                    <a:gd name="connsiteY1" fmla="*/ 12056 h 137724"/>
                    <a:gd name="connsiteX2" fmla="*/ 70192 w 160289"/>
                    <a:gd name="connsiteY2" fmla="*/ 12366 h 137724"/>
                    <a:gd name="connsiteX3" fmla="*/ 78608 w 160289"/>
                    <a:gd name="connsiteY3" fmla="*/ 33257 h 137724"/>
                    <a:gd name="connsiteX4" fmla="*/ 71289 w 160289"/>
                    <a:gd name="connsiteY4" fmla="*/ 53433 h 137724"/>
                    <a:gd name="connsiteX5" fmla="*/ 117272 w 160289"/>
                    <a:gd name="connsiteY5" fmla="*/ 6545 h 137724"/>
                    <a:gd name="connsiteX6" fmla="*/ 140129 w 160289"/>
                    <a:gd name="connsiteY6" fmla="*/ 3691 h 137724"/>
                    <a:gd name="connsiteX7" fmla="*/ 160279 w 160289"/>
                    <a:gd name="connsiteY7" fmla="*/ 20254 h 137724"/>
                    <a:gd name="connsiteX8" fmla="*/ 154920 w 160289"/>
                    <a:gd name="connsiteY8" fmla="*/ 115131 h 137724"/>
                    <a:gd name="connsiteX9" fmla="*/ 154920 w 160289"/>
                    <a:gd name="connsiteY9" fmla="*/ 115131 h 137724"/>
                    <a:gd name="connsiteX10" fmla="*/ 47746 w 160289"/>
                    <a:gd name="connsiteY10" fmla="*/ 131324 h 137724"/>
                    <a:gd name="connsiteX11" fmla="*/ 0 w 160289"/>
                    <a:gd name="connsiteY11" fmla="*/ 112450 h 13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289" h="137724">
                      <a:moveTo>
                        <a:pt x="49041" y="21570"/>
                      </a:moveTo>
                      <a:cubicBezTo>
                        <a:pt x="52038" y="13321"/>
                        <a:pt x="61155" y="9059"/>
                        <a:pt x="69404" y="12056"/>
                      </a:cubicBezTo>
                      <a:cubicBezTo>
                        <a:pt x="69668" y="12153"/>
                        <a:pt x="69933" y="12254"/>
                        <a:pt x="70192" y="12366"/>
                      </a:cubicBezTo>
                      <a:cubicBezTo>
                        <a:pt x="78054" y="16033"/>
                        <a:pt x="81737" y="25166"/>
                        <a:pt x="78608" y="33257"/>
                      </a:cubicBezTo>
                      <a:lnTo>
                        <a:pt x="71289" y="53433"/>
                      </a:lnTo>
                      <a:lnTo>
                        <a:pt x="117272" y="6545"/>
                      </a:lnTo>
                      <a:cubicBezTo>
                        <a:pt x="122986" y="546"/>
                        <a:pt x="133836" y="-3162"/>
                        <a:pt x="140129" y="3691"/>
                      </a:cubicBezTo>
                      <a:cubicBezTo>
                        <a:pt x="145595" y="8897"/>
                        <a:pt x="158227" y="10497"/>
                        <a:pt x="160279" y="20254"/>
                      </a:cubicBezTo>
                      <a:cubicBezTo>
                        <a:pt x="160350" y="20305"/>
                        <a:pt x="160223" y="109570"/>
                        <a:pt x="154920" y="115131"/>
                      </a:cubicBezTo>
                      <a:lnTo>
                        <a:pt x="154920" y="115131"/>
                      </a:lnTo>
                      <a:cubicBezTo>
                        <a:pt x="132429" y="138750"/>
                        <a:pt x="78065" y="143317"/>
                        <a:pt x="47746" y="131324"/>
                      </a:cubicBezTo>
                      <a:lnTo>
                        <a:pt x="0" y="112450"/>
                      </a:lnTo>
                      <a:close/>
                    </a:path>
                  </a:pathLst>
                </a:custGeom>
                <a:solidFill>
                  <a:srgbClr val="E98862"/>
                </a:solidFill>
                <a:ln w="5074"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7709E656-EB39-D939-7633-D5C4AE01C31D}"/>
                    </a:ext>
                  </a:extLst>
                </p:cNvPr>
                <p:cNvSpPr/>
                <p:nvPr/>
              </p:nvSpPr>
              <p:spPr>
                <a:xfrm>
                  <a:off x="2110321" y="3673198"/>
                  <a:ext cx="160289" cy="137724"/>
                </a:xfrm>
                <a:custGeom>
                  <a:avLst/>
                  <a:gdLst>
                    <a:gd name="connsiteX0" fmla="*/ 49041 w 160289"/>
                    <a:gd name="connsiteY0" fmla="*/ 21570 h 137724"/>
                    <a:gd name="connsiteX1" fmla="*/ 69404 w 160289"/>
                    <a:gd name="connsiteY1" fmla="*/ 12056 h 137724"/>
                    <a:gd name="connsiteX2" fmla="*/ 70192 w 160289"/>
                    <a:gd name="connsiteY2" fmla="*/ 12366 h 137724"/>
                    <a:gd name="connsiteX3" fmla="*/ 78608 w 160289"/>
                    <a:gd name="connsiteY3" fmla="*/ 33257 h 137724"/>
                    <a:gd name="connsiteX4" fmla="*/ 71289 w 160289"/>
                    <a:gd name="connsiteY4" fmla="*/ 53433 h 137724"/>
                    <a:gd name="connsiteX5" fmla="*/ 117272 w 160289"/>
                    <a:gd name="connsiteY5" fmla="*/ 6545 h 137724"/>
                    <a:gd name="connsiteX6" fmla="*/ 140129 w 160289"/>
                    <a:gd name="connsiteY6" fmla="*/ 3691 h 137724"/>
                    <a:gd name="connsiteX7" fmla="*/ 160279 w 160289"/>
                    <a:gd name="connsiteY7" fmla="*/ 20254 h 137724"/>
                    <a:gd name="connsiteX8" fmla="*/ 154920 w 160289"/>
                    <a:gd name="connsiteY8" fmla="*/ 115131 h 137724"/>
                    <a:gd name="connsiteX9" fmla="*/ 154920 w 160289"/>
                    <a:gd name="connsiteY9" fmla="*/ 115131 h 137724"/>
                    <a:gd name="connsiteX10" fmla="*/ 47746 w 160289"/>
                    <a:gd name="connsiteY10" fmla="*/ 131324 h 137724"/>
                    <a:gd name="connsiteX11" fmla="*/ 0 w 160289"/>
                    <a:gd name="connsiteY11" fmla="*/ 112450 h 13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0289" h="137724">
                      <a:moveTo>
                        <a:pt x="49041" y="21570"/>
                      </a:moveTo>
                      <a:cubicBezTo>
                        <a:pt x="52038" y="13321"/>
                        <a:pt x="61155" y="9059"/>
                        <a:pt x="69404" y="12056"/>
                      </a:cubicBezTo>
                      <a:cubicBezTo>
                        <a:pt x="69668" y="12153"/>
                        <a:pt x="69933" y="12254"/>
                        <a:pt x="70192" y="12366"/>
                      </a:cubicBezTo>
                      <a:cubicBezTo>
                        <a:pt x="78054" y="16033"/>
                        <a:pt x="81737" y="25166"/>
                        <a:pt x="78608" y="33257"/>
                      </a:cubicBezTo>
                      <a:lnTo>
                        <a:pt x="71289" y="53433"/>
                      </a:lnTo>
                      <a:lnTo>
                        <a:pt x="117272" y="6545"/>
                      </a:lnTo>
                      <a:cubicBezTo>
                        <a:pt x="122986" y="546"/>
                        <a:pt x="133836" y="-3162"/>
                        <a:pt x="140129" y="3691"/>
                      </a:cubicBezTo>
                      <a:cubicBezTo>
                        <a:pt x="145595" y="8897"/>
                        <a:pt x="158227" y="10497"/>
                        <a:pt x="160279" y="20254"/>
                      </a:cubicBezTo>
                      <a:cubicBezTo>
                        <a:pt x="160350" y="20305"/>
                        <a:pt x="160223" y="109570"/>
                        <a:pt x="154920" y="115131"/>
                      </a:cubicBezTo>
                      <a:lnTo>
                        <a:pt x="154920" y="115131"/>
                      </a:lnTo>
                      <a:cubicBezTo>
                        <a:pt x="132429" y="138750"/>
                        <a:pt x="78065" y="143317"/>
                        <a:pt x="47746" y="131324"/>
                      </a:cubicBezTo>
                      <a:lnTo>
                        <a:pt x="0" y="112450"/>
                      </a:lnTo>
                      <a:close/>
                    </a:path>
                  </a:pathLst>
                </a:custGeom>
                <a:solidFill>
                  <a:srgbClr val="0C0C0C"/>
                </a:solidFill>
                <a:ln w="5074" cap="flat">
                  <a:noFill/>
                  <a:prstDash val="solid"/>
                  <a:miter/>
                </a:ln>
              </p:spPr>
              <p:txBody>
                <a:bodyPr rtlCol="0" anchor="ctr"/>
                <a:lstStyle/>
                <a:p>
                  <a:endParaRPr lang="zh-CN" altLang="en-US"/>
                </a:p>
              </p:txBody>
            </p:sp>
          </p:grpSp>
          <p:grpSp>
            <p:nvGrpSpPr>
              <p:cNvPr id="242" name="图形 6">
                <a:extLst>
                  <a:ext uri="{FF2B5EF4-FFF2-40B4-BE49-F238E27FC236}">
                    <a16:creationId xmlns:a16="http://schemas.microsoft.com/office/drawing/2014/main" id="{47342B0F-E5D1-683A-A636-5D2E89BB4163}"/>
                  </a:ext>
                </a:extLst>
              </p:cNvPr>
              <p:cNvGrpSpPr/>
              <p:nvPr/>
            </p:nvGrpSpPr>
            <p:grpSpPr>
              <a:xfrm>
                <a:off x="1479587" y="3462360"/>
                <a:ext cx="717987" cy="617562"/>
                <a:chOff x="1479587" y="3462360"/>
                <a:chExt cx="717987" cy="617562"/>
              </a:xfrm>
            </p:grpSpPr>
            <p:sp>
              <p:nvSpPr>
                <p:cNvPr id="243" name="任意多边形: 形状 242">
                  <a:extLst>
                    <a:ext uri="{FF2B5EF4-FFF2-40B4-BE49-F238E27FC236}">
                      <a16:creationId xmlns:a16="http://schemas.microsoft.com/office/drawing/2014/main" id="{E1BBF873-2F6A-C4A0-0FE1-E4DC5CD8A754}"/>
                    </a:ext>
                  </a:extLst>
                </p:cNvPr>
                <p:cNvSpPr/>
                <p:nvPr/>
              </p:nvSpPr>
              <p:spPr>
                <a:xfrm>
                  <a:off x="1484666" y="3467316"/>
                  <a:ext cx="707818" cy="607799"/>
                </a:xfrm>
                <a:custGeom>
                  <a:avLst/>
                  <a:gdLst>
                    <a:gd name="connsiteX0" fmla="*/ 412362 w 707818"/>
                    <a:gd name="connsiteY0" fmla="*/ 22246 h 607799"/>
                    <a:gd name="connsiteX1" fmla="*/ 412997 w 707818"/>
                    <a:gd name="connsiteY1" fmla="*/ 54195 h 607799"/>
                    <a:gd name="connsiteX2" fmla="*/ 392431 w 707818"/>
                    <a:gd name="connsiteY2" fmla="*/ 76427 h 607799"/>
                    <a:gd name="connsiteX3" fmla="*/ 386442 w 707818"/>
                    <a:gd name="connsiteY3" fmla="*/ 75813 h 607799"/>
                    <a:gd name="connsiteX4" fmla="*/ 56985 w 707818"/>
                    <a:gd name="connsiteY4" fmla="*/ 20214 h 607799"/>
                    <a:gd name="connsiteX5" fmla="*/ 31045 w 707818"/>
                    <a:gd name="connsiteY5" fmla="*/ 35843 h 607799"/>
                    <a:gd name="connsiteX6" fmla="*/ 30430 w 707818"/>
                    <a:gd name="connsiteY6" fmla="*/ 41837 h 607799"/>
                    <a:gd name="connsiteX7" fmla="*/ 0 w 707818"/>
                    <a:gd name="connsiteY7" fmla="*/ 463642 h 607799"/>
                    <a:gd name="connsiteX8" fmla="*/ 27601 w 707818"/>
                    <a:gd name="connsiteY8" fmla="*/ 494402 h 607799"/>
                    <a:gd name="connsiteX9" fmla="*/ 668108 w 707818"/>
                    <a:gd name="connsiteY9" fmla="*/ 607164 h 607799"/>
                    <a:gd name="connsiteX10" fmla="*/ 694053 w 707818"/>
                    <a:gd name="connsiteY10" fmla="*/ 591530 h 607799"/>
                    <a:gd name="connsiteX11" fmla="*/ 694668 w 707818"/>
                    <a:gd name="connsiteY11" fmla="*/ 585541 h 607799"/>
                    <a:gd name="connsiteX12" fmla="*/ 707818 w 707818"/>
                    <a:gd name="connsiteY12" fmla="*/ 74624 h 607799"/>
                    <a:gd name="connsiteX13" fmla="*/ 680217 w 707818"/>
                    <a:gd name="connsiteY13" fmla="*/ 43864 h 607799"/>
                    <a:gd name="connsiteX14" fmla="*/ 438907 w 707818"/>
                    <a:gd name="connsiteY14" fmla="*/ 633 h 607799"/>
                    <a:gd name="connsiteX15" fmla="*/ 412972 w 707818"/>
                    <a:gd name="connsiteY15" fmla="*/ 16273 h 607799"/>
                    <a:gd name="connsiteX16" fmla="*/ 412362 w 707818"/>
                    <a:gd name="connsiteY16" fmla="*/ 22246 h 60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7818" h="607799">
                      <a:moveTo>
                        <a:pt x="412362" y="22246"/>
                      </a:moveTo>
                      <a:lnTo>
                        <a:pt x="412997" y="54195"/>
                      </a:lnTo>
                      <a:cubicBezTo>
                        <a:pt x="413459" y="66015"/>
                        <a:pt x="404251" y="75965"/>
                        <a:pt x="392431" y="76427"/>
                      </a:cubicBezTo>
                      <a:cubicBezTo>
                        <a:pt x="390414" y="76504"/>
                        <a:pt x="388398" y="76300"/>
                        <a:pt x="386442" y="75813"/>
                      </a:cubicBezTo>
                      <a:lnTo>
                        <a:pt x="56985" y="20214"/>
                      </a:lnTo>
                      <a:cubicBezTo>
                        <a:pt x="45506" y="17365"/>
                        <a:pt x="33895" y="24364"/>
                        <a:pt x="31045" y="35843"/>
                      </a:cubicBezTo>
                      <a:cubicBezTo>
                        <a:pt x="30557" y="37799"/>
                        <a:pt x="30349" y="39821"/>
                        <a:pt x="30430" y="41837"/>
                      </a:cubicBezTo>
                      <a:lnTo>
                        <a:pt x="0" y="463642"/>
                      </a:lnTo>
                      <a:cubicBezTo>
                        <a:pt x="1087" y="478997"/>
                        <a:pt x="12450" y="491664"/>
                        <a:pt x="27601" y="494402"/>
                      </a:cubicBezTo>
                      <a:lnTo>
                        <a:pt x="668108" y="607164"/>
                      </a:lnTo>
                      <a:cubicBezTo>
                        <a:pt x="679587" y="610013"/>
                        <a:pt x="691204" y="603014"/>
                        <a:pt x="694053" y="591530"/>
                      </a:cubicBezTo>
                      <a:cubicBezTo>
                        <a:pt x="694541" y="589574"/>
                        <a:pt x="694744" y="587558"/>
                        <a:pt x="694668" y="585541"/>
                      </a:cubicBezTo>
                      <a:lnTo>
                        <a:pt x="707818" y="74624"/>
                      </a:lnTo>
                      <a:cubicBezTo>
                        <a:pt x="706731" y="59264"/>
                        <a:pt x="695369" y="46602"/>
                        <a:pt x="680217" y="43864"/>
                      </a:cubicBezTo>
                      <a:lnTo>
                        <a:pt x="438907" y="633"/>
                      </a:lnTo>
                      <a:cubicBezTo>
                        <a:pt x="427428" y="-2211"/>
                        <a:pt x="415816" y="4793"/>
                        <a:pt x="412972" y="16273"/>
                      </a:cubicBezTo>
                      <a:cubicBezTo>
                        <a:pt x="412489" y="18228"/>
                        <a:pt x="412286" y="20235"/>
                        <a:pt x="412362" y="22246"/>
                      </a:cubicBezTo>
                      <a:close/>
                    </a:path>
                  </a:pathLst>
                </a:custGeom>
                <a:solidFill>
                  <a:srgbClr val="262626"/>
                </a:solidFill>
                <a:ln w="5074"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D23CE1E8-38BE-4C83-416C-4AA8B0E104ED}"/>
                    </a:ext>
                  </a:extLst>
                </p:cNvPr>
                <p:cNvSpPr/>
                <p:nvPr/>
              </p:nvSpPr>
              <p:spPr>
                <a:xfrm>
                  <a:off x="1479587" y="3462360"/>
                  <a:ext cx="717987" cy="617562"/>
                </a:xfrm>
                <a:custGeom>
                  <a:avLst/>
                  <a:gdLst>
                    <a:gd name="connsiteX0" fmla="*/ 677799 w 717987"/>
                    <a:gd name="connsiteY0" fmla="*/ 617560 h 617562"/>
                    <a:gd name="connsiteX1" fmla="*/ 672359 w 717987"/>
                    <a:gd name="connsiteY1" fmla="*/ 617098 h 617562"/>
                    <a:gd name="connsiteX2" fmla="*/ 31797 w 717987"/>
                    <a:gd name="connsiteY2" fmla="*/ 504336 h 617562"/>
                    <a:gd name="connsiteX3" fmla="*/ 0 w 717987"/>
                    <a:gd name="connsiteY3" fmla="*/ 468674 h 617562"/>
                    <a:gd name="connsiteX4" fmla="*/ 30446 w 717987"/>
                    <a:gd name="connsiteY4" fmla="*/ 46412 h 617562"/>
                    <a:gd name="connsiteX5" fmla="*/ 39314 w 717987"/>
                    <a:gd name="connsiteY5" fmla="*/ 26095 h 617562"/>
                    <a:gd name="connsiteX6" fmla="*/ 62908 w 717987"/>
                    <a:gd name="connsiteY6" fmla="*/ 20121 h 617562"/>
                    <a:gd name="connsiteX7" fmla="*/ 392370 w 717987"/>
                    <a:gd name="connsiteY7" fmla="*/ 75710 h 617562"/>
                    <a:gd name="connsiteX8" fmla="*/ 407639 w 717987"/>
                    <a:gd name="connsiteY8" fmla="*/ 72063 h 617562"/>
                    <a:gd name="connsiteX9" fmla="*/ 412997 w 717987"/>
                    <a:gd name="connsiteY9" fmla="*/ 59202 h 617562"/>
                    <a:gd name="connsiteX10" fmla="*/ 412362 w 717987"/>
                    <a:gd name="connsiteY10" fmla="*/ 27253 h 617562"/>
                    <a:gd name="connsiteX11" fmla="*/ 421246 w 717987"/>
                    <a:gd name="connsiteY11" fmla="*/ 6493 h 617562"/>
                    <a:gd name="connsiteX12" fmla="*/ 444845 w 717987"/>
                    <a:gd name="connsiteY12" fmla="*/ 520 h 617562"/>
                    <a:gd name="connsiteX13" fmla="*/ 686206 w 717987"/>
                    <a:gd name="connsiteY13" fmla="*/ 43766 h 617562"/>
                    <a:gd name="connsiteX14" fmla="*/ 717987 w 717987"/>
                    <a:gd name="connsiteY14" fmla="*/ 79428 h 617562"/>
                    <a:gd name="connsiteX15" fmla="*/ 704832 w 717987"/>
                    <a:gd name="connsiteY15" fmla="*/ 590568 h 617562"/>
                    <a:gd name="connsiteX16" fmla="*/ 695958 w 717987"/>
                    <a:gd name="connsiteY16" fmla="*/ 611094 h 617562"/>
                    <a:gd name="connsiteX17" fmla="*/ 677799 w 717987"/>
                    <a:gd name="connsiteY17" fmla="*/ 617560 h 617562"/>
                    <a:gd name="connsiteX18" fmla="*/ 57356 w 717987"/>
                    <a:gd name="connsiteY18" fmla="*/ 29833 h 617562"/>
                    <a:gd name="connsiteX19" fmla="*/ 45948 w 717987"/>
                    <a:gd name="connsiteY19" fmla="*/ 33810 h 617562"/>
                    <a:gd name="connsiteX20" fmla="*/ 40589 w 717987"/>
                    <a:gd name="connsiteY20" fmla="*/ 46676 h 617562"/>
                    <a:gd name="connsiteX21" fmla="*/ 10159 w 717987"/>
                    <a:gd name="connsiteY21" fmla="*/ 468943 h 617562"/>
                    <a:gd name="connsiteX22" fmla="*/ 33524 w 717987"/>
                    <a:gd name="connsiteY22" fmla="*/ 494340 h 617562"/>
                    <a:gd name="connsiteX23" fmla="*/ 674081 w 717987"/>
                    <a:gd name="connsiteY23" fmla="*/ 607101 h 617562"/>
                    <a:gd name="connsiteX24" fmla="*/ 689319 w 717987"/>
                    <a:gd name="connsiteY24" fmla="*/ 603444 h 617562"/>
                    <a:gd name="connsiteX25" fmla="*/ 694673 w 717987"/>
                    <a:gd name="connsiteY25" fmla="*/ 590583 h 617562"/>
                    <a:gd name="connsiteX26" fmla="*/ 707828 w 717987"/>
                    <a:gd name="connsiteY26" fmla="*/ 79438 h 617562"/>
                    <a:gd name="connsiteX27" fmla="*/ 684463 w 717987"/>
                    <a:gd name="connsiteY27" fmla="*/ 53818 h 617562"/>
                    <a:gd name="connsiteX28" fmla="*/ 443103 w 717987"/>
                    <a:gd name="connsiteY28" fmla="*/ 10572 h 617562"/>
                    <a:gd name="connsiteX29" fmla="*/ 427865 w 717987"/>
                    <a:gd name="connsiteY29" fmla="*/ 14229 h 617562"/>
                    <a:gd name="connsiteX30" fmla="*/ 422501 w 717987"/>
                    <a:gd name="connsiteY30" fmla="*/ 27095 h 617562"/>
                    <a:gd name="connsiteX31" fmla="*/ 423136 w 717987"/>
                    <a:gd name="connsiteY31" fmla="*/ 59039 h 617562"/>
                    <a:gd name="connsiteX32" fmla="*/ 414257 w 717987"/>
                    <a:gd name="connsiteY32" fmla="*/ 79799 h 617562"/>
                    <a:gd name="connsiteX33" fmla="*/ 390663 w 717987"/>
                    <a:gd name="connsiteY33" fmla="*/ 85772 h 617562"/>
                    <a:gd name="connsiteX34" fmla="*/ 61201 w 717987"/>
                    <a:gd name="connsiteY34" fmla="*/ 30178 h 617562"/>
                    <a:gd name="connsiteX35" fmla="*/ 57356 w 717987"/>
                    <a:gd name="connsiteY35" fmla="*/ 29833 h 61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17987" h="617562">
                      <a:moveTo>
                        <a:pt x="677799" y="617560"/>
                      </a:moveTo>
                      <a:cubicBezTo>
                        <a:pt x="675976" y="617560"/>
                        <a:pt x="674157" y="617402"/>
                        <a:pt x="672359" y="617098"/>
                      </a:cubicBezTo>
                      <a:lnTo>
                        <a:pt x="31797" y="504336"/>
                      </a:lnTo>
                      <a:cubicBezTo>
                        <a:pt x="14298" y="501100"/>
                        <a:pt x="1214" y="486426"/>
                        <a:pt x="0" y="468674"/>
                      </a:cubicBezTo>
                      <a:lnTo>
                        <a:pt x="30446" y="46412"/>
                      </a:lnTo>
                      <a:cubicBezTo>
                        <a:pt x="30187" y="38651"/>
                        <a:pt x="33448" y="31184"/>
                        <a:pt x="39314" y="26095"/>
                      </a:cubicBezTo>
                      <a:cubicBezTo>
                        <a:pt x="45897" y="20695"/>
                        <a:pt x="54547" y="18506"/>
                        <a:pt x="62908" y="20121"/>
                      </a:cubicBezTo>
                      <a:lnTo>
                        <a:pt x="392370" y="75710"/>
                      </a:lnTo>
                      <a:cubicBezTo>
                        <a:pt x="397749" y="76863"/>
                        <a:pt x="403362" y="75527"/>
                        <a:pt x="407639" y="72063"/>
                      </a:cubicBezTo>
                      <a:cubicBezTo>
                        <a:pt x="411286" y="68812"/>
                        <a:pt x="413256" y="64078"/>
                        <a:pt x="412997" y="59202"/>
                      </a:cubicBezTo>
                      <a:lnTo>
                        <a:pt x="412362" y="27253"/>
                      </a:lnTo>
                      <a:cubicBezTo>
                        <a:pt x="412027" y="19344"/>
                        <a:pt x="415293" y="11710"/>
                        <a:pt x="421246" y="6493"/>
                      </a:cubicBezTo>
                      <a:cubicBezTo>
                        <a:pt x="427834" y="1094"/>
                        <a:pt x="436484" y="-1095"/>
                        <a:pt x="444845" y="520"/>
                      </a:cubicBezTo>
                      <a:lnTo>
                        <a:pt x="686206" y="43766"/>
                      </a:lnTo>
                      <a:cubicBezTo>
                        <a:pt x="703790" y="46839"/>
                        <a:pt x="716951" y="61604"/>
                        <a:pt x="717987" y="79428"/>
                      </a:cubicBezTo>
                      <a:lnTo>
                        <a:pt x="704832" y="590568"/>
                      </a:lnTo>
                      <a:cubicBezTo>
                        <a:pt x="705121" y="598395"/>
                        <a:pt x="701860" y="605938"/>
                        <a:pt x="695958" y="611094"/>
                      </a:cubicBezTo>
                      <a:cubicBezTo>
                        <a:pt x="690879" y="615360"/>
                        <a:pt x="684433" y="617656"/>
                        <a:pt x="677799" y="617560"/>
                      </a:cubicBezTo>
                      <a:close/>
                      <a:moveTo>
                        <a:pt x="57356" y="29833"/>
                      </a:moveTo>
                      <a:cubicBezTo>
                        <a:pt x="53196" y="29736"/>
                        <a:pt x="49143" y="31149"/>
                        <a:pt x="45948" y="33810"/>
                      </a:cubicBezTo>
                      <a:cubicBezTo>
                        <a:pt x="42306" y="37066"/>
                        <a:pt x="40335" y="41800"/>
                        <a:pt x="40589" y="46676"/>
                      </a:cubicBezTo>
                      <a:lnTo>
                        <a:pt x="10159" y="468943"/>
                      </a:lnTo>
                      <a:cubicBezTo>
                        <a:pt x="11317" y="481712"/>
                        <a:pt x="20891" y="492125"/>
                        <a:pt x="33524" y="494340"/>
                      </a:cubicBezTo>
                      <a:lnTo>
                        <a:pt x="674081" y="607101"/>
                      </a:lnTo>
                      <a:cubicBezTo>
                        <a:pt x="679450" y="608239"/>
                        <a:pt x="685053" y="606898"/>
                        <a:pt x="689319" y="603444"/>
                      </a:cubicBezTo>
                      <a:cubicBezTo>
                        <a:pt x="692961" y="600188"/>
                        <a:pt x="694927" y="595459"/>
                        <a:pt x="694673" y="590583"/>
                      </a:cubicBezTo>
                      <a:lnTo>
                        <a:pt x="707828" y="79438"/>
                      </a:lnTo>
                      <a:cubicBezTo>
                        <a:pt x="706762" y="66582"/>
                        <a:pt x="697167" y="56058"/>
                        <a:pt x="684463" y="53818"/>
                      </a:cubicBezTo>
                      <a:lnTo>
                        <a:pt x="443103" y="10572"/>
                      </a:lnTo>
                      <a:cubicBezTo>
                        <a:pt x="437734" y="9445"/>
                        <a:pt x="432136" y="10785"/>
                        <a:pt x="427865" y="14229"/>
                      </a:cubicBezTo>
                      <a:cubicBezTo>
                        <a:pt x="424223" y="17485"/>
                        <a:pt x="422252" y="22214"/>
                        <a:pt x="422501" y="27095"/>
                      </a:cubicBezTo>
                      <a:lnTo>
                        <a:pt x="423136" y="59039"/>
                      </a:lnTo>
                      <a:cubicBezTo>
                        <a:pt x="423471" y="66948"/>
                        <a:pt x="420205" y="74582"/>
                        <a:pt x="414257" y="79799"/>
                      </a:cubicBezTo>
                      <a:cubicBezTo>
                        <a:pt x="407674" y="85208"/>
                        <a:pt x="399024" y="87397"/>
                        <a:pt x="390663" y="85772"/>
                      </a:cubicBezTo>
                      <a:lnTo>
                        <a:pt x="61201" y="30178"/>
                      </a:lnTo>
                      <a:cubicBezTo>
                        <a:pt x="59931" y="29955"/>
                        <a:pt x="58646" y="29838"/>
                        <a:pt x="57356" y="29833"/>
                      </a:cubicBezTo>
                      <a:close/>
                    </a:path>
                  </a:pathLst>
                </a:custGeom>
                <a:solidFill>
                  <a:srgbClr val="292A2E"/>
                </a:solidFill>
                <a:ln w="5074" cap="flat">
                  <a:noFill/>
                  <a:prstDash val="solid"/>
                  <a:miter/>
                </a:ln>
              </p:spPr>
              <p:txBody>
                <a:bodyPr rtlCol="0" anchor="ctr"/>
                <a:lstStyle/>
                <a:p>
                  <a:endParaRPr lang="zh-CN" altLang="en-US"/>
                </a:p>
              </p:txBody>
            </p:sp>
          </p:grpSp>
          <p:grpSp>
            <p:nvGrpSpPr>
              <p:cNvPr id="245" name="图形 6">
                <a:extLst>
                  <a:ext uri="{FF2B5EF4-FFF2-40B4-BE49-F238E27FC236}">
                    <a16:creationId xmlns:a16="http://schemas.microsoft.com/office/drawing/2014/main" id="{D8B9BCDC-EE72-7CA7-989B-80F75C9C7540}"/>
                  </a:ext>
                </a:extLst>
              </p:cNvPr>
              <p:cNvGrpSpPr/>
              <p:nvPr/>
            </p:nvGrpSpPr>
            <p:grpSpPr>
              <a:xfrm>
                <a:off x="1566651" y="3216154"/>
                <a:ext cx="605676" cy="757145"/>
                <a:chOff x="1566651" y="3216154"/>
                <a:chExt cx="605676" cy="757145"/>
              </a:xfrm>
            </p:grpSpPr>
            <p:grpSp>
              <p:nvGrpSpPr>
                <p:cNvPr id="246" name="图形 6">
                  <a:extLst>
                    <a:ext uri="{FF2B5EF4-FFF2-40B4-BE49-F238E27FC236}">
                      <a16:creationId xmlns:a16="http://schemas.microsoft.com/office/drawing/2014/main" id="{DD911695-3F87-CEA4-A376-4FA22478F31B}"/>
                    </a:ext>
                  </a:extLst>
                </p:cNvPr>
                <p:cNvGrpSpPr/>
                <p:nvPr/>
              </p:nvGrpSpPr>
              <p:grpSpPr>
                <a:xfrm>
                  <a:off x="1566651" y="3216154"/>
                  <a:ext cx="605646" cy="757145"/>
                  <a:chOff x="1566651" y="3216154"/>
                  <a:chExt cx="605646" cy="757145"/>
                </a:xfrm>
              </p:grpSpPr>
              <p:sp>
                <p:nvSpPr>
                  <p:cNvPr id="247" name="任意多边形: 形状 246">
                    <a:extLst>
                      <a:ext uri="{FF2B5EF4-FFF2-40B4-BE49-F238E27FC236}">
                        <a16:creationId xmlns:a16="http://schemas.microsoft.com/office/drawing/2014/main" id="{C3A12FC3-AAE7-8644-3DA1-DD246FFB612A}"/>
                      </a:ext>
                    </a:extLst>
                  </p:cNvPr>
                  <p:cNvSpPr/>
                  <p:nvPr/>
                </p:nvSpPr>
                <p:spPr>
                  <a:xfrm>
                    <a:off x="1571747" y="3221230"/>
                    <a:ext cx="595483" cy="746969"/>
                  </a:xfrm>
                  <a:custGeom>
                    <a:avLst/>
                    <a:gdLst>
                      <a:gd name="connsiteX0" fmla="*/ 522143 w 595483"/>
                      <a:gd name="connsiteY0" fmla="*/ 746969 h 746969"/>
                      <a:gd name="connsiteX1" fmla="*/ 0 w 595483"/>
                      <a:gd name="connsiteY1" fmla="*/ 680491 h 746969"/>
                      <a:gd name="connsiteX2" fmla="*/ 86644 w 595483"/>
                      <a:gd name="connsiteY2" fmla="*/ 0 h 746969"/>
                      <a:gd name="connsiteX3" fmla="*/ 508911 w 595483"/>
                      <a:gd name="connsiteY3" fmla="*/ 53765 h 746969"/>
                      <a:gd name="connsiteX4" fmla="*/ 595483 w 595483"/>
                      <a:gd name="connsiteY4" fmla="*/ 170945 h 746969"/>
                      <a:gd name="connsiteX5" fmla="*/ 522143 w 595483"/>
                      <a:gd name="connsiteY5" fmla="*/ 746969 h 74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483" h="746969">
                        <a:moveTo>
                          <a:pt x="522143" y="746969"/>
                        </a:moveTo>
                        <a:lnTo>
                          <a:pt x="0" y="680491"/>
                        </a:lnTo>
                        <a:lnTo>
                          <a:pt x="86644" y="0"/>
                        </a:lnTo>
                        <a:lnTo>
                          <a:pt x="508911" y="53765"/>
                        </a:lnTo>
                        <a:lnTo>
                          <a:pt x="595483" y="170945"/>
                        </a:lnTo>
                        <a:lnTo>
                          <a:pt x="522143" y="746969"/>
                        </a:lnTo>
                        <a:close/>
                      </a:path>
                    </a:pathLst>
                  </a:custGeom>
                  <a:solidFill>
                    <a:srgbClr val="FFFFFF"/>
                  </a:solidFill>
                  <a:ln w="5074"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6CEFBF69-431B-4A16-90EE-FD795896D91B}"/>
                      </a:ext>
                    </a:extLst>
                  </p:cNvPr>
                  <p:cNvSpPr/>
                  <p:nvPr/>
                </p:nvSpPr>
                <p:spPr>
                  <a:xfrm>
                    <a:off x="1566651" y="3216154"/>
                    <a:ext cx="605646" cy="757145"/>
                  </a:xfrm>
                  <a:custGeom>
                    <a:avLst/>
                    <a:gdLst>
                      <a:gd name="connsiteX0" fmla="*/ 527238 w 605646"/>
                      <a:gd name="connsiteY0" fmla="*/ 757130 h 757145"/>
                      <a:gd name="connsiteX1" fmla="*/ 526598 w 605646"/>
                      <a:gd name="connsiteY1" fmla="*/ 757090 h 757145"/>
                      <a:gd name="connsiteX2" fmla="*/ 4440 w 605646"/>
                      <a:gd name="connsiteY2" fmla="*/ 690606 h 757145"/>
                      <a:gd name="connsiteX3" fmla="*/ 41 w 605646"/>
                      <a:gd name="connsiteY3" fmla="*/ 684927 h 757145"/>
                      <a:gd name="connsiteX4" fmla="*/ 86680 w 605646"/>
                      <a:gd name="connsiteY4" fmla="*/ 4431 h 757145"/>
                      <a:gd name="connsiteX5" fmla="*/ 88610 w 605646"/>
                      <a:gd name="connsiteY5" fmla="*/ 1054 h 757145"/>
                      <a:gd name="connsiteX6" fmla="*/ 92364 w 605646"/>
                      <a:gd name="connsiteY6" fmla="*/ 38 h 757145"/>
                      <a:gd name="connsiteX7" fmla="*/ 514631 w 605646"/>
                      <a:gd name="connsiteY7" fmla="*/ 53808 h 757145"/>
                      <a:gd name="connsiteX8" fmla="*/ 518080 w 605646"/>
                      <a:gd name="connsiteY8" fmla="*/ 55840 h 757145"/>
                      <a:gd name="connsiteX9" fmla="*/ 604652 w 605646"/>
                      <a:gd name="connsiteY9" fmla="*/ 173020 h 757145"/>
                      <a:gd name="connsiteX10" fmla="*/ 605607 w 605646"/>
                      <a:gd name="connsiteY10" fmla="*/ 176677 h 757145"/>
                      <a:gd name="connsiteX11" fmla="*/ 532261 w 605646"/>
                      <a:gd name="connsiteY11" fmla="*/ 752706 h 757145"/>
                      <a:gd name="connsiteX12" fmla="*/ 527223 w 605646"/>
                      <a:gd name="connsiteY12" fmla="*/ 757145 h 757145"/>
                      <a:gd name="connsiteX13" fmla="*/ 10774 w 605646"/>
                      <a:gd name="connsiteY13" fmla="*/ 681174 h 757145"/>
                      <a:gd name="connsiteX14" fmla="*/ 522844 w 605646"/>
                      <a:gd name="connsiteY14" fmla="*/ 746372 h 757145"/>
                      <a:gd name="connsiteX15" fmla="*/ 595281 w 605646"/>
                      <a:gd name="connsiteY15" fmla="*/ 177409 h 757145"/>
                      <a:gd name="connsiteX16" fmla="*/ 511213 w 605646"/>
                      <a:gd name="connsiteY16" fmla="*/ 63631 h 757145"/>
                      <a:gd name="connsiteX17" fmla="*/ 96133 w 605646"/>
                      <a:gd name="connsiteY17" fmla="*/ 10770 h 7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5646" h="757145">
                        <a:moveTo>
                          <a:pt x="527238" y="757130"/>
                        </a:moveTo>
                        <a:cubicBezTo>
                          <a:pt x="527024" y="757130"/>
                          <a:pt x="526811" y="757115"/>
                          <a:pt x="526598" y="757090"/>
                        </a:cubicBezTo>
                        <a:lnTo>
                          <a:pt x="4440" y="690606"/>
                        </a:lnTo>
                        <a:cubicBezTo>
                          <a:pt x="1657" y="690251"/>
                          <a:pt x="-314" y="687711"/>
                          <a:pt x="41" y="684927"/>
                        </a:cubicBezTo>
                        <a:lnTo>
                          <a:pt x="86680" y="4431"/>
                        </a:lnTo>
                        <a:cubicBezTo>
                          <a:pt x="86853" y="3096"/>
                          <a:pt x="87549" y="1882"/>
                          <a:pt x="88610" y="1054"/>
                        </a:cubicBezTo>
                        <a:cubicBezTo>
                          <a:pt x="89682" y="241"/>
                          <a:pt x="91028" y="-125"/>
                          <a:pt x="92364" y="38"/>
                        </a:cubicBezTo>
                        <a:lnTo>
                          <a:pt x="514631" y="53808"/>
                        </a:lnTo>
                        <a:cubicBezTo>
                          <a:pt x="516007" y="53986"/>
                          <a:pt x="517252" y="54722"/>
                          <a:pt x="518080" y="55840"/>
                        </a:cubicBezTo>
                        <a:lnTo>
                          <a:pt x="604652" y="173020"/>
                        </a:lnTo>
                        <a:cubicBezTo>
                          <a:pt x="605424" y="174072"/>
                          <a:pt x="605770" y="175382"/>
                          <a:pt x="605607" y="176677"/>
                        </a:cubicBezTo>
                        <a:lnTo>
                          <a:pt x="532261" y="752706"/>
                        </a:lnTo>
                        <a:cubicBezTo>
                          <a:pt x="531941" y="755246"/>
                          <a:pt x="529783" y="757145"/>
                          <a:pt x="527223" y="757145"/>
                        </a:cubicBezTo>
                        <a:close/>
                        <a:moveTo>
                          <a:pt x="10774" y="681174"/>
                        </a:moveTo>
                        <a:lnTo>
                          <a:pt x="522844" y="746372"/>
                        </a:lnTo>
                        <a:lnTo>
                          <a:pt x="595281" y="177409"/>
                        </a:lnTo>
                        <a:lnTo>
                          <a:pt x="511213" y="63631"/>
                        </a:lnTo>
                        <a:lnTo>
                          <a:pt x="96133" y="10770"/>
                        </a:lnTo>
                        <a:close/>
                      </a:path>
                    </a:pathLst>
                  </a:custGeom>
                  <a:solidFill>
                    <a:srgbClr val="292A2E"/>
                  </a:solidFill>
                  <a:ln w="5074" cap="flat">
                    <a:noFill/>
                    <a:prstDash val="solid"/>
                    <a:miter/>
                  </a:ln>
                </p:spPr>
                <p:txBody>
                  <a:bodyPr rtlCol="0" anchor="ctr"/>
                  <a:lstStyle/>
                  <a:p>
                    <a:endParaRPr lang="zh-CN" altLang="en-US"/>
                  </a:p>
                </p:txBody>
              </p:sp>
            </p:grpSp>
            <p:grpSp>
              <p:nvGrpSpPr>
                <p:cNvPr id="249" name="图形 6">
                  <a:extLst>
                    <a:ext uri="{FF2B5EF4-FFF2-40B4-BE49-F238E27FC236}">
                      <a16:creationId xmlns:a16="http://schemas.microsoft.com/office/drawing/2014/main" id="{F998F364-FD2A-F469-4003-0CFB564FE760}"/>
                    </a:ext>
                  </a:extLst>
                </p:cNvPr>
                <p:cNvGrpSpPr/>
                <p:nvPr/>
              </p:nvGrpSpPr>
              <p:grpSpPr>
                <a:xfrm>
                  <a:off x="2062473" y="3269893"/>
                  <a:ext cx="109854" cy="127362"/>
                  <a:chOff x="2062473" y="3269893"/>
                  <a:chExt cx="109854" cy="127362"/>
                </a:xfrm>
              </p:grpSpPr>
              <p:sp>
                <p:nvSpPr>
                  <p:cNvPr id="250" name="任意多边形: 形状 249">
                    <a:extLst>
                      <a:ext uri="{FF2B5EF4-FFF2-40B4-BE49-F238E27FC236}">
                        <a16:creationId xmlns:a16="http://schemas.microsoft.com/office/drawing/2014/main" id="{39499388-638F-199E-81F4-CEEF33BA5009}"/>
                      </a:ext>
                    </a:extLst>
                  </p:cNvPr>
                  <p:cNvSpPr/>
                  <p:nvPr/>
                </p:nvSpPr>
                <p:spPr>
                  <a:xfrm>
                    <a:off x="2067553" y="3274995"/>
                    <a:ext cx="99677" cy="117180"/>
                  </a:xfrm>
                  <a:custGeom>
                    <a:avLst/>
                    <a:gdLst>
                      <a:gd name="connsiteX0" fmla="*/ 13105 w 99677"/>
                      <a:gd name="connsiteY0" fmla="*/ 0 h 117180"/>
                      <a:gd name="connsiteX1" fmla="*/ 0 w 99677"/>
                      <a:gd name="connsiteY1" fmla="*/ 102913 h 117180"/>
                      <a:gd name="connsiteX2" fmla="*/ 99677 w 99677"/>
                      <a:gd name="connsiteY2" fmla="*/ 117181 h 117180"/>
                      <a:gd name="connsiteX3" fmla="*/ 13105 w 99677"/>
                      <a:gd name="connsiteY3" fmla="*/ 0 h 117180"/>
                    </a:gdLst>
                    <a:ahLst/>
                    <a:cxnLst>
                      <a:cxn ang="0">
                        <a:pos x="connsiteX0" y="connsiteY0"/>
                      </a:cxn>
                      <a:cxn ang="0">
                        <a:pos x="connsiteX1" y="connsiteY1"/>
                      </a:cxn>
                      <a:cxn ang="0">
                        <a:pos x="connsiteX2" y="connsiteY2"/>
                      </a:cxn>
                      <a:cxn ang="0">
                        <a:pos x="connsiteX3" y="connsiteY3"/>
                      </a:cxn>
                    </a:cxnLst>
                    <a:rect l="l" t="t" r="r" b="b"/>
                    <a:pathLst>
                      <a:path w="99677" h="117180">
                        <a:moveTo>
                          <a:pt x="13105" y="0"/>
                        </a:moveTo>
                        <a:lnTo>
                          <a:pt x="0" y="102913"/>
                        </a:lnTo>
                        <a:lnTo>
                          <a:pt x="99677" y="117181"/>
                        </a:lnTo>
                        <a:lnTo>
                          <a:pt x="13105" y="0"/>
                        </a:lnTo>
                        <a:close/>
                      </a:path>
                    </a:pathLst>
                  </a:custGeom>
                  <a:solidFill>
                    <a:srgbClr val="FFFFFF"/>
                  </a:solidFill>
                  <a:ln w="5074"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4CF1BCB5-6D6A-DD27-EB68-6480F8A41C78}"/>
                      </a:ext>
                    </a:extLst>
                  </p:cNvPr>
                  <p:cNvSpPr/>
                  <p:nvPr/>
                </p:nvSpPr>
                <p:spPr>
                  <a:xfrm>
                    <a:off x="2062473" y="3269893"/>
                    <a:ext cx="109854" cy="127362"/>
                  </a:xfrm>
                  <a:custGeom>
                    <a:avLst/>
                    <a:gdLst>
                      <a:gd name="connsiteX0" fmla="*/ 104757 w 109854"/>
                      <a:gd name="connsiteY0" fmla="*/ 127362 h 127362"/>
                      <a:gd name="connsiteX1" fmla="*/ 104041 w 109854"/>
                      <a:gd name="connsiteY1" fmla="*/ 127311 h 127362"/>
                      <a:gd name="connsiteX2" fmla="*/ 4364 w 109854"/>
                      <a:gd name="connsiteY2" fmla="*/ 113043 h 127362"/>
                      <a:gd name="connsiteX3" fmla="*/ 41 w 109854"/>
                      <a:gd name="connsiteY3" fmla="*/ 107375 h 127362"/>
                      <a:gd name="connsiteX4" fmla="*/ 13146 w 109854"/>
                      <a:gd name="connsiteY4" fmla="*/ 4462 h 127362"/>
                      <a:gd name="connsiteX5" fmla="*/ 18804 w 109854"/>
                      <a:gd name="connsiteY5" fmla="*/ 38 h 127362"/>
                      <a:gd name="connsiteX6" fmla="*/ 22289 w 109854"/>
                      <a:gd name="connsiteY6" fmla="*/ 2085 h 127362"/>
                      <a:gd name="connsiteX7" fmla="*/ 108861 w 109854"/>
                      <a:gd name="connsiteY7" fmla="*/ 119266 h 127362"/>
                      <a:gd name="connsiteX8" fmla="*/ 107795 w 109854"/>
                      <a:gd name="connsiteY8" fmla="*/ 126367 h 127362"/>
                      <a:gd name="connsiteX9" fmla="*/ 104772 w 109854"/>
                      <a:gd name="connsiteY9" fmla="*/ 127362 h 127362"/>
                      <a:gd name="connsiteX10" fmla="*/ 10753 w 109854"/>
                      <a:gd name="connsiteY10" fmla="*/ 103692 h 127362"/>
                      <a:gd name="connsiteX11" fmla="*/ 93461 w 109854"/>
                      <a:gd name="connsiteY11" fmla="*/ 115527 h 127362"/>
                      <a:gd name="connsiteX12" fmla="*/ 21623 w 109854"/>
                      <a:gd name="connsiteY12" fmla="*/ 18308 h 12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854" h="127362">
                        <a:moveTo>
                          <a:pt x="104757" y="127362"/>
                        </a:moveTo>
                        <a:cubicBezTo>
                          <a:pt x="104518" y="127362"/>
                          <a:pt x="104280" y="127347"/>
                          <a:pt x="104041" y="127311"/>
                        </a:cubicBezTo>
                        <a:lnTo>
                          <a:pt x="4364" y="113043"/>
                        </a:lnTo>
                        <a:cubicBezTo>
                          <a:pt x="1616" y="112652"/>
                          <a:pt x="-309" y="110128"/>
                          <a:pt x="41" y="107375"/>
                        </a:cubicBezTo>
                        <a:lnTo>
                          <a:pt x="13146" y="4462"/>
                        </a:lnTo>
                        <a:cubicBezTo>
                          <a:pt x="13486" y="1679"/>
                          <a:pt x="16021" y="-302"/>
                          <a:pt x="18804" y="38"/>
                        </a:cubicBezTo>
                        <a:cubicBezTo>
                          <a:pt x="20201" y="211"/>
                          <a:pt x="21461" y="952"/>
                          <a:pt x="22289" y="2085"/>
                        </a:cubicBezTo>
                        <a:lnTo>
                          <a:pt x="108861" y="119266"/>
                        </a:lnTo>
                        <a:cubicBezTo>
                          <a:pt x="110527" y="121521"/>
                          <a:pt x="110050" y="124701"/>
                          <a:pt x="107795" y="126367"/>
                        </a:cubicBezTo>
                        <a:cubicBezTo>
                          <a:pt x="106916" y="127017"/>
                          <a:pt x="105859" y="127362"/>
                          <a:pt x="104772" y="127362"/>
                        </a:cubicBezTo>
                        <a:close/>
                        <a:moveTo>
                          <a:pt x="10753" y="103692"/>
                        </a:moveTo>
                        <a:lnTo>
                          <a:pt x="93461" y="115527"/>
                        </a:lnTo>
                        <a:lnTo>
                          <a:pt x="21623" y="18308"/>
                        </a:lnTo>
                        <a:close/>
                      </a:path>
                    </a:pathLst>
                  </a:custGeom>
                  <a:solidFill>
                    <a:srgbClr val="292A2E"/>
                  </a:solidFill>
                  <a:ln w="5074" cap="flat">
                    <a:noFill/>
                    <a:prstDash val="solid"/>
                    <a:miter/>
                  </a:ln>
                </p:spPr>
                <p:txBody>
                  <a:bodyPr rtlCol="0" anchor="ctr"/>
                  <a:lstStyle/>
                  <a:p>
                    <a:endParaRPr lang="zh-CN" altLang="en-US"/>
                  </a:p>
                </p:txBody>
              </p:sp>
            </p:grpSp>
          </p:grpSp>
          <p:grpSp>
            <p:nvGrpSpPr>
              <p:cNvPr id="252" name="图形 6">
                <a:extLst>
                  <a:ext uri="{FF2B5EF4-FFF2-40B4-BE49-F238E27FC236}">
                    <a16:creationId xmlns:a16="http://schemas.microsoft.com/office/drawing/2014/main" id="{9B295901-A098-A029-781F-2EFE2A1DC8CD}"/>
                  </a:ext>
                </a:extLst>
              </p:cNvPr>
              <p:cNvGrpSpPr/>
              <p:nvPr/>
            </p:nvGrpSpPr>
            <p:grpSpPr>
              <a:xfrm>
                <a:off x="1575011" y="3140919"/>
                <a:ext cx="706381" cy="836911"/>
                <a:chOff x="1575011" y="3140919"/>
                <a:chExt cx="706381" cy="836911"/>
              </a:xfrm>
            </p:grpSpPr>
            <p:sp>
              <p:nvSpPr>
                <p:cNvPr id="253" name="任意多边形: 形状 252">
                  <a:extLst>
                    <a:ext uri="{FF2B5EF4-FFF2-40B4-BE49-F238E27FC236}">
                      <a16:creationId xmlns:a16="http://schemas.microsoft.com/office/drawing/2014/main" id="{ADFC52ED-ECF6-556C-370B-D5C7C882F96E}"/>
                    </a:ext>
                  </a:extLst>
                </p:cNvPr>
                <p:cNvSpPr/>
                <p:nvPr/>
              </p:nvSpPr>
              <p:spPr>
                <a:xfrm>
                  <a:off x="1580092" y="3146000"/>
                  <a:ext cx="696206" cy="826750"/>
                </a:xfrm>
                <a:custGeom>
                  <a:avLst/>
                  <a:gdLst>
                    <a:gd name="connsiteX0" fmla="*/ 493114 w 696206"/>
                    <a:gd name="connsiteY0" fmla="*/ 826751 h 826750"/>
                    <a:gd name="connsiteX1" fmla="*/ 0 w 696206"/>
                    <a:gd name="connsiteY1" fmla="*/ 642660 h 826750"/>
                    <a:gd name="connsiteX2" fmla="*/ 239923 w 696206"/>
                    <a:gd name="connsiteY2" fmla="*/ 0 h 826750"/>
                    <a:gd name="connsiteX3" fmla="*/ 638714 w 696206"/>
                    <a:gd name="connsiteY3" fmla="*/ 148876 h 826750"/>
                    <a:gd name="connsiteX4" fmla="*/ 696207 w 696206"/>
                    <a:gd name="connsiteY4" fmla="*/ 282747 h 826750"/>
                    <a:gd name="connsiteX5" fmla="*/ 493114 w 696206"/>
                    <a:gd name="connsiteY5" fmla="*/ 826751 h 82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206" h="826750">
                      <a:moveTo>
                        <a:pt x="493114" y="826751"/>
                      </a:moveTo>
                      <a:lnTo>
                        <a:pt x="0" y="642660"/>
                      </a:lnTo>
                      <a:lnTo>
                        <a:pt x="239923" y="0"/>
                      </a:lnTo>
                      <a:lnTo>
                        <a:pt x="638714" y="148876"/>
                      </a:lnTo>
                      <a:lnTo>
                        <a:pt x="696207" y="282747"/>
                      </a:lnTo>
                      <a:lnTo>
                        <a:pt x="493114" y="826751"/>
                      </a:lnTo>
                      <a:close/>
                    </a:path>
                  </a:pathLst>
                </a:custGeom>
                <a:solidFill>
                  <a:srgbClr val="367CFF"/>
                </a:solidFill>
                <a:ln w="5074"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228515D3-45F1-B33B-BD34-B782C9C6432C}"/>
                    </a:ext>
                  </a:extLst>
                </p:cNvPr>
                <p:cNvSpPr/>
                <p:nvPr/>
              </p:nvSpPr>
              <p:spPr>
                <a:xfrm>
                  <a:off x="1580092" y="3146000"/>
                  <a:ext cx="696206" cy="826750"/>
                </a:xfrm>
                <a:custGeom>
                  <a:avLst/>
                  <a:gdLst>
                    <a:gd name="connsiteX0" fmla="*/ 493114 w 696206"/>
                    <a:gd name="connsiteY0" fmla="*/ 826751 h 826750"/>
                    <a:gd name="connsiteX1" fmla="*/ 0 w 696206"/>
                    <a:gd name="connsiteY1" fmla="*/ 642660 h 826750"/>
                    <a:gd name="connsiteX2" fmla="*/ 239923 w 696206"/>
                    <a:gd name="connsiteY2" fmla="*/ 0 h 826750"/>
                    <a:gd name="connsiteX3" fmla="*/ 638714 w 696206"/>
                    <a:gd name="connsiteY3" fmla="*/ 148876 h 826750"/>
                    <a:gd name="connsiteX4" fmla="*/ 696207 w 696206"/>
                    <a:gd name="connsiteY4" fmla="*/ 282747 h 826750"/>
                    <a:gd name="connsiteX5" fmla="*/ 493114 w 696206"/>
                    <a:gd name="connsiteY5" fmla="*/ 826751 h 82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6206" h="826750">
                      <a:moveTo>
                        <a:pt x="493114" y="826751"/>
                      </a:moveTo>
                      <a:lnTo>
                        <a:pt x="0" y="642660"/>
                      </a:lnTo>
                      <a:lnTo>
                        <a:pt x="239923" y="0"/>
                      </a:lnTo>
                      <a:lnTo>
                        <a:pt x="638714" y="148876"/>
                      </a:lnTo>
                      <a:lnTo>
                        <a:pt x="696207" y="282747"/>
                      </a:lnTo>
                      <a:lnTo>
                        <a:pt x="493114" y="826751"/>
                      </a:lnTo>
                      <a:close/>
                    </a:path>
                  </a:pathLst>
                </a:custGeom>
                <a:solidFill>
                  <a:srgbClr val="FFFFFF"/>
                </a:solidFill>
                <a:ln w="5074"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650E9A58-C561-4055-92B8-ED4E2B8DA660}"/>
                    </a:ext>
                  </a:extLst>
                </p:cNvPr>
                <p:cNvSpPr/>
                <p:nvPr/>
              </p:nvSpPr>
              <p:spPr>
                <a:xfrm>
                  <a:off x="1575011" y="3140919"/>
                  <a:ext cx="706368" cy="836911"/>
                </a:xfrm>
                <a:custGeom>
                  <a:avLst/>
                  <a:gdLst>
                    <a:gd name="connsiteX0" fmla="*/ 498200 w 706368"/>
                    <a:gd name="connsiteY0" fmla="*/ 836911 h 836911"/>
                    <a:gd name="connsiteX1" fmla="*/ 496422 w 706368"/>
                    <a:gd name="connsiteY1" fmla="*/ 836591 h 836911"/>
                    <a:gd name="connsiteX2" fmla="*/ 3303 w 706368"/>
                    <a:gd name="connsiteY2" fmla="*/ 652500 h 836911"/>
                    <a:gd name="connsiteX3" fmla="*/ 322 w 706368"/>
                    <a:gd name="connsiteY3" fmla="*/ 645968 h 836911"/>
                    <a:gd name="connsiteX4" fmla="*/ 240245 w 706368"/>
                    <a:gd name="connsiteY4" fmla="*/ 3303 h 836911"/>
                    <a:gd name="connsiteX5" fmla="*/ 246782 w 706368"/>
                    <a:gd name="connsiteY5" fmla="*/ 322 h 836911"/>
                    <a:gd name="connsiteX6" fmla="*/ 246782 w 706368"/>
                    <a:gd name="connsiteY6" fmla="*/ 322 h 836911"/>
                    <a:gd name="connsiteX7" fmla="*/ 645572 w 706368"/>
                    <a:gd name="connsiteY7" fmla="*/ 149203 h 836911"/>
                    <a:gd name="connsiteX8" fmla="*/ 648468 w 706368"/>
                    <a:gd name="connsiteY8" fmla="*/ 151956 h 836911"/>
                    <a:gd name="connsiteX9" fmla="*/ 705956 w 706368"/>
                    <a:gd name="connsiteY9" fmla="*/ 285822 h 836911"/>
                    <a:gd name="connsiteX10" fmla="*/ 706047 w 706368"/>
                    <a:gd name="connsiteY10" fmla="*/ 289601 h 836911"/>
                    <a:gd name="connsiteX11" fmla="*/ 502954 w 706368"/>
                    <a:gd name="connsiteY11" fmla="*/ 833599 h 836911"/>
                    <a:gd name="connsiteX12" fmla="*/ 498200 w 706368"/>
                    <a:gd name="connsiteY12" fmla="*/ 836911 h 836911"/>
                    <a:gd name="connsiteX13" fmla="*/ 11598 w 706368"/>
                    <a:gd name="connsiteY13" fmla="*/ 644759 h 836911"/>
                    <a:gd name="connsiteX14" fmla="*/ 495203 w 706368"/>
                    <a:gd name="connsiteY14" fmla="*/ 825300 h 836911"/>
                    <a:gd name="connsiteX15" fmla="*/ 695802 w 706368"/>
                    <a:gd name="connsiteY15" fmla="*/ 287960 h 836911"/>
                    <a:gd name="connsiteX16" fmla="*/ 639975 w 706368"/>
                    <a:gd name="connsiteY16" fmla="*/ 157954 h 836911"/>
                    <a:gd name="connsiteX17" fmla="*/ 247971 w 706368"/>
                    <a:gd name="connsiteY17" fmla="*/ 11613 h 83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6368" h="836911">
                      <a:moveTo>
                        <a:pt x="498200" y="836911"/>
                      </a:moveTo>
                      <a:cubicBezTo>
                        <a:pt x="497591" y="836911"/>
                        <a:pt x="496991" y="836804"/>
                        <a:pt x="496422" y="836591"/>
                      </a:cubicBezTo>
                      <a:lnTo>
                        <a:pt x="3303" y="652500"/>
                      </a:lnTo>
                      <a:cubicBezTo>
                        <a:pt x="677" y="651520"/>
                        <a:pt x="-659" y="648594"/>
                        <a:pt x="322" y="645968"/>
                      </a:cubicBezTo>
                      <a:lnTo>
                        <a:pt x="240245" y="3303"/>
                      </a:lnTo>
                      <a:cubicBezTo>
                        <a:pt x="241225" y="677"/>
                        <a:pt x="244151" y="-659"/>
                        <a:pt x="246782" y="322"/>
                      </a:cubicBezTo>
                      <a:cubicBezTo>
                        <a:pt x="246782" y="322"/>
                        <a:pt x="246782" y="322"/>
                        <a:pt x="246782" y="322"/>
                      </a:cubicBezTo>
                      <a:lnTo>
                        <a:pt x="645572" y="149203"/>
                      </a:lnTo>
                      <a:cubicBezTo>
                        <a:pt x="646873" y="149685"/>
                        <a:pt x="647919" y="150681"/>
                        <a:pt x="648468" y="151956"/>
                      </a:cubicBezTo>
                      <a:lnTo>
                        <a:pt x="705956" y="285822"/>
                      </a:lnTo>
                      <a:cubicBezTo>
                        <a:pt x="706474" y="287021"/>
                        <a:pt x="706504" y="288377"/>
                        <a:pt x="706047" y="289601"/>
                      </a:cubicBezTo>
                      <a:lnTo>
                        <a:pt x="502954" y="833599"/>
                      </a:lnTo>
                      <a:cubicBezTo>
                        <a:pt x="502218" y="835585"/>
                        <a:pt x="500323" y="836906"/>
                        <a:pt x="498200" y="836911"/>
                      </a:cubicBezTo>
                      <a:close/>
                      <a:moveTo>
                        <a:pt x="11598" y="644759"/>
                      </a:moveTo>
                      <a:lnTo>
                        <a:pt x="495203" y="825300"/>
                      </a:lnTo>
                      <a:lnTo>
                        <a:pt x="695802" y="287960"/>
                      </a:lnTo>
                      <a:lnTo>
                        <a:pt x="639975" y="157954"/>
                      </a:lnTo>
                      <a:lnTo>
                        <a:pt x="247971" y="11613"/>
                      </a:lnTo>
                      <a:close/>
                    </a:path>
                  </a:pathLst>
                </a:custGeom>
                <a:solidFill>
                  <a:srgbClr val="292A2E"/>
                </a:solidFill>
                <a:ln w="5074" cap="flat">
                  <a:noFill/>
                  <a:prstDash val="solid"/>
                  <a:miter/>
                </a:ln>
              </p:spPr>
              <p:txBody>
                <a:bodyPr rtlCol="0" anchor="ctr"/>
                <a:lstStyle/>
                <a:p>
                  <a:endParaRPr lang="zh-CN" altLang="en-US"/>
                </a:p>
              </p:txBody>
            </p:sp>
            <p:grpSp>
              <p:nvGrpSpPr>
                <p:cNvPr id="256" name="图形 6">
                  <a:extLst>
                    <a:ext uri="{FF2B5EF4-FFF2-40B4-BE49-F238E27FC236}">
                      <a16:creationId xmlns:a16="http://schemas.microsoft.com/office/drawing/2014/main" id="{0642C6E9-6B37-E62E-B361-B3F2B437BB91}"/>
                    </a:ext>
                  </a:extLst>
                </p:cNvPr>
                <p:cNvGrpSpPr/>
                <p:nvPr/>
              </p:nvGrpSpPr>
              <p:grpSpPr>
                <a:xfrm>
                  <a:off x="2177445" y="3289796"/>
                  <a:ext cx="103947" cy="144055"/>
                  <a:chOff x="2177445" y="3289796"/>
                  <a:chExt cx="103947" cy="144055"/>
                </a:xfrm>
              </p:grpSpPr>
              <p:sp>
                <p:nvSpPr>
                  <p:cNvPr id="257" name="任意多边形: 形状 256">
                    <a:extLst>
                      <a:ext uri="{FF2B5EF4-FFF2-40B4-BE49-F238E27FC236}">
                        <a16:creationId xmlns:a16="http://schemas.microsoft.com/office/drawing/2014/main" id="{7C1D6645-A1F2-D275-B349-FB38CCCE1EED}"/>
                      </a:ext>
                    </a:extLst>
                  </p:cNvPr>
                  <p:cNvSpPr/>
                  <p:nvPr/>
                </p:nvSpPr>
                <p:spPr>
                  <a:xfrm>
                    <a:off x="2182524" y="3294876"/>
                    <a:ext cx="93775" cy="133871"/>
                  </a:xfrm>
                  <a:custGeom>
                    <a:avLst/>
                    <a:gdLst>
                      <a:gd name="connsiteX0" fmla="*/ 36282 w 93775"/>
                      <a:gd name="connsiteY0" fmla="*/ 0 h 133871"/>
                      <a:gd name="connsiteX1" fmla="*/ 0 w 93775"/>
                      <a:gd name="connsiteY1" fmla="*/ 97193 h 133871"/>
                      <a:gd name="connsiteX2" fmla="*/ 93775 w 93775"/>
                      <a:gd name="connsiteY2" fmla="*/ 133871 h 133871"/>
                      <a:gd name="connsiteX3" fmla="*/ 36282 w 93775"/>
                      <a:gd name="connsiteY3" fmla="*/ 0 h 133871"/>
                    </a:gdLst>
                    <a:ahLst/>
                    <a:cxnLst>
                      <a:cxn ang="0">
                        <a:pos x="connsiteX0" y="connsiteY0"/>
                      </a:cxn>
                      <a:cxn ang="0">
                        <a:pos x="connsiteX1" y="connsiteY1"/>
                      </a:cxn>
                      <a:cxn ang="0">
                        <a:pos x="connsiteX2" y="connsiteY2"/>
                      </a:cxn>
                      <a:cxn ang="0">
                        <a:pos x="connsiteX3" y="connsiteY3"/>
                      </a:cxn>
                    </a:cxnLst>
                    <a:rect l="l" t="t" r="r" b="b"/>
                    <a:pathLst>
                      <a:path w="93775" h="133871">
                        <a:moveTo>
                          <a:pt x="36282" y="0"/>
                        </a:moveTo>
                        <a:lnTo>
                          <a:pt x="0" y="97193"/>
                        </a:lnTo>
                        <a:lnTo>
                          <a:pt x="93775" y="133871"/>
                        </a:lnTo>
                        <a:lnTo>
                          <a:pt x="36282" y="0"/>
                        </a:lnTo>
                        <a:close/>
                      </a:path>
                    </a:pathLst>
                  </a:custGeom>
                  <a:solidFill>
                    <a:srgbClr val="FFFFFF"/>
                  </a:solidFill>
                  <a:ln w="5074"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BE03E3F6-4EDB-F0DF-3065-9BDAAD45C1E2}"/>
                      </a:ext>
                    </a:extLst>
                  </p:cNvPr>
                  <p:cNvSpPr/>
                  <p:nvPr/>
                </p:nvSpPr>
                <p:spPr>
                  <a:xfrm>
                    <a:off x="2177445" y="3289796"/>
                    <a:ext cx="103947" cy="144055"/>
                  </a:xfrm>
                  <a:custGeom>
                    <a:avLst/>
                    <a:gdLst>
                      <a:gd name="connsiteX0" fmla="*/ 98854 w 103947"/>
                      <a:gd name="connsiteY0" fmla="*/ 144030 h 144055"/>
                      <a:gd name="connsiteX1" fmla="*/ 97005 w 103947"/>
                      <a:gd name="connsiteY1" fmla="*/ 143680 h 144055"/>
                      <a:gd name="connsiteX2" fmla="*/ 3230 w 103947"/>
                      <a:gd name="connsiteY2" fmla="*/ 107007 h 144055"/>
                      <a:gd name="connsiteX3" fmla="*/ 325 w 103947"/>
                      <a:gd name="connsiteY3" fmla="*/ 100495 h 144055"/>
                      <a:gd name="connsiteX4" fmla="*/ 36606 w 103947"/>
                      <a:gd name="connsiteY4" fmla="*/ 3307 h 144055"/>
                      <a:gd name="connsiteX5" fmla="*/ 41239 w 103947"/>
                      <a:gd name="connsiteY5" fmla="*/ 0 h 144055"/>
                      <a:gd name="connsiteX6" fmla="*/ 41366 w 103947"/>
                      <a:gd name="connsiteY6" fmla="*/ 0 h 144055"/>
                      <a:gd name="connsiteX7" fmla="*/ 46034 w 103947"/>
                      <a:gd name="connsiteY7" fmla="*/ 3078 h 144055"/>
                      <a:gd name="connsiteX8" fmla="*/ 103522 w 103947"/>
                      <a:gd name="connsiteY8" fmla="*/ 136944 h 144055"/>
                      <a:gd name="connsiteX9" fmla="*/ 100896 w 103947"/>
                      <a:gd name="connsiteY9" fmla="*/ 143634 h 144055"/>
                      <a:gd name="connsiteX10" fmla="*/ 98854 w 103947"/>
                      <a:gd name="connsiteY10" fmla="*/ 144055 h 144055"/>
                      <a:gd name="connsiteX11" fmla="*/ 11586 w 103947"/>
                      <a:gd name="connsiteY11" fmla="*/ 99367 h 144055"/>
                      <a:gd name="connsiteX12" fmla="*/ 89396 w 103947"/>
                      <a:gd name="connsiteY12" fmla="*/ 129798 h 144055"/>
                      <a:gd name="connsiteX13" fmla="*/ 41696 w 103947"/>
                      <a:gd name="connsiteY13" fmla="*/ 18722 h 14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47" h="144055">
                        <a:moveTo>
                          <a:pt x="98854" y="144030"/>
                        </a:moveTo>
                        <a:cubicBezTo>
                          <a:pt x="98219" y="144030"/>
                          <a:pt x="97594" y="143908"/>
                          <a:pt x="97005" y="143680"/>
                        </a:cubicBezTo>
                        <a:lnTo>
                          <a:pt x="3230" y="107007"/>
                        </a:lnTo>
                        <a:cubicBezTo>
                          <a:pt x="645" y="105996"/>
                          <a:pt x="-651" y="103096"/>
                          <a:pt x="325" y="100495"/>
                        </a:cubicBezTo>
                        <a:lnTo>
                          <a:pt x="36606" y="3307"/>
                        </a:lnTo>
                        <a:cubicBezTo>
                          <a:pt x="37328" y="1361"/>
                          <a:pt x="39166" y="51"/>
                          <a:pt x="41239" y="0"/>
                        </a:cubicBezTo>
                        <a:lnTo>
                          <a:pt x="41366" y="0"/>
                        </a:lnTo>
                        <a:cubicBezTo>
                          <a:pt x="43398" y="0"/>
                          <a:pt x="45231" y="1209"/>
                          <a:pt x="46034" y="3078"/>
                        </a:cubicBezTo>
                        <a:lnTo>
                          <a:pt x="103522" y="136944"/>
                        </a:lnTo>
                        <a:cubicBezTo>
                          <a:pt x="104645" y="139514"/>
                          <a:pt x="103471" y="142511"/>
                          <a:pt x="100896" y="143634"/>
                        </a:cubicBezTo>
                        <a:cubicBezTo>
                          <a:pt x="100256" y="143913"/>
                          <a:pt x="99555" y="144055"/>
                          <a:pt x="98854" y="144055"/>
                        </a:cubicBezTo>
                        <a:close/>
                        <a:moveTo>
                          <a:pt x="11586" y="99367"/>
                        </a:moveTo>
                        <a:lnTo>
                          <a:pt x="89396" y="129798"/>
                        </a:lnTo>
                        <a:lnTo>
                          <a:pt x="41696" y="18722"/>
                        </a:lnTo>
                        <a:close/>
                      </a:path>
                    </a:pathLst>
                  </a:custGeom>
                  <a:solidFill>
                    <a:srgbClr val="292A2E"/>
                  </a:solidFill>
                  <a:ln w="5074" cap="flat">
                    <a:noFill/>
                    <a:prstDash val="solid"/>
                    <a:miter/>
                  </a:ln>
                </p:spPr>
                <p:txBody>
                  <a:bodyPr rtlCol="0" anchor="ctr"/>
                  <a:lstStyle/>
                  <a:p>
                    <a:endParaRPr lang="zh-CN" altLang="en-US"/>
                  </a:p>
                </p:txBody>
              </p:sp>
            </p:grpSp>
            <p:sp>
              <p:nvSpPr>
                <p:cNvPr id="259" name="任意多边形: 形状 258">
                  <a:extLst>
                    <a:ext uri="{FF2B5EF4-FFF2-40B4-BE49-F238E27FC236}">
                      <a16:creationId xmlns:a16="http://schemas.microsoft.com/office/drawing/2014/main" id="{13586419-8A45-D32A-DA4C-E6A4CC62814C}"/>
                    </a:ext>
                  </a:extLst>
                </p:cNvPr>
                <p:cNvSpPr/>
                <p:nvPr/>
              </p:nvSpPr>
              <p:spPr>
                <a:xfrm>
                  <a:off x="1812330" y="3338439"/>
                  <a:ext cx="374979" cy="146464"/>
                </a:xfrm>
                <a:custGeom>
                  <a:avLst/>
                  <a:gdLst>
                    <a:gd name="connsiteX0" fmla="*/ 369905 w 374979"/>
                    <a:gd name="connsiteY0" fmla="*/ 146465 h 146464"/>
                    <a:gd name="connsiteX1" fmla="*/ 368132 w 374979"/>
                    <a:gd name="connsiteY1" fmla="*/ 146145 h 146464"/>
                    <a:gd name="connsiteX2" fmla="*/ 3200 w 374979"/>
                    <a:gd name="connsiteY2" fmla="*/ 9800 h 146464"/>
                    <a:gd name="connsiteX3" fmla="*/ 361 w 374979"/>
                    <a:gd name="connsiteY3" fmla="*/ 3202 h 146464"/>
                    <a:gd name="connsiteX4" fmla="*/ 6756 w 374979"/>
                    <a:gd name="connsiteY4" fmla="*/ 286 h 146464"/>
                    <a:gd name="connsiteX5" fmla="*/ 371687 w 374979"/>
                    <a:gd name="connsiteY5" fmla="*/ 136631 h 146464"/>
                    <a:gd name="connsiteX6" fmla="*/ 374654 w 374979"/>
                    <a:gd name="connsiteY6" fmla="*/ 143173 h 146464"/>
                    <a:gd name="connsiteX7" fmla="*/ 369909 w 374979"/>
                    <a:gd name="connsiteY7" fmla="*/ 146465 h 14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979" h="146464">
                      <a:moveTo>
                        <a:pt x="369905" y="146465"/>
                      </a:moveTo>
                      <a:cubicBezTo>
                        <a:pt x="369300" y="146465"/>
                        <a:pt x="368701" y="146358"/>
                        <a:pt x="368132" y="146145"/>
                      </a:cubicBezTo>
                      <a:lnTo>
                        <a:pt x="3200" y="9800"/>
                      </a:lnTo>
                      <a:cubicBezTo>
                        <a:pt x="595" y="8759"/>
                        <a:pt x="-675" y="5807"/>
                        <a:pt x="361" y="3202"/>
                      </a:cubicBezTo>
                      <a:cubicBezTo>
                        <a:pt x="1372" y="672"/>
                        <a:pt x="4186" y="-613"/>
                        <a:pt x="6756" y="286"/>
                      </a:cubicBezTo>
                      <a:lnTo>
                        <a:pt x="371687" y="136631"/>
                      </a:lnTo>
                      <a:cubicBezTo>
                        <a:pt x="374313" y="137617"/>
                        <a:pt x="375639" y="140547"/>
                        <a:pt x="374654" y="143173"/>
                      </a:cubicBezTo>
                      <a:cubicBezTo>
                        <a:pt x="373912" y="145149"/>
                        <a:pt x="372023" y="146460"/>
                        <a:pt x="369909" y="146465"/>
                      </a:cubicBezTo>
                      <a:close/>
                    </a:path>
                  </a:pathLst>
                </a:custGeom>
                <a:solidFill>
                  <a:srgbClr val="292A2E"/>
                </a:solidFill>
                <a:ln w="5074"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A02D1AB4-969A-4C09-0EB0-4CBF89F0D18B}"/>
                    </a:ext>
                  </a:extLst>
                </p:cNvPr>
                <p:cNvSpPr/>
                <p:nvPr/>
              </p:nvSpPr>
              <p:spPr>
                <a:xfrm>
                  <a:off x="1785298" y="3405705"/>
                  <a:ext cx="374994" cy="146470"/>
                </a:xfrm>
                <a:custGeom>
                  <a:avLst/>
                  <a:gdLst>
                    <a:gd name="connsiteX0" fmla="*/ 369904 w 374994"/>
                    <a:gd name="connsiteY0" fmla="*/ 146470 h 146470"/>
                    <a:gd name="connsiteX1" fmla="*/ 368132 w 374994"/>
                    <a:gd name="connsiteY1" fmla="*/ 146145 h 146470"/>
                    <a:gd name="connsiteX2" fmla="*/ 3200 w 374994"/>
                    <a:gd name="connsiteY2" fmla="*/ 9800 h 146470"/>
                    <a:gd name="connsiteX3" fmla="*/ 361 w 374994"/>
                    <a:gd name="connsiteY3" fmla="*/ 3202 h 146470"/>
                    <a:gd name="connsiteX4" fmla="*/ 6756 w 374994"/>
                    <a:gd name="connsiteY4" fmla="*/ 286 h 146470"/>
                    <a:gd name="connsiteX5" fmla="*/ 371687 w 374994"/>
                    <a:gd name="connsiteY5" fmla="*/ 136631 h 146470"/>
                    <a:gd name="connsiteX6" fmla="*/ 374674 w 374994"/>
                    <a:gd name="connsiteY6" fmla="*/ 143163 h 146470"/>
                    <a:gd name="connsiteX7" fmla="*/ 369910 w 374994"/>
                    <a:gd name="connsiteY7" fmla="*/ 146470 h 146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4994" h="146470">
                      <a:moveTo>
                        <a:pt x="369904" y="146470"/>
                      </a:moveTo>
                      <a:cubicBezTo>
                        <a:pt x="369300" y="146470"/>
                        <a:pt x="368701" y="146358"/>
                        <a:pt x="368132" y="146145"/>
                      </a:cubicBezTo>
                      <a:lnTo>
                        <a:pt x="3200" y="9800"/>
                      </a:lnTo>
                      <a:cubicBezTo>
                        <a:pt x="595" y="8764"/>
                        <a:pt x="-675" y="5808"/>
                        <a:pt x="361" y="3202"/>
                      </a:cubicBezTo>
                      <a:cubicBezTo>
                        <a:pt x="1372" y="672"/>
                        <a:pt x="4186" y="-613"/>
                        <a:pt x="6756" y="286"/>
                      </a:cubicBezTo>
                      <a:lnTo>
                        <a:pt x="371687" y="136631"/>
                      </a:lnTo>
                      <a:cubicBezTo>
                        <a:pt x="374313" y="137612"/>
                        <a:pt x="375654" y="140537"/>
                        <a:pt x="374674" y="143163"/>
                      </a:cubicBezTo>
                      <a:cubicBezTo>
                        <a:pt x="373932" y="145154"/>
                        <a:pt x="372033" y="146470"/>
                        <a:pt x="369910" y="146470"/>
                      </a:cubicBezTo>
                      <a:close/>
                    </a:path>
                  </a:pathLst>
                </a:custGeom>
                <a:solidFill>
                  <a:srgbClr val="292A2E"/>
                </a:solidFill>
                <a:ln w="5074"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BB737471-FB55-D15F-D2CA-DC0DA98D5CDF}"/>
                    </a:ext>
                  </a:extLst>
                </p:cNvPr>
                <p:cNvSpPr/>
                <p:nvPr/>
              </p:nvSpPr>
              <p:spPr>
                <a:xfrm>
                  <a:off x="1759743" y="3473191"/>
                  <a:ext cx="375182" cy="146540"/>
                </a:xfrm>
                <a:custGeom>
                  <a:avLst/>
                  <a:gdLst>
                    <a:gd name="connsiteX0" fmla="*/ 370108 w 375182"/>
                    <a:gd name="connsiteY0" fmla="*/ 146540 h 146540"/>
                    <a:gd name="connsiteX1" fmla="*/ 368330 w 375182"/>
                    <a:gd name="connsiteY1" fmla="*/ 146220 h 146540"/>
                    <a:gd name="connsiteX2" fmla="*/ 3404 w 375182"/>
                    <a:gd name="connsiteY2" fmla="*/ 9875 h 146540"/>
                    <a:gd name="connsiteX3" fmla="*/ 285 w 375182"/>
                    <a:gd name="connsiteY3" fmla="*/ 3404 h 146540"/>
                    <a:gd name="connsiteX4" fmla="*/ 6751 w 375182"/>
                    <a:gd name="connsiteY4" fmla="*/ 285 h 146540"/>
                    <a:gd name="connsiteX5" fmla="*/ 6959 w 375182"/>
                    <a:gd name="connsiteY5" fmla="*/ 361 h 146540"/>
                    <a:gd name="connsiteX6" fmla="*/ 371891 w 375182"/>
                    <a:gd name="connsiteY6" fmla="*/ 136706 h 146540"/>
                    <a:gd name="connsiteX7" fmla="*/ 374857 w 375182"/>
                    <a:gd name="connsiteY7" fmla="*/ 143249 h 146540"/>
                    <a:gd name="connsiteX8" fmla="*/ 370113 w 375182"/>
                    <a:gd name="connsiteY8" fmla="*/ 146540 h 14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182" h="146540">
                      <a:moveTo>
                        <a:pt x="370108" y="146540"/>
                      </a:moveTo>
                      <a:cubicBezTo>
                        <a:pt x="369498" y="146540"/>
                        <a:pt x="368899" y="146433"/>
                        <a:pt x="368330" y="146220"/>
                      </a:cubicBezTo>
                      <a:lnTo>
                        <a:pt x="3404" y="9875"/>
                      </a:lnTo>
                      <a:cubicBezTo>
                        <a:pt x="758" y="8951"/>
                        <a:pt x="-639" y="6055"/>
                        <a:pt x="285" y="3404"/>
                      </a:cubicBezTo>
                      <a:cubicBezTo>
                        <a:pt x="1210" y="758"/>
                        <a:pt x="4105" y="-639"/>
                        <a:pt x="6751" y="285"/>
                      </a:cubicBezTo>
                      <a:cubicBezTo>
                        <a:pt x="6822" y="311"/>
                        <a:pt x="6893" y="336"/>
                        <a:pt x="6959" y="361"/>
                      </a:cubicBezTo>
                      <a:lnTo>
                        <a:pt x="371891" y="136706"/>
                      </a:lnTo>
                      <a:cubicBezTo>
                        <a:pt x="374517" y="137692"/>
                        <a:pt x="375843" y="140623"/>
                        <a:pt x="374857" y="143249"/>
                      </a:cubicBezTo>
                      <a:cubicBezTo>
                        <a:pt x="374116" y="145225"/>
                        <a:pt x="372226" y="146535"/>
                        <a:pt x="370113" y="146540"/>
                      </a:cubicBezTo>
                      <a:close/>
                    </a:path>
                  </a:pathLst>
                </a:custGeom>
                <a:solidFill>
                  <a:srgbClr val="292A2E"/>
                </a:solidFill>
                <a:ln w="5074" cap="flat">
                  <a:noFill/>
                  <a:prstDash val="solid"/>
                  <a:miter/>
                </a:ln>
              </p:spPr>
              <p:txBody>
                <a:bodyPr rtlCol="0" anchor="ctr"/>
                <a:lstStyle/>
                <a:p>
                  <a:endParaRPr lang="zh-CN" altLang="en-US"/>
                </a:p>
              </p:txBody>
            </p:sp>
          </p:grpSp>
          <p:grpSp>
            <p:nvGrpSpPr>
              <p:cNvPr id="262" name="图形 6">
                <a:extLst>
                  <a:ext uri="{FF2B5EF4-FFF2-40B4-BE49-F238E27FC236}">
                    <a16:creationId xmlns:a16="http://schemas.microsoft.com/office/drawing/2014/main" id="{471729C9-54E8-BEB1-848E-7ECC513EA467}"/>
                  </a:ext>
                </a:extLst>
              </p:cNvPr>
              <p:cNvGrpSpPr/>
              <p:nvPr/>
            </p:nvGrpSpPr>
            <p:grpSpPr>
              <a:xfrm>
                <a:off x="1507211" y="3462436"/>
                <a:ext cx="771331" cy="617489"/>
                <a:chOff x="1507211" y="3462436"/>
                <a:chExt cx="771331" cy="617489"/>
              </a:xfrm>
            </p:grpSpPr>
            <p:sp>
              <p:nvSpPr>
                <p:cNvPr id="263" name="任意多边形: 形状 262">
                  <a:extLst>
                    <a:ext uri="{FF2B5EF4-FFF2-40B4-BE49-F238E27FC236}">
                      <a16:creationId xmlns:a16="http://schemas.microsoft.com/office/drawing/2014/main" id="{3E755565-0735-8FC5-A28D-B07CA84F2678}"/>
                    </a:ext>
                  </a:extLst>
                </p:cNvPr>
                <p:cNvSpPr/>
                <p:nvPr/>
              </p:nvSpPr>
              <p:spPr>
                <a:xfrm>
                  <a:off x="1512268" y="3467520"/>
                  <a:ext cx="761159" cy="607327"/>
                </a:xfrm>
                <a:custGeom>
                  <a:avLst/>
                  <a:gdLst>
                    <a:gd name="connsiteX0" fmla="*/ 460565 w 761159"/>
                    <a:gd name="connsiteY0" fmla="*/ 22042 h 607327"/>
                    <a:gd name="connsiteX1" fmla="*/ 454977 w 761159"/>
                    <a:gd name="connsiteY1" fmla="*/ 53991 h 607327"/>
                    <a:gd name="connsiteX2" fmla="*/ 424217 w 761159"/>
                    <a:gd name="connsiteY2" fmla="*/ 75609 h 607327"/>
                    <a:gd name="connsiteX3" fmla="*/ 105579 w 761159"/>
                    <a:gd name="connsiteY3" fmla="*/ 20010 h 607327"/>
                    <a:gd name="connsiteX4" fmla="*/ 74818 w 761159"/>
                    <a:gd name="connsiteY4" fmla="*/ 41628 h 607327"/>
                    <a:gd name="connsiteX5" fmla="*/ 74818 w 761159"/>
                    <a:gd name="connsiteY5" fmla="*/ 41633 h 607327"/>
                    <a:gd name="connsiteX6" fmla="*/ 400 w 761159"/>
                    <a:gd name="connsiteY6" fmla="*/ 468222 h 607327"/>
                    <a:gd name="connsiteX7" fmla="*/ 22018 w 761159"/>
                    <a:gd name="connsiteY7" fmla="*/ 498983 h 607327"/>
                    <a:gd name="connsiteX8" fmla="*/ 640871 w 761159"/>
                    <a:gd name="connsiteY8" fmla="*/ 606929 h 607327"/>
                    <a:gd name="connsiteX9" fmla="*/ 671632 w 761159"/>
                    <a:gd name="connsiteY9" fmla="*/ 585306 h 607327"/>
                    <a:gd name="connsiteX10" fmla="*/ 690156 w 761159"/>
                    <a:gd name="connsiteY10" fmla="*/ 479117 h 607327"/>
                    <a:gd name="connsiteX11" fmla="*/ 750601 w 761159"/>
                    <a:gd name="connsiteY11" fmla="*/ 132528 h 607327"/>
                    <a:gd name="connsiteX12" fmla="*/ 760760 w 761159"/>
                    <a:gd name="connsiteY12" fmla="*/ 74389 h 607327"/>
                    <a:gd name="connsiteX13" fmla="*/ 739142 w 761159"/>
                    <a:gd name="connsiteY13" fmla="*/ 43629 h 607327"/>
                    <a:gd name="connsiteX14" fmla="*/ 739137 w 761159"/>
                    <a:gd name="connsiteY14" fmla="*/ 43629 h 607327"/>
                    <a:gd name="connsiteX15" fmla="*/ 491315 w 761159"/>
                    <a:gd name="connsiteY15" fmla="*/ 399 h 607327"/>
                    <a:gd name="connsiteX16" fmla="*/ 460565 w 761159"/>
                    <a:gd name="connsiteY16" fmla="*/ 22032 h 607327"/>
                    <a:gd name="connsiteX17" fmla="*/ 460565 w 761159"/>
                    <a:gd name="connsiteY17" fmla="*/ 22042 h 60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1159" h="607327">
                      <a:moveTo>
                        <a:pt x="460565" y="22042"/>
                      </a:moveTo>
                      <a:lnTo>
                        <a:pt x="454977" y="53991"/>
                      </a:lnTo>
                      <a:cubicBezTo>
                        <a:pt x="452453" y="68457"/>
                        <a:pt x="438683" y="78133"/>
                        <a:pt x="424217" y="75609"/>
                      </a:cubicBezTo>
                      <a:lnTo>
                        <a:pt x="105579" y="20010"/>
                      </a:lnTo>
                      <a:cubicBezTo>
                        <a:pt x="91113" y="17485"/>
                        <a:pt x="77342" y="27167"/>
                        <a:pt x="74818" y="41628"/>
                      </a:cubicBezTo>
                      <a:cubicBezTo>
                        <a:pt x="74818" y="41633"/>
                        <a:pt x="74818" y="41633"/>
                        <a:pt x="74818" y="41633"/>
                      </a:cubicBezTo>
                      <a:lnTo>
                        <a:pt x="400" y="468222"/>
                      </a:lnTo>
                      <a:cubicBezTo>
                        <a:pt x="-2124" y="482688"/>
                        <a:pt x="7552" y="496458"/>
                        <a:pt x="22018" y="498983"/>
                      </a:cubicBezTo>
                      <a:lnTo>
                        <a:pt x="640871" y="606929"/>
                      </a:lnTo>
                      <a:cubicBezTo>
                        <a:pt x="655338" y="609448"/>
                        <a:pt x="669108" y="599772"/>
                        <a:pt x="671632" y="585306"/>
                      </a:cubicBezTo>
                      <a:lnTo>
                        <a:pt x="690156" y="479117"/>
                      </a:lnTo>
                      <a:lnTo>
                        <a:pt x="750601" y="132528"/>
                      </a:lnTo>
                      <a:lnTo>
                        <a:pt x="760760" y="74389"/>
                      </a:lnTo>
                      <a:cubicBezTo>
                        <a:pt x="763284" y="59923"/>
                        <a:pt x="753603" y="46153"/>
                        <a:pt x="739142" y="43629"/>
                      </a:cubicBezTo>
                      <a:cubicBezTo>
                        <a:pt x="739137" y="43629"/>
                        <a:pt x="739137" y="43629"/>
                        <a:pt x="739137" y="43629"/>
                      </a:cubicBezTo>
                      <a:lnTo>
                        <a:pt x="491315" y="399"/>
                      </a:lnTo>
                      <a:cubicBezTo>
                        <a:pt x="476849" y="-2121"/>
                        <a:pt x="463084" y="7565"/>
                        <a:pt x="460565" y="22032"/>
                      </a:cubicBezTo>
                      <a:cubicBezTo>
                        <a:pt x="460565" y="22037"/>
                        <a:pt x="460565" y="22037"/>
                        <a:pt x="460565" y="22042"/>
                      </a:cubicBezTo>
                      <a:close/>
                    </a:path>
                  </a:pathLst>
                </a:custGeom>
                <a:solidFill>
                  <a:srgbClr val="FFFFFF"/>
                </a:solidFill>
                <a:ln w="5074"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C4A6CF25-3D73-5B24-8FFA-7369C0D3EB72}"/>
                    </a:ext>
                  </a:extLst>
                </p:cNvPr>
                <p:cNvSpPr/>
                <p:nvPr/>
              </p:nvSpPr>
              <p:spPr>
                <a:xfrm>
                  <a:off x="1507211" y="3462436"/>
                  <a:ext cx="771331" cy="617489"/>
                </a:xfrm>
                <a:custGeom>
                  <a:avLst/>
                  <a:gdLst>
                    <a:gd name="connsiteX0" fmla="*/ 650511 w 771331"/>
                    <a:gd name="connsiteY0" fmla="*/ 617489 h 617489"/>
                    <a:gd name="connsiteX1" fmla="*/ 645060 w 771331"/>
                    <a:gd name="connsiteY1" fmla="*/ 617017 h 617489"/>
                    <a:gd name="connsiteX2" fmla="*/ 26217 w 771331"/>
                    <a:gd name="connsiteY2" fmla="*/ 509055 h 617489"/>
                    <a:gd name="connsiteX3" fmla="*/ 470 w 771331"/>
                    <a:gd name="connsiteY3" fmla="*/ 472418 h 617489"/>
                    <a:gd name="connsiteX4" fmla="*/ 74888 w 771331"/>
                    <a:gd name="connsiteY4" fmla="*/ 45829 h 617489"/>
                    <a:gd name="connsiteX5" fmla="*/ 111525 w 771331"/>
                    <a:gd name="connsiteY5" fmla="*/ 20076 h 617489"/>
                    <a:gd name="connsiteX6" fmla="*/ 430173 w 771331"/>
                    <a:gd name="connsiteY6" fmla="*/ 75665 h 617489"/>
                    <a:gd name="connsiteX7" fmla="*/ 455057 w 771331"/>
                    <a:gd name="connsiteY7" fmla="*/ 58202 h 617489"/>
                    <a:gd name="connsiteX8" fmla="*/ 455062 w 771331"/>
                    <a:gd name="connsiteY8" fmla="*/ 58177 h 617489"/>
                    <a:gd name="connsiteX9" fmla="*/ 460649 w 771331"/>
                    <a:gd name="connsiteY9" fmla="*/ 26232 h 617489"/>
                    <a:gd name="connsiteX10" fmla="*/ 497271 w 771331"/>
                    <a:gd name="connsiteY10" fmla="*/ 475 h 617489"/>
                    <a:gd name="connsiteX11" fmla="*/ 497282 w 771331"/>
                    <a:gd name="connsiteY11" fmla="*/ 475 h 617489"/>
                    <a:gd name="connsiteX12" fmla="*/ 745103 w 771331"/>
                    <a:gd name="connsiteY12" fmla="*/ 43711 h 617489"/>
                    <a:gd name="connsiteX13" fmla="*/ 770856 w 771331"/>
                    <a:gd name="connsiteY13" fmla="*/ 80348 h 617489"/>
                    <a:gd name="connsiteX14" fmla="*/ 681698 w 771331"/>
                    <a:gd name="connsiteY14" fmla="*/ 591265 h 617489"/>
                    <a:gd name="connsiteX15" fmla="*/ 650511 w 771331"/>
                    <a:gd name="connsiteY15" fmla="*/ 617489 h 617489"/>
                    <a:gd name="connsiteX16" fmla="*/ 106004 w 771331"/>
                    <a:gd name="connsiteY16" fmla="*/ 29758 h 617489"/>
                    <a:gd name="connsiteX17" fmla="*/ 84869 w 771331"/>
                    <a:gd name="connsiteY17" fmla="*/ 47576 h 617489"/>
                    <a:gd name="connsiteX18" fmla="*/ 10471 w 771331"/>
                    <a:gd name="connsiteY18" fmla="*/ 474165 h 617489"/>
                    <a:gd name="connsiteX19" fmla="*/ 27954 w 771331"/>
                    <a:gd name="connsiteY19" fmla="*/ 499054 h 617489"/>
                    <a:gd name="connsiteX20" fmla="*/ 646813 w 771331"/>
                    <a:gd name="connsiteY20" fmla="*/ 607011 h 617489"/>
                    <a:gd name="connsiteX21" fmla="*/ 671702 w 771331"/>
                    <a:gd name="connsiteY21" fmla="*/ 589522 h 617489"/>
                    <a:gd name="connsiteX22" fmla="*/ 760829 w 771331"/>
                    <a:gd name="connsiteY22" fmla="*/ 78606 h 617489"/>
                    <a:gd name="connsiteX23" fmla="*/ 743346 w 771331"/>
                    <a:gd name="connsiteY23" fmla="*/ 53717 h 617489"/>
                    <a:gd name="connsiteX24" fmla="*/ 495524 w 771331"/>
                    <a:gd name="connsiteY24" fmla="*/ 10481 h 617489"/>
                    <a:gd name="connsiteX25" fmla="*/ 470640 w 771331"/>
                    <a:gd name="connsiteY25" fmla="*/ 27954 h 617489"/>
                    <a:gd name="connsiteX26" fmla="*/ 470635 w 771331"/>
                    <a:gd name="connsiteY26" fmla="*/ 27970 h 617489"/>
                    <a:gd name="connsiteX27" fmla="*/ 465048 w 771331"/>
                    <a:gd name="connsiteY27" fmla="*/ 59914 h 617489"/>
                    <a:gd name="connsiteX28" fmla="*/ 428416 w 771331"/>
                    <a:gd name="connsiteY28" fmla="*/ 85671 h 617489"/>
                    <a:gd name="connsiteX29" fmla="*/ 428411 w 771331"/>
                    <a:gd name="connsiteY29" fmla="*/ 85671 h 617489"/>
                    <a:gd name="connsiteX30" fmla="*/ 109757 w 771331"/>
                    <a:gd name="connsiteY30" fmla="*/ 30077 h 617489"/>
                    <a:gd name="connsiteX31" fmla="*/ 106019 w 771331"/>
                    <a:gd name="connsiteY31" fmla="*/ 29758 h 61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71331" h="617489">
                      <a:moveTo>
                        <a:pt x="650511" y="617489"/>
                      </a:moveTo>
                      <a:cubicBezTo>
                        <a:pt x="648682" y="617489"/>
                        <a:pt x="646859" y="617332"/>
                        <a:pt x="645060" y="617017"/>
                      </a:cubicBezTo>
                      <a:lnTo>
                        <a:pt x="26217" y="509055"/>
                      </a:lnTo>
                      <a:cubicBezTo>
                        <a:pt x="9003" y="506028"/>
                        <a:pt x="-2512" y="489642"/>
                        <a:pt x="470" y="472418"/>
                      </a:cubicBezTo>
                      <a:lnTo>
                        <a:pt x="74888" y="45829"/>
                      </a:lnTo>
                      <a:cubicBezTo>
                        <a:pt x="77895" y="28599"/>
                        <a:pt x="94296" y="17074"/>
                        <a:pt x="111525" y="20076"/>
                      </a:cubicBezTo>
                      <a:lnTo>
                        <a:pt x="430173" y="75665"/>
                      </a:lnTo>
                      <a:cubicBezTo>
                        <a:pt x="441866" y="77717"/>
                        <a:pt x="453010" y="69895"/>
                        <a:pt x="455057" y="58202"/>
                      </a:cubicBezTo>
                      <a:cubicBezTo>
                        <a:pt x="455057" y="58192"/>
                        <a:pt x="455062" y="58187"/>
                        <a:pt x="455062" y="58177"/>
                      </a:cubicBezTo>
                      <a:lnTo>
                        <a:pt x="460649" y="26232"/>
                      </a:lnTo>
                      <a:cubicBezTo>
                        <a:pt x="463651" y="9008"/>
                        <a:pt x="480042" y="-2527"/>
                        <a:pt x="497271" y="475"/>
                      </a:cubicBezTo>
                      <a:cubicBezTo>
                        <a:pt x="497277" y="475"/>
                        <a:pt x="497277" y="475"/>
                        <a:pt x="497282" y="475"/>
                      </a:cubicBezTo>
                      <a:lnTo>
                        <a:pt x="745103" y="43711"/>
                      </a:lnTo>
                      <a:cubicBezTo>
                        <a:pt x="762333" y="46717"/>
                        <a:pt x="773858" y="63119"/>
                        <a:pt x="770856" y="80348"/>
                      </a:cubicBezTo>
                      <a:lnTo>
                        <a:pt x="681698" y="591265"/>
                      </a:lnTo>
                      <a:cubicBezTo>
                        <a:pt x="679031" y="606411"/>
                        <a:pt x="665886" y="617459"/>
                        <a:pt x="650511" y="617489"/>
                      </a:cubicBezTo>
                      <a:close/>
                      <a:moveTo>
                        <a:pt x="106004" y="29758"/>
                      </a:moveTo>
                      <a:cubicBezTo>
                        <a:pt x="95571" y="29783"/>
                        <a:pt x="86656" y="37295"/>
                        <a:pt x="84869" y="47576"/>
                      </a:cubicBezTo>
                      <a:lnTo>
                        <a:pt x="10471" y="474165"/>
                      </a:lnTo>
                      <a:cubicBezTo>
                        <a:pt x="8439" y="485863"/>
                        <a:pt x="16262" y="496997"/>
                        <a:pt x="27954" y="499054"/>
                      </a:cubicBezTo>
                      <a:lnTo>
                        <a:pt x="646813" y="607011"/>
                      </a:lnTo>
                      <a:cubicBezTo>
                        <a:pt x="658516" y="609047"/>
                        <a:pt x="669650" y="601220"/>
                        <a:pt x="671702" y="589522"/>
                      </a:cubicBezTo>
                      <a:lnTo>
                        <a:pt x="760829" y="78606"/>
                      </a:lnTo>
                      <a:cubicBezTo>
                        <a:pt x="762866" y="66908"/>
                        <a:pt x="755044" y="55769"/>
                        <a:pt x="743346" y="53717"/>
                      </a:cubicBezTo>
                      <a:lnTo>
                        <a:pt x="495524" y="10481"/>
                      </a:lnTo>
                      <a:cubicBezTo>
                        <a:pt x="483826" y="8434"/>
                        <a:pt x="472687" y="16257"/>
                        <a:pt x="470640" y="27954"/>
                      </a:cubicBezTo>
                      <a:cubicBezTo>
                        <a:pt x="470635" y="27959"/>
                        <a:pt x="470635" y="27965"/>
                        <a:pt x="470635" y="27970"/>
                      </a:cubicBezTo>
                      <a:lnTo>
                        <a:pt x="465048" y="59914"/>
                      </a:lnTo>
                      <a:cubicBezTo>
                        <a:pt x="462046" y="77143"/>
                        <a:pt x="445645" y="88673"/>
                        <a:pt x="428416" y="85671"/>
                      </a:cubicBezTo>
                      <a:cubicBezTo>
                        <a:pt x="428416" y="85671"/>
                        <a:pt x="428411" y="85671"/>
                        <a:pt x="428411" y="85671"/>
                      </a:cubicBezTo>
                      <a:lnTo>
                        <a:pt x="109757" y="30077"/>
                      </a:lnTo>
                      <a:cubicBezTo>
                        <a:pt x="108523" y="29864"/>
                        <a:pt x="107274" y="29758"/>
                        <a:pt x="106019" y="29758"/>
                      </a:cubicBezTo>
                      <a:close/>
                    </a:path>
                  </a:pathLst>
                </a:custGeom>
                <a:solidFill>
                  <a:srgbClr val="292A2E"/>
                </a:solidFill>
                <a:ln w="5074" cap="flat">
                  <a:noFill/>
                  <a:prstDash val="solid"/>
                  <a:miter/>
                </a:ln>
              </p:spPr>
              <p:txBody>
                <a:bodyPr rtlCol="0" anchor="ctr"/>
                <a:lstStyle/>
                <a:p>
                  <a:endParaRPr lang="zh-CN" altLang="en-US"/>
                </a:p>
              </p:txBody>
            </p:sp>
          </p:grpSp>
          <p:sp>
            <p:nvSpPr>
              <p:cNvPr id="265" name="任意多边形: 形状 264">
                <a:extLst>
                  <a:ext uri="{FF2B5EF4-FFF2-40B4-BE49-F238E27FC236}">
                    <a16:creationId xmlns:a16="http://schemas.microsoft.com/office/drawing/2014/main" id="{271E51F1-BEFA-5046-3945-D251A36F3CFE}"/>
                  </a:ext>
                </a:extLst>
              </p:cNvPr>
              <p:cNvSpPr/>
              <p:nvPr/>
            </p:nvSpPr>
            <p:spPr>
              <a:xfrm>
                <a:off x="2199566" y="3668481"/>
                <a:ext cx="75080" cy="121173"/>
              </a:xfrm>
              <a:custGeom>
                <a:avLst/>
                <a:gdLst>
                  <a:gd name="connsiteX0" fmla="*/ 4845 w 75080"/>
                  <a:gd name="connsiteY0" fmla="*/ 82099 h 121173"/>
                  <a:gd name="connsiteX1" fmla="*/ 17381 w 75080"/>
                  <a:gd name="connsiteY1" fmla="*/ 72621 h 121173"/>
                  <a:gd name="connsiteX2" fmla="*/ 17493 w 75080"/>
                  <a:gd name="connsiteY2" fmla="*/ 71828 h 121173"/>
                  <a:gd name="connsiteX3" fmla="*/ 7725 w 75080"/>
                  <a:gd name="connsiteY3" fmla="*/ 67084 h 121173"/>
                  <a:gd name="connsiteX4" fmla="*/ 568 w 75080"/>
                  <a:gd name="connsiteY4" fmla="*/ 51217 h 121173"/>
                  <a:gd name="connsiteX5" fmla="*/ 15502 w 75080"/>
                  <a:gd name="connsiteY5" fmla="*/ 42866 h 121173"/>
                  <a:gd name="connsiteX6" fmla="*/ 15502 w 75080"/>
                  <a:gd name="connsiteY6" fmla="*/ 42485 h 121173"/>
                  <a:gd name="connsiteX7" fmla="*/ 11489 w 75080"/>
                  <a:gd name="connsiteY7" fmla="*/ 40535 h 121173"/>
                  <a:gd name="connsiteX8" fmla="*/ 4271 w 75080"/>
                  <a:gd name="connsiteY8" fmla="*/ 25647 h 121173"/>
                  <a:gd name="connsiteX9" fmla="*/ 19845 w 75080"/>
                  <a:gd name="connsiteY9" fmla="*/ 16489 h 121173"/>
                  <a:gd name="connsiteX10" fmla="*/ 22217 w 75080"/>
                  <a:gd name="connsiteY10" fmla="*/ 17363 h 121173"/>
                  <a:gd name="connsiteX11" fmla="*/ 31481 w 75080"/>
                  <a:gd name="connsiteY11" fmla="*/ 21858 h 121173"/>
                  <a:gd name="connsiteX12" fmla="*/ 31481 w 75080"/>
                  <a:gd name="connsiteY12" fmla="*/ 21700 h 121173"/>
                  <a:gd name="connsiteX13" fmla="*/ 31634 w 75080"/>
                  <a:gd name="connsiteY13" fmla="*/ 21558 h 121173"/>
                  <a:gd name="connsiteX14" fmla="*/ 28119 w 75080"/>
                  <a:gd name="connsiteY14" fmla="*/ 6036 h 121173"/>
                  <a:gd name="connsiteX15" fmla="*/ 46135 w 75080"/>
                  <a:gd name="connsiteY15" fmla="*/ 1749 h 121173"/>
                  <a:gd name="connsiteX16" fmla="*/ 64289 w 75080"/>
                  <a:gd name="connsiteY16" fmla="*/ 12375 h 121173"/>
                  <a:gd name="connsiteX17" fmla="*/ 73996 w 75080"/>
                  <a:gd name="connsiteY17" fmla="*/ 28253 h 121173"/>
                  <a:gd name="connsiteX18" fmla="*/ 58976 w 75080"/>
                  <a:gd name="connsiteY18" fmla="*/ 120367 h 121173"/>
                  <a:gd name="connsiteX19" fmla="*/ 11916 w 75080"/>
                  <a:gd name="connsiteY19" fmla="*/ 97510 h 121173"/>
                  <a:gd name="connsiteX20" fmla="*/ 4845 w 75080"/>
                  <a:gd name="connsiteY20" fmla="*/ 82099 h 12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5080" h="121173">
                    <a:moveTo>
                      <a:pt x="4845" y="82099"/>
                    </a:moveTo>
                    <a:cubicBezTo>
                      <a:pt x="6430" y="76486"/>
                      <a:pt x="11550" y="72616"/>
                      <a:pt x="17381" y="72621"/>
                    </a:cubicBezTo>
                    <a:cubicBezTo>
                      <a:pt x="17346" y="72392"/>
                      <a:pt x="17097" y="71869"/>
                      <a:pt x="17493" y="71828"/>
                    </a:cubicBezTo>
                    <a:lnTo>
                      <a:pt x="7725" y="67084"/>
                    </a:lnTo>
                    <a:cubicBezTo>
                      <a:pt x="1711" y="64326"/>
                      <a:pt x="-1347" y="57550"/>
                      <a:pt x="568" y="51217"/>
                    </a:cubicBezTo>
                    <a:cubicBezTo>
                      <a:pt x="2666" y="45015"/>
                      <a:pt x="9117" y="41403"/>
                      <a:pt x="15502" y="42866"/>
                    </a:cubicBezTo>
                    <a:cubicBezTo>
                      <a:pt x="15461" y="42744"/>
                      <a:pt x="15502" y="42612"/>
                      <a:pt x="15502" y="42485"/>
                    </a:cubicBezTo>
                    <a:lnTo>
                      <a:pt x="11489" y="40535"/>
                    </a:lnTo>
                    <a:cubicBezTo>
                      <a:pt x="5851" y="37919"/>
                      <a:pt x="2834" y="31697"/>
                      <a:pt x="4271" y="25647"/>
                    </a:cubicBezTo>
                    <a:cubicBezTo>
                      <a:pt x="6044" y="18815"/>
                      <a:pt x="13013" y="14716"/>
                      <a:pt x="19845" y="16489"/>
                    </a:cubicBezTo>
                    <a:cubicBezTo>
                      <a:pt x="20662" y="16702"/>
                      <a:pt x="21455" y="16992"/>
                      <a:pt x="22217" y="17363"/>
                    </a:cubicBezTo>
                    <a:lnTo>
                      <a:pt x="31481" y="21858"/>
                    </a:lnTo>
                    <a:cubicBezTo>
                      <a:pt x="31481" y="21807"/>
                      <a:pt x="31481" y="21751"/>
                      <a:pt x="31481" y="21700"/>
                    </a:cubicBezTo>
                    <a:cubicBezTo>
                      <a:pt x="31481" y="21650"/>
                      <a:pt x="31593" y="21619"/>
                      <a:pt x="31634" y="21558"/>
                    </a:cubicBezTo>
                    <a:cubicBezTo>
                      <a:pt x="26976" y="17840"/>
                      <a:pt x="25518" y="11394"/>
                      <a:pt x="28119" y="6036"/>
                    </a:cubicBezTo>
                    <a:cubicBezTo>
                      <a:pt x="30938" y="-898"/>
                      <a:pt x="40147" y="-1157"/>
                      <a:pt x="46135" y="1749"/>
                    </a:cubicBezTo>
                    <a:lnTo>
                      <a:pt x="64289" y="12375"/>
                    </a:lnTo>
                    <a:cubicBezTo>
                      <a:pt x="69978" y="15707"/>
                      <a:pt x="73625" y="21670"/>
                      <a:pt x="73996" y="28253"/>
                    </a:cubicBezTo>
                    <a:cubicBezTo>
                      <a:pt x="75616" y="56296"/>
                      <a:pt x="78095" y="129652"/>
                      <a:pt x="58976" y="120367"/>
                    </a:cubicBezTo>
                    <a:lnTo>
                      <a:pt x="11916" y="97510"/>
                    </a:lnTo>
                    <a:cubicBezTo>
                      <a:pt x="6318" y="94589"/>
                      <a:pt x="3408" y="88250"/>
                      <a:pt x="4845" y="82099"/>
                    </a:cubicBezTo>
                    <a:close/>
                  </a:path>
                </a:pathLst>
              </a:custGeom>
              <a:solidFill>
                <a:srgbClr val="E98862"/>
              </a:solidFill>
              <a:ln w="5074" cap="flat">
                <a:noFill/>
                <a:prstDash val="solid"/>
                <a:miter/>
              </a:ln>
            </p:spPr>
            <p:txBody>
              <a:bodyPr rtlCol="0" anchor="ctr"/>
              <a:lstStyle/>
              <a:p>
                <a:endParaRPr lang="zh-CN" altLang="en-US"/>
              </a:p>
            </p:txBody>
          </p:sp>
          <p:grpSp>
            <p:nvGrpSpPr>
              <p:cNvPr id="266" name="图形 6">
                <a:extLst>
                  <a:ext uri="{FF2B5EF4-FFF2-40B4-BE49-F238E27FC236}">
                    <a16:creationId xmlns:a16="http://schemas.microsoft.com/office/drawing/2014/main" id="{B150A1AC-2A06-29B2-F88A-34E9B2DC150B}"/>
                  </a:ext>
                </a:extLst>
              </p:cNvPr>
              <p:cNvGrpSpPr/>
              <p:nvPr/>
            </p:nvGrpSpPr>
            <p:grpSpPr>
              <a:xfrm>
                <a:off x="1471763" y="3739730"/>
                <a:ext cx="222705" cy="170956"/>
                <a:chOff x="1471763" y="3739730"/>
                <a:chExt cx="222705" cy="170956"/>
              </a:xfrm>
            </p:grpSpPr>
            <p:sp>
              <p:nvSpPr>
                <p:cNvPr id="267" name="任意多边形: 形状 266">
                  <a:extLst>
                    <a:ext uri="{FF2B5EF4-FFF2-40B4-BE49-F238E27FC236}">
                      <a16:creationId xmlns:a16="http://schemas.microsoft.com/office/drawing/2014/main" id="{3EA86F7D-B9E4-C5B5-A5DE-B09B5AC29FB7}"/>
                    </a:ext>
                  </a:extLst>
                </p:cNvPr>
                <p:cNvSpPr/>
                <p:nvPr/>
              </p:nvSpPr>
              <p:spPr>
                <a:xfrm>
                  <a:off x="1471763" y="3739730"/>
                  <a:ext cx="222705" cy="170956"/>
                </a:xfrm>
                <a:custGeom>
                  <a:avLst/>
                  <a:gdLst>
                    <a:gd name="connsiteX0" fmla="*/ 206564 w 222705"/>
                    <a:gd name="connsiteY0" fmla="*/ 129768 h 170956"/>
                    <a:gd name="connsiteX1" fmla="*/ 195582 w 222705"/>
                    <a:gd name="connsiteY1" fmla="*/ 116196 h 170956"/>
                    <a:gd name="connsiteX2" fmla="*/ 195735 w 222705"/>
                    <a:gd name="connsiteY2" fmla="*/ 115403 h 170956"/>
                    <a:gd name="connsiteX3" fmla="*/ 194795 w 222705"/>
                    <a:gd name="connsiteY3" fmla="*/ 114448 h 170956"/>
                    <a:gd name="connsiteX4" fmla="*/ 207366 w 222705"/>
                    <a:gd name="connsiteY4" fmla="*/ 111660 h 170956"/>
                    <a:gd name="connsiteX5" fmla="*/ 219973 w 222705"/>
                    <a:gd name="connsiteY5" fmla="*/ 95319 h 170956"/>
                    <a:gd name="connsiteX6" fmla="*/ 205040 w 222705"/>
                    <a:gd name="connsiteY6" fmla="*/ 81605 h 170956"/>
                    <a:gd name="connsiteX7" fmla="*/ 205126 w 222705"/>
                    <a:gd name="connsiteY7" fmla="*/ 81163 h 170956"/>
                    <a:gd name="connsiteX8" fmla="*/ 210292 w 222705"/>
                    <a:gd name="connsiteY8" fmla="*/ 80015 h 170956"/>
                    <a:gd name="connsiteX9" fmla="*/ 222706 w 222705"/>
                    <a:gd name="connsiteY9" fmla="*/ 64823 h 170956"/>
                    <a:gd name="connsiteX10" fmla="*/ 207239 w 222705"/>
                    <a:gd name="connsiteY10" fmla="*/ 49981 h 170956"/>
                    <a:gd name="connsiteX11" fmla="*/ 204278 w 222705"/>
                    <a:gd name="connsiteY11" fmla="*/ 50337 h 170956"/>
                    <a:gd name="connsiteX12" fmla="*/ 192357 w 222705"/>
                    <a:gd name="connsiteY12" fmla="*/ 52983 h 170956"/>
                    <a:gd name="connsiteX13" fmla="*/ 192392 w 222705"/>
                    <a:gd name="connsiteY13" fmla="*/ 52800 h 170956"/>
                    <a:gd name="connsiteX14" fmla="*/ 192260 w 222705"/>
                    <a:gd name="connsiteY14" fmla="*/ 52597 h 170956"/>
                    <a:gd name="connsiteX15" fmla="*/ 200580 w 222705"/>
                    <a:gd name="connsiteY15" fmla="*/ 35652 h 170956"/>
                    <a:gd name="connsiteX16" fmla="*/ 180974 w 222705"/>
                    <a:gd name="connsiteY16" fmla="*/ 25763 h 170956"/>
                    <a:gd name="connsiteX17" fmla="*/ 111412 w 222705"/>
                    <a:gd name="connsiteY17" fmla="*/ 39934 h 170956"/>
                    <a:gd name="connsiteX18" fmla="*/ 127915 w 222705"/>
                    <a:gd name="connsiteY18" fmla="*/ 27871 h 170956"/>
                    <a:gd name="connsiteX19" fmla="*/ 132354 w 222705"/>
                    <a:gd name="connsiteY19" fmla="*/ 6878 h 170956"/>
                    <a:gd name="connsiteX20" fmla="*/ 111412 w 222705"/>
                    <a:gd name="connsiteY20" fmla="*/ 2454 h 170956"/>
                    <a:gd name="connsiteX21" fmla="*/ 110737 w 222705"/>
                    <a:gd name="connsiteY21" fmla="*/ 2921 h 170956"/>
                    <a:gd name="connsiteX22" fmla="*/ 20629 w 222705"/>
                    <a:gd name="connsiteY22" fmla="*/ 68800 h 170956"/>
                    <a:gd name="connsiteX23" fmla="*/ 8880 w 222705"/>
                    <a:gd name="connsiteY23" fmla="*/ 137935 h 170956"/>
                    <a:gd name="connsiteX24" fmla="*/ 8880 w 222705"/>
                    <a:gd name="connsiteY24" fmla="*/ 137935 h 170956"/>
                    <a:gd name="connsiteX25" fmla="*/ 88205 w 222705"/>
                    <a:gd name="connsiteY25" fmla="*/ 169143 h 170956"/>
                    <a:gd name="connsiteX26" fmla="*/ 194150 w 222705"/>
                    <a:gd name="connsiteY26" fmla="*/ 145625 h 170956"/>
                    <a:gd name="connsiteX27" fmla="*/ 206564 w 222705"/>
                    <a:gd name="connsiteY27" fmla="*/ 129768 h 17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2705" h="170956">
                      <a:moveTo>
                        <a:pt x="206564" y="129768"/>
                      </a:moveTo>
                      <a:cubicBezTo>
                        <a:pt x="206152" y="123373"/>
                        <a:pt x="201749" y="117933"/>
                        <a:pt x="195582" y="116196"/>
                      </a:cubicBezTo>
                      <a:cubicBezTo>
                        <a:pt x="195714" y="115952"/>
                        <a:pt x="195770" y="115677"/>
                        <a:pt x="195735" y="115403"/>
                      </a:cubicBezTo>
                      <a:cubicBezTo>
                        <a:pt x="195613" y="114941"/>
                        <a:pt x="195257" y="114575"/>
                        <a:pt x="194795" y="114448"/>
                      </a:cubicBezTo>
                      <a:lnTo>
                        <a:pt x="207366" y="111660"/>
                      </a:lnTo>
                      <a:cubicBezTo>
                        <a:pt x="215062" y="110126"/>
                        <a:pt x="220441" y="103152"/>
                        <a:pt x="219973" y="95319"/>
                      </a:cubicBezTo>
                      <a:cubicBezTo>
                        <a:pt x="219247" y="87594"/>
                        <a:pt x="212796" y="81671"/>
                        <a:pt x="205040" y="81605"/>
                      </a:cubicBezTo>
                      <a:cubicBezTo>
                        <a:pt x="205121" y="81478"/>
                        <a:pt x="205086" y="81311"/>
                        <a:pt x="205126" y="81163"/>
                      </a:cubicBezTo>
                      <a:lnTo>
                        <a:pt x="210292" y="80015"/>
                      </a:lnTo>
                      <a:cubicBezTo>
                        <a:pt x="217515" y="78547"/>
                        <a:pt x="222706" y="72193"/>
                        <a:pt x="222706" y="64823"/>
                      </a:cubicBezTo>
                      <a:cubicBezTo>
                        <a:pt x="222533" y="56452"/>
                        <a:pt x="215610" y="49808"/>
                        <a:pt x="207239" y="49981"/>
                      </a:cubicBezTo>
                      <a:cubicBezTo>
                        <a:pt x="206244" y="50001"/>
                        <a:pt x="205253" y="50123"/>
                        <a:pt x="204278" y="50337"/>
                      </a:cubicBezTo>
                      <a:lnTo>
                        <a:pt x="192357" y="52983"/>
                      </a:lnTo>
                      <a:cubicBezTo>
                        <a:pt x="192357" y="52917"/>
                        <a:pt x="192408" y="52866"/>
                        <a:pt x="192392" y="52800"/>
                      </a:cubicBezTo>
                      <a:cubicBezTo>
                        <a:pt x="192377" y="52734"/>
                        <a:pt x="192291" y="52673"/>
                        <a:pt x="192260" y="52597"/>
                      </a:cubicBezTo>
                      <a:cubicBezTo>
                        <a:pt x="198650" y="49585"/>
                        <a:pt x="202104" y="42550"/>
                        <a:pt x="200580" y="35652"/>
                      </a:cubicBezTo>
                      <a:cubicBezTo>
                        <a:pt x="199229" y="26880"/>
                        <a:pt x="188679" y="24051"/>
                        <a:pt x="180974" y="25763"/>
                      </a:cubicBezTo>
                      <a:lnTo>
                        <a:pt x="111412" y="39934"/>
                      </a:lnTo>
                      <a:lnTo>
                        <a:pt x="127915" y="27871"/>
                      </a:lnTo>
                      <a:cubicBezTo>
                        <a:pt x="134686" y="23132"/>
                        <a:pt x="136626" y="13953"/>
                        <a:pt x="132354" y="6878"/>
                      </a:cubicBezTo>
                      <a:cubicBezTo>
                        <a:pt x="127793" y="-127"/>
                        <a:pt x="118417" y="-2108"/>
                        <a:pt x="111412" y="2454"/>
                      </a:cubicBezTo>
                      <a:cubicBezTo>
                        <a:pt x="111184" y="2606"/>
                        <a:pt x="110955" y="2758"/>
                        <a:pt x="110737" y="2921"/>
                      </a:cubicBezTo>
                      <a:lnTo>
                        <a:pt x="20629" y="68800"/>
                      </a:lnTo>
                      <a:cubicBezTo>
                        <a:pt x="-1360" y="84861"/>
                        <a:pt x="-6571" y="115510"/>
                        <a:pt x="8880" y="137935"/>
                      </a:cubicBezTo>
                      <a:lnTo>
                        <a:pt x="8880" y="137935"/>
                      </a:lnTo>
                      <a:cubicBezTo>
                        <a:pt x="26496" y="163525"/>
                        <a:pt x="57876" y="175873"/>
                        <a:pt x="88205" y="169143"/>
                      </a:cubicBezTo>
                      <a:lnTo>
                        <a:pt x="194150" y="145625"/>
                      </a:lnTo>
                      <a:cubicBezTo>
                        <a:pt x="201469" y="143863"/>
                        <a:pt x="206610" y="137295"/>
                        <a:pt x="206564" y="129768"/>
                      </a:cubicBezTo>
                      <a:close/>
                    </a:path>
                  </a:pathLst>
                </a:custGeom>
                <a:solidFill>
                  <a:srgbClr val="E98862"/>
                </a:solidFill>
                <a:ln w="5074"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D31FD8CC-E9D8-A2BA-42A9-C6933380836A}"/>
                    </a:ext>
                  </a:extLst>
                </p:cNvPr>
                <p:cNvSpPr/>
                <p:nvPr/>
              </p:nvSpPr>
              <p:spPr>
                <a:xfrm>
                  <a:off x="1595258" y="3791393"/>
                  <a:ext cx="68851" cy="16342"/>
                </a:xfrm>
                <a:custGeom>
                  <a:avLst/>
                  <a:gdLst>
                    <a:gd name="connsiteX0" fmla="*/ 36 w 68851"/>
                    <a:gd name="connsiteY0" fmla="*/ 15258 h 16342"/>
                    <a:gd name="connsiteX1" fmla="*/ 1677 w 68851"/>
                    <a:gd name="connsiteY1" fmla="*/ 16314 h 16342"/>
                    <a:gd name="connsiteX2" fmla="*/ 67810 w 68851"/>
                    <a:gd name="connsiteY2" fmla="*/ 2747 h 16342"/>
                    <a:gd name="connsiteX3" fmla="*/ 68806 w 68851"/>
                    <a:gd name="connsiteY3" fmla="*/ 1041 h 16342"/>
                    <a:gd name="connsiteX4" fmla="*/ 67252 w 68851"/>
                    <a:gd name="connsiteY4" fmla="*/ 14 h 16342"/>
                    <a:gd name="connsiteX5" fmla="*/ 1118 w 68851"/>
                    <a:gd name="connsiteY5" fmla="*/ 13576 h 16342"/>
                    <a:gd name="connsiteX6" fmla="*/ 26 w 68851"/>
                    <a:gd name="connsiteY6" fmla="*/ 15207 h 16342"/>
                    <a:gd name="connsiteX7" fmla="*/ 31 w 68851"/>
                    <a:gd name="connsiteY7" fmla="*/ 15222 h 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851" h="16342">
                      <a:moveTo>
                        <a:pt x="36" y="15258"/>
                      </a:moveTo>
                      <a:cubicBezTo>
                        <a:pt x="204" y="15999"/>
                        <a:pt x="935" y="16467"/>
                        <a:pt x="1677" y="16314"/>
                      </a:cubicBezTo>
                      <a:lnTo>
                        <a:pt x="67810" y="2747"/>
                      </a:lnTo>
                      <a:cubicBezTo>
                        <a:pt x="68557" y="2549"/>
                        <a:pt x="68999" y="1787"/>
                        <a:pt x="68806" y="1041"/>
                      </a:cubicBezTo>
                      <a:cubicBezTo>
                        <a:pt x="68623" y="355"/>
                        <a:pt x="67952" y="-87"/>
                        <a:pt x="67252" y="14"/>
                      </a:cubicBezTo>
                      <a:lnTo>
                        <a:pt x="1118" y="13576"/>
                      </a:lnTo>
                      <a:cubicBezTo>
                        <a:pt x="367" y="13724"/>
                        <a:pt x="-121" y="14455"/>
                        <a:pt x="26" y="15207"/>
                      </a:cubicBezTo>
                      <a:cubicBezTo>
                        <a:pt x="31" y="15212"/>
                        <a:pt x="31" y="15217"/>
                        <a:pt x="31" y="15222"/>
                      </a:cubicBezTo>
                      <a:close/>
                    </a:path>
                  </a:pathLst>
                </a:custGeom>
                <a:solidFill>
                  <a:srgbClr val="0C0C0C"/>
                </a:solidFill>
                <a:ln w="5074"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F1CF741A-08D2-43E6-7D83-27104BE96FFE}"/>
                    </a:ext>
                  </a:extLst>
                </p:cNvPr>
                <p:cNvSpPr/>
                <p:nvPr/>
              </p:nvSpPr>
              <p:spPr>
                <a:xfrm>
                  <a:off x="1600441" y="3819139"/>
                  <a:ext cx="76598" cy="17919"/>
                </a:xfrm>
                <a:custGeom>
                  <a:avLst/>
                  <a:gdLst>
                    <a:gd name="connsiteX0" fmla="*/ 35 w 76598"/>
                    <a:gd name="connsiteY0" fmla="*/ 16835 h 17919"/>
                    <a:gd name="connsiteX1" fmla="*/ 1680 w 76598"/>
                    <a:gd name="connsiteY1" fmla="*/ 17891 h 17919"/>
                    <a:gd name="connsiteX2" fmla="*/ 75483 w 76598"/>
                    <a:gd name="connsiteY2" fmla="*/ 2755 h 17919"/>
                    <a:gd name="connsiteX3" fmla="*/ 76570 w 76598"/>
                    <a:gd name="connsiteY3" fmla="*/ 1114 h 17919"/>
                    <a:gd name="connsiteX4" fmla="*/ 76570 w 76598"/>
                    <a:gd name="connsiteY4" fmla="*/ 1109 h 17919"/>
                    <a:gd name="connsiteX5" fmla="*/ 74920 w 76598"/>
                    <a:gd name="connsiteY5" fmla="*/ 22 h 17919"/>
                    <a:gd name="connsiteX6" fmla="*/ 1117 w 76598"/>
                    <a:gd name="connsiteY6" fmla="*/ 15153 h 17919"/>
                    <a:gd name="connsiteX7" fmla="*/ 30 w 76598"/>
                    <a:gd name="connsiteY7" fmla="*/ 16804 h 17919"/>
                    <a:gd name="connsiteX8" fmla="*/ 30 w 76598"/>
                    <a:gd name="connsiteY8" fmla="*/ 16804 h 17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98" h="17919">
                      <a:moveTo>
                        <a:pt x="35" y="16835"/>
                      </a:moveTo>
                      <a:cubicBezTo>
                        <a:pt x="202" y="17576"/>
                        <a:pt x="934" y="18043"/>
                        <a:pt x="1680" y="17891"/>
                      </a:cubicBezTo>
                      <a:lnTo>
                        <a:pt x="75483" y="2755"/>
                      </a:lnTo>
                      <a:cubicBezTo>
                        <a:pt x="76235" y="2602"/>
                        <a:pt x="76723" y="1866"/>
                        <a:pt x="76570" y="1114"/>
                      </a:cubicBezTo>
                      <a:cubicBezTo>
                        <a:pt x="76570" y="1114"/>
                        <a:pt x="76570" y="1109"/>
                        <a:pt x="76570" y="1109"/>
                      </a:cubicBezTo>
                      <a:cubicBezTo>
                        <a:pt x="76393" y="367"/>
                        <a:pt x="75671" y="-110"/>
                        <a:pt x="74920" y="22"/>
                      </a:cubicBezTo>
                      <a:lnTo>
                        <a:pt x="1117" y="15153"/>
                      </a:lnTo>
                      <a:cubicBezTo>
                        <a:pt x="360" y="15311"/>
                        <a:pt x="-128" y="16047"/>
                        <a:pt x="30" y="16804"/>
                      </a:cubicBezTo>
                      <a:cubicBezTo>
                        <a:pt x="30" y="16804"/>
                        <a:pt x="30" y="16804"/>
                        <a:pt x="30" y="16804"/>
                      </a:cubicBezTo>
                      <a:close/>
                    </a:path>
                  </a:pathLst>
                </a:custGeom>
                <a:solidFill>
                  <a:srgbClr val="0C0C0C"/>
                </a:solidFill>
                <a:ln w="5074"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0BB74C95-F68A-AE0C-FFD7-BFAE5D7FF890}"/>
                    </a:ext>
                  </a:extLst>
                </p:cNvPr>
                <p:cNvSpPr/>
                <p:nvPr/>
              </p:nvSpPr>
              <p:spPr>
                <a:xfrm>
                  <a:off x="1605861" y="3853998"/>
                  <a:ext cx="61664" cy="14868"/>
                </a:xfrm>
                <a:custGeom>
                  <a:avLst/>
                  <a:gdLst>
                    <a:gd name="connsiteX0" fmla="*/ 35 w 61664"/>
                    <a:gd name="connsiteY0" fmla="*/ 13783 h 14868"/>
                    <a:gd name="connsiteX1" fmla="*/ 1675 w 61664"/>
                    <a:gd name="connsiteY1" fmla="*/ 14839 h 14868"/>
                    <a:gd name="connsiteX2" fmla="*/ 60550 w 61664"/>
                    <a:gd name="connsiteY2" fmla="*/ 2766 h 14868"/>
                    <a:gd name="connsiteX3" fmla="*/ 61637 w 61664"/>
                    <a:gd name="connsiteY3" fmla="*/ 1125 h 14868"/>
                    <a:gd name="connsiteX4" fmla="*/ 61637 w 61664"/>
                    <a:gd name="connsiteY4" fmla="*/ 1120 h 14868"/>
                    <a:gd name="connsiteX5" fmla="*/ 59986 w 61664"/>
                    <a:gd name="connsiteY5" fmla="*/ 28 h 14868"/>
                    <a:gd name="connsiteX6" fmla="*/ 1117 w 61664"/>
                    <a:gd name="connsiteY6" fmla="*/ 12102 h 14868"/>
                    <a:gd name="connsiteX7" fmla="*/ 30 w 61664"/>
                    <a:gd name="connsiteY7" fmla="*/ 13752 h 14868"/>
                    <a:gd name="connsiteX8" fmla="*/ 30 w 61664"/>
                    <a:gd name="connsiteY8" fmla="*/ 13752 h 1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664" h="14868">
                      <a:moveTo>
                        <a:pt x="35" y="13783"/>
                      </a:moveTo>
                      <a:cubicBezTo>
                        <a:pt x="202" y="14524"/>
                        <a:pt x="934" y="14992"/>
                        <a:pt x="1675" y="14839"/>
                      </a:cubicBezTo>
                      <a:lnTo>
                        <a:pt x="60550" y="2766"/>
                      </a:lnTo>
                      <a:cubicBezTo>
                        <a:pt x="61302" y="2613"/>
                        <a:pt x="61789" y="1877"/>
                        <a:pt x="61637" y="1125"/>
                      </a:cubicBezTo>
                      <a:cubicBezTo>
                        <a:pt x="61637" y="1125"/>
                        <a:pt x="61637" y="1120"/>
                        <a:pt x="61637" y="1120"/>
                      </a:cubicBezTo>
                      <a:cubicBezTo>
                        <a:pt x="61480" y="363"/>
                        <a:pt x="60743" y="-125"/>
                        <a:pt x="59986" y="28"/>
                      </a:cubicBezTo>
                      <a:lnTo>
                        <a:pt x="1117" y="12102"/>
                      </a:lnTo>
                      <a:cubicBezTo>
                        <a:pt x="360" y="12259"/>
                        <a:pt x="-128" y="12995"/>
                        <a:pt x="30" y="13752"/>
                      </a:cubicBezTo>
                      <a:cubicBezTo>
                        <a:pt x="30" y="13752"/>
                        <a:pt x="30" y="13752"/>
                        <a:pt x="30" y="13752"/>
                      </a:cubicBezTo>
                      <a:close/>
                    </a:path>
                  </a:pathLst>
                </a:custGeom>
                <a:solidFill>
                  <a:srgbClr val="0C0C0C"/>
                </a:solidFill>
                <a:ln w="5074" cap="flat">
                  <a:noFill/>
                  <a:prstDash val="solid"/>
                  <a:miter/>
                </a:ln>
              </p:spPr>
              <p:txBody>
                <a:bodyPr rtlCol="0" anchor="ctr"/>
                <a:lstStyle/>
                <a:p>
                  <a:endParaRPr lang="zh-CN" altLang="en-US"/>
                </a:p>
              </p:txBody>
            </p:sp>
          </p:grpSp>
          <p:sp>
            <p:nvSpPr>
              <p:cNvPr id="271" name="任意多边形: 形状 270">
                <a:extLst>
                  <a:ext uri="{FF2B5EF4-FFF2-40B4-BE49-F238E27FC236}">
                    <a16:creationId xmlns:a16="http://schemas.microsoft.com/office/drawing/2014/main" id="{D595643C-A1FE-0A59-E947-AF4B59E7DC3E}"/>
                  </a:ext>
                </a:extLst>
              </p:cNvPr>
              <p:cNvSpPr/>
              <p:nvPr/>
            </p:nvSpPr>
            <p:spPr>
              <a:xfrm>
                <a:off x="849185" y="3343439"/>
                <a:ext cx="704229" cy="711905"/>
              </a:xfrm>
              <a:custGeom>
                <a:avLst/>
                <a:gdLst>
                  <a:gd name="connsiteX0" fmla="*/ 704230 w 704229"/>
                  <a:gd name="connsiteY0" fmla="*/ 607328 h 711905"/>
                  <a:gd name="connsiteX1" fmla="*/ 129410 w 704229"/>
                  <a:gd name="connsiteY1" fmla="*/ 711211 h 711905"/>
                  <a:gd name="connsiteX2" fmla="*/ 685 w 704229"/>
                  <a:gd name="connsiteY2" fmla="*/ 607745 h 711905"/>
                  <a:gd name="connsiteX3" fmla="*/ 1618 w 704229"/>
                  <a:gd name="connsiteY3" fmla="*/ 575745 h 711905"/>
                  <a:gd name="connsiteX4" fmla="*/ 82090 w 704229"/>
                  <a:gd name="connsiteY4" fmla="*/ 97422 h 711905"/>
                  <a:gd name="connsiteX5" fmla="*/ 216620 w 704229"/>
                  <a:gd name="connsiteY5" fmla="*/ 1636 h 711905"/>
                  <a:gd name="connsiteX6" fmla="*/ 312403 w 704229"/>
                  <a:gd name="connsiteY6" fmla="*/ 136168 h 711905"/>
                  <a:gd name="connsiteX7" fmla="*/ 257546 w 704229"/>
                  <a:gd name="connsiteY7" fmla="*/ 465442 h 711905"/>
                  <a:gd name="connsiteX8" fmla="*/ 678975 w 704229"/>
                  <a:gd name="connsiteY8" fmla="*/ 412520 h 71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229" h="711905">
                    <a:moveTo>
                      <a:pt x="704230" y="607328"/>
                    </a:moveTo>
                    <a:lnTo>
                      <a:pt x="129410" y="711211"/>
                    </a:lnTo>
                    <a:cubicBezTo>
                      <a:pt x="65292" y="718185"/>
                      <a:pt x="7660" y="671861"/>
                      <a:pt x="685" y="607745"/>
                    </a:cubicBezTo>
                    <a:cubicBezTo>
                      <a:pt x="-475" y="597088"/>
                      <a:pt x="-161" y="586320"/>
                      <a:pt x="1618" y="575745"/>
                    </a:cubicBezTo>
                    <a:lnTo>
                      <a:pt x="82090" y="97422"/>
                    </a:lnTo>
                    <a:cubicBezTo>
                      <a:pt x="92789" y="33824"/>
                      <a:pt x="153020" y="-9061"/>
                      <a:pt x="216620" y="1636"/>
                    </a:cubicBezTo>
                    <a:cubicBezTo>
                      <a:pt x="280221" y="12338"/>
                      <a:pt x="323101" y="72569"/>
                      <a:pt x="312403" y="136168"/>
                    </a:cubicBezTo>
                    <a:lnTo>
                      <a:pt x="257546" y="465442"/>
                    </a:lnTo>
                    <a:lnTo>
                      <a:pt x="678975" y="412520"/>
                    </a:lnTo>
                    <a:close/>
                  </a:path>
                </a:pathLst>
              </a:custGeom>
              <a:solidFill>
                <a:srgbClr val="367CFF"/>
              </a:solidFill>
              <a:ln w="5074"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8108269F-6114-FB7E-D704-9D3A7E042D63}"/>
                  </a:ext>
                </a:extLst>
              </p:cNvPr>
              <p:cNvSpPr/>
              <p:nvPr/>
            </p:nvSpPr>
            <p:spPr>
              <a:xfrm>
                <a:off x="976478" y="3596306"/>
                <a:ext cx="579089" cy="460466"/>
              </a:xfrm>
              <a:custGeom>
                <a:avLst/>
                <a:gdLst>
                  <a:gd name="connsiteX0" fmla="*/ 2112 w 579089"/>
                  <a:gd name="connsiteY0" fmla="*/ 460467 h 460466"/>
                  <a:gd name="connsiteX1" fmla="*/ 0 w 579089"/>
                  <a:gd name="connsiteY1" fmla="*/ 458323 h 460466"/>
                  <a:gd name="connsiteX2" fmla="*/ 1741 w 579089"/>
                  <a:gd name="connsiteY2" fmla="*/ 456246 h 460466"/>
                  <a:gd name="connsiteX3" fmla="*/ 574571 w 579089"/>
                  <a:gd name="connsiteY3" fmla="*/ 352729 h 460466"/>
                  <a:gd name="connsiteX4" fmla="*/ 549834 w 579089"/>
                  <a:gd name="connsiteY4" fmla="*/ 162025 h 460466"/>
                  <a:gd name="connsiteX5" fmla="*/ 130503 w 579089"/>
                  <a:gd name="connsiteY5" fmla="*/ 214687 h 460466"/>
                  <a:gd name="connsiteX6" fmla="*/ 128131 w 579089"/>
                  <a:gd name="connsiteY6" fmla="*/ 212849 h 460466"/>
                  <a:gd name="connsiteX7" fmla="*/ 128141 w 579089"/>
                  <a:gd name="connsiteY7" fmla="*/ 212229 h 460466"/>
                  <a:gd name="connsiteX8" fmla="*/ 163026 w 579089"/>
                  <a:gd name="connsiteY8" fmla="*/ 1781 h 460466"/>
                  <a:gd name="connsiteX9" fmla="*/ 165418 w 579089"/>
                  <a:gd name="connsiteY9" fmla="*/ 24 h 460466"/>
                  <a:gd name="connsiteX10" fmla="*/ 165469 w 579089"/>
                  <a:gd name="connsiteY10" fmla="*/ 34 h 460466"/>
                  <a:gd name="connsiteX11" fmla="*/ 167222 w 579089"/>
                  <a:gd name="connsiteY11" fmla="*/ 2477 h 460466"/>
                  <a:gd name="connsiteX12" fmla="*/ 132824 w 579089"/>
                  <a:gd name="connsiteY12" fmla="*/ 210111 h 460466"/>
                  <a:gd name="connsiteX13" fmla="*/ 551424 w 579089"/>
                  <a:gd name="connsiteY13" fmla="*/ 157539 h 460466"/>
                  <a:gd name="connsiteX14" fmla="*/ 553796 w 579089"/>
                  <a:gd name="connsiteY14" fmla="*/ 159378 h 460466"/>
                  <a:gd name="connsiteX15" fmla="*/ 579071 w 579089"/>
                  <a:gd name="connsiteY15" fmla="*/ 354187 h 460466"/>
                  <a:gd name="connsiteX16" fmla="*/ 577339 w 579089"/>
                  <a:gd name="connsiteY16" fmla="*/ 356554 h 460466"/>
                  <a:gd name="connsiteX17" fmla="*/ 2498 w 579089"/>
                  <a:gd name="connsiteY17" fmla="*/ 460436 h 460466"/>
                  <a:gd name="connsiteX18" fmla="*/ 2112 w 579089"/>
                  <a:gd name="connsiteY18" fmla="*/ 460467 h 46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9089" h="460466">
                    <a:moveTo>
                      <a:pt x="2112" y="460467"/>
                    </a:moveTo>
                    <a:cubicBezTo>
                      <a:pt x="937" y="460457"/>
                      <a:pt x="-9" y="459497"/>
                      <a:pt x="0" y="458323"/>
                    </a:cubicBezTo>
                    <a:cubicBezTo>
                      <a:pt x="8" y="457302"/>
                      <a:pt x="738" y="456434"/>
                      <a:pt x="1741" y="456246"/>
                    </a:cubicBezTo>
                    <a:lnTo>
                      <a:pt x="574571" y="352729"/>
                    </a:lnTo>
                    <a:lnTo>
                      <a:pt x="549834" y="162025"/>
                    </a:lnTo>
                    <a:lnTo>
                      <a:pt x="130503" y="214687"/>
                    </a:lnTo>
                    <a:cubicBezTo>
                      <a:pt x="129340" y="214835"/>
                      <a:pt x="128278" y="214012"/>
                      <a:pt x="128131" y="212849"/>
                    </a:cubicBezTo>
                    <a:cubicBezTo>
                      <a:pt x="128100" y="212645"/>
                      <a:pt x="128105" y="212432"/>
                      <a:pt x="128141" y="212229"/>
                    </a:cubicBezTo>
                    <a:lnTo>
                      <a:pt x="163026" y="1781"/>
                    </a:lnTo>
                    <a:cubicBezTo>
                      <a:pt x="163204" y="638"/>
                      <a:pt x="164270" y="-149"/>
                      <a:pt x="165418" y="24"/>
                    </a:cubicBezTo>
                    <a:cubicBezTo>
                      <a:pt x="165434" y="29"/>
                      <a:pt x="165454" y="29"/>
                      <a:pt x="165469" y="34"/>
                    </a:cubicBezTo>
                    <a:cubicBezTo>
                      <a:pt x="166627" y="227"/>
                      <a:pt x="167409" y="1319"/>
                      <a:pt x="167222" y="2477"/>
                    </a:cubicBezTo>
                    <a:lnTo>
                      <a:pt x="132824" y="210111"/>
                    </a:lnTo>
                    <a:lnTo>
                      <a:pt x="551424" y="157539"/>
                    </a:lnTo>
                    <a:cubicBezTo>
                      <a:pt x="552582" y="157402"/>
                      <a:pt x="553639" y="158220"/>
                      <a:pt x="553796" y="159378"/>
                    </a:cubicBezTo>
                    <a:lnTo>
                      <a:pt x="579071" y="354187"/>
                    </a:lnTo>
                    <a:cubicBezTo>
                      <a:pt x="579218" y="355309"/>
                      <a:pt x="578456" y="356350"/>
                      <a:pt x="577339" y="356554"/>
                    </a:cubicBezTo>
                    <a:lnTo>
                      <a:pt x="2498" y="460436"/>
                    </a:lnTo>
                    <a:cubicBezTo>
                      <a:pt x="2371" y="460457"/>
                      <a:pt x="2241" y="460467"/>
                      <a:pt x="2112" y="460467"/>
                    </a:cubicBezTo>
                    <a:close/>
                  </a:path>
                </a:pathLst>
              </a:custGeom>
              <a:solidFill>
                <a:srgbClr val="0C0C0C"/>
              </a:solidFill>
              <a:ln w="5074"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8EE264E4-21E5-08B1-1C6D-C63EC2F92861}"/>
                  </a:ext>
                </a:extLst>
              </p:cNvPr>
              <p:cNvSpPr/>
              <p:nvPr/>
            </p:nvSpPr>
            <p:spPr>
              <a:xfrm rot="-545700">
                <a:off x="1069521" y="3809721"/>
                <a:ext cx="37445" cy="4256"/>
              </a:xfrm>
              <a:custGeom>
                <a:avLst/>
                <a:gdLst>
                  <a:gd name="connsiteX0" fmla="*/ 0 w 37445"/>
                  <a:gd name="connsiteY0" fmla="*/ 0 h 4256"/>
                  <a:gd name="connsiteX1" fmla="*/ 37445 w 37445"/>
                  <a:gd name="connsiteY1" fmla="*/ 0 h 4256"/>
                  <a:gd name="connsiteX2" fmla="*/ 37445 w 37445"/>
                  <a:gd name="connsiteY2" fmla="*/ 4257 h 4256"/>
                  <a:gd name="connsiteX3" fmla="*/ 0 w 37445"/>
                  <a:gd name="connsiteY3" fmla="*/ 4257 h 4256"/>
                </a:gdLst>
                <a:ahLst/>
                <a:cxnLst>
                  <a:cxn ang="0">
                    <a:pos x="connsiteX0" y="connsiteY0"/>
                  </a:cxn>
                  <a:cxn ang="0">
                    <a:pos x="connsiteX1" y="connsiteY1"/>
                  </a:cxn>
                  <a:cxn ang="0">
                    <a:pos x="connsiteX2" y="connsiteY2"/>
                  </a:cxn>
                  <a:cxn ang="0">
                    <a:pos x="connsiteX3" y="connsiteY3"/>
                  </a:cxn>
                </a:cxnLst>
                <a:rect l="l" t="t" r="r" b="b"/>
                <a:pathLst>
                  <a:path w="37445" h="4256">
                    <a:moveTo>
                      <a:pt x="0" y="0"/>
                    </a:moveTo>
                    <a:lnTo>
                      <a:pt x="37445" y="0"/>
                    </a:lnTo>
                    <a:lnTo>
                      <a:pt x="37445" y="4257"/>
                    </a:lnTo>
                    <a:lnTo>
                      <a:pt x="0" y="4257"/>
                    </a:lnTo>
                    <a:close/>
                  </a:path>
                </a:pathLst>
              </a:custGeom>
              <a:solidFill>
                <a:srgbClr val="0C0C0C"/>
              </a:solidFill>
              <a:ln w="5074" cap="flat">
                <a:noFill/>
                <a:prstDash val="solid"/>
                <a:miter/>
              </a:ln>
            </p:spPr>
            <p:txBody>
              <a:bodyPr rtlCol="0" anchor="ctr"/>
              <a:lstStyle/>
              <a:p>
                <a:endParaRPr lang="zh-CN" altLang="en-US"/>
              </a:p>
            </p:txBody>
          </p:sp>
        </p:grpSp>
      </p:grpSp>
      <p:sp>
        <p:nvSpPr>
          <p:cNvPr id="309" name="图形 291">
            <a:extLst>
              <a:ext uri="{FF2B5EF4-FFF2-40B4-BE49-F238E27FC236}">
                <a16:creationId xmlns:a16="http://schemas.microsoft.com/office/drawing/2014/main" id="{934A20A7-216A-7656-2CD4-D87B54D9CA4E}"/>
              </a:ext>
            </a:extLst>
          </p:cNvPr>
          <p:cNvSpPr/>
          <p:nvPr/>
        </p:nvSpPr>
        <p:spPr>
          <a:xfrm>
            <a:off x="9214538" y="3296738"/>
            <a:ext cx="408574" cy="404852"/>
          </a:xfrm>
          <a:custGeom>
            <a:avLst/>
            <a:gdLst>
              <a:gd name="connsiteX0" fmla="*/ 411947 w 499571"/>
              <a:gd name="connsiteY0" fmla="*/ 161593 h 495019"/>
              <a:gd name="connsiteX1" fmla="*/ 411947 w 499571"/>
              <a:gd name="connsiteY1" fmla="*/ 146230 h 495019"/>
              <a:gd name="connsiteX2" fmla="*/ 443811 w 499571"/>
              <a:gd name="connsiteY2" fmla="*/ 91038 h 495019"/>
              <a:gd name="connsiteX3" fmla="*/ 443811 w 499571"/>
              <a:gd name="connsiteY3" fmla="*/ 63727 h 495019"/>
              <a:gd name="connsiteX4" fmla="*/ 380084 w 499571"/>
              <a:gd name="connsiteY4" fmla="*/ 0 h 495019"/>
              <a:gd name="connsiteX5" fmla="*/ 315788 w 499571"/>
              <a:gd name="connsiteY5" fmla="*/ 63727 h 495019"/>
              <a:gd name="connsiteX6" fmla="*/ 315788 w 499571"/>
              <a:gd name="connsiteY6" fmla="*/ 91038 h 495019"/>
              <a:gd name="connsiteX7" fmla="*/ 346514 w 499571"/>
              <a:gd name="connsiteY7" fmla="*/ 145092 h 495019"/>
              <a:gd name="connsiteX8" fmla="*/ 346514 w 499571"/>
              <a:gd name="connsiteY8" fmla="*/ 161593 h 495019"/>
              <a:gd name="connsiteX9" fmla="*/ 322047 w 499571"/>
              <a:gd name="connsiteY9" fmla="*/ 171834 h 495019"/>
              <a:gd name="connsiteX10" fmla="*/ 246941 w 499571"/>
              <a:gd name="connsiteY10" fmla="*/ 122332 h 495019"/>
              <a:gd name="connsiteX11" fmla="*/ 172972 w 499571"/>
              <a:gd name="connsiteY11" fmla="*/ 170127 h 495019"/>
              <a:gd name="connsiteX12" fmla="*/ 150782 w 499571"/>
              <a:gd name="connsiteY12" fmla="*/ 161593 h 495019"/>
              <a:gd name="connsiteX13" fmla="*/ 150782 w 499571"/>
              <a:gd name="connsiteY13" fmla="*/ 146230 h 495019"/>
              <a:gd name="connsiteX14" fmla="*/ 182645 w 499571"/>
              <a:gd name="connsiteY14" fmla="*/ 91038 h 495019"/>
              <a:gd name="connsiteX15" fmla="*/ 182645 w 499571"/>
              <a:gd name="connsiteY15" fmla="*/ 63727 h 495019"/>
              <a:gd name="connsiteX16" fmla="*/ 118918 w 499571"/>
              <a:gd name="connsiteY16" fmla="*/ 0 h 495019"/>
              <a:gd name="connsiteX17" fmla="*/ 55192 w 499571"/>
              <a:gd name="connsiteY17" fmla="*/ 63727 h 495019"/>
              <a:gd name="connsiteX18" fmla="*/ 55192 w 499571"/>
              <a:gd name="connsiteY18" fmla="*/ 91038 h 495019"/>
              <a:gd name="connsiteX19" fmla="*/ 85917 w 499571"/>
              <a:gd name="connsiteY19" fmla="*/ 145092 h 495019"/>
              <a:gd name="connsiteX20" fmla="*/ 85917 w 499571"/>
              <a:gd name="connsiteY20" fmla="*/ 161593 h 495019"/>
              <a:gd name="connsiteX21" fmla="*/ 0 w 499571"/>
              <a:gd name="connsiteY21" fmla="*/ 275959 h 495019"/>
              <a:gd name="connsiteX22" fmla="*/ 8535 w 499571"/>
              <a:gd name="connsiteY22" fmla="*/ 284494 h 495019"/>
              <a:gd name="connsiteX23" fmla="*/ 176955 w 499571"/>
              <a:gd name="connsiteY23" fmla="*/ 284494 h 495019"/>
              <a:gd name="connsiteX24" fmla="*/ 178662 w 499571"/>
              <a:gd name="connsiteY24" fmla="*/ 284494 h 495019"/>
              <a:gd name="connsiteX25" fmla="*/ 206543 w 499571"/>
              <a:gd name="connsiteY25" fmla="*/ 311236 h 495019"/>
              <a:gd name="connsiteX26" fmla="*/ 206543 w 499571"/>
              <a:gd name="connsiteY26" fmla="*/ 336841 h 495019"/>
              <a:gd name="connsiteX27" fmla="*/ 92745 w 499571"/>
              <a:gd name="connsiteY27" fmla="*/ 486485 h 495019"/>
              <a:gd name="connsiteX28" fmla="*/ 101280 w 499571"/>
              <a:gd name="connsiteY28" fmla="*/ 495020 h 495019"/>
              <a:gd name="connsiteX29" fmla="*/ 394309 w 499571"/>
              <a:gd name="connsiteY29" fmla="*/ 495020 h 495019"/>
              <a:gd name="connsiteX30" fmla="*/ 402844 w 499571"/>
              <a:gd name="connsiteY30" fmla="*/ 486485 h 495019"/>
              <a:gd name="connsiteX31" fmla="*/ 287339 w 499571"/>
              <a:gd name="connsiteY31" fmla="*/ 336841 h 495019"/>
              <a:gd name="connsiteX32" fmla="*/ 287339 w 499571"/>
              <a:gd name="connsiteY32" fmla="*/ 312374 h 495019"/>
              <a:gd name="connsiteX33" fmla="*/ 316357 w 499571"/>
              <a:gd name="connsiteY33" fmla="*/ 285063 h 495019"/>
              <a:gd name="connsiteX34" fmla="*/ 491037 w 499571"/>
              <a:gd name="connsiteY34" fmla="*/ 285063 h 495019"/>
              <a:gd name="connsiteX35" fmla="*/ 499571 w 499571"/>
              <a:gd name="connsiteY35" fmla="*/ 276528 h 495019"/>
              <a:gd name="connsiteX36" fmla="*/ 411947 w 499571"/>
              <a:gd name="connsiteY36" fmla="*/ 161593 h 495019"/>
              <a:gd name="connsiteX37" fmla="*/ 17070 w 499571"/>
              <a:gd name="connsiteY37" fmla="*/ 267993 h 495019"/>
              <a:gd name="connsiteX38" fmla="*/ 96159 w 499571"/>
              <a:gd name="connsiteY38" fmla="*/ 176955 h 495019"/>
              <a:gd name="connsiteX39" fmla="*/ 102987 w 499571"/>
              <a:gd name="connsiteY39" fmla="*/ 168420 h 495019"/>
              <a:gd name="connsiteX40" fmla="*/ 102987 w 499571"/>
              <a:gd name="connsiteY40" fmla="*/ 139971 h 495019"/>
              <a:gd name="connsiteX41" fmla="*/ 98435 w 499571"/>
              <a:gd name="connsiteY41" fmla="*/ 132574 h 495019"/>
              <a:gd name="connsiteX42" fmla="*/ 72261 w 499571"/>
              <a:gd name="connsiteY42" fmla="*/ 91038 h 495019"/>
              <a:gd name="connsiteX43" fmla="*/ 72261 w 499571"/>
              <a:gd name="connsiteY43" fmla="*/ 63727 h 495019"/>
              <a:gd name="connsiteX44" fmla="*/ 118918 w 499571"/>
              <a:gd name="connsiteY44" fmla="*/ 17070 h 495019"/>
              <a:gd name="connsiteX45" fmla="*/ 165576 w 499571"/>
              <a:gd name="connsiteY45" fmla="*/ 63727 h 495019"/>
              <a:gd name="connsiteX46" fmla="*/ 165576 w 499571"/>
              <a:gd name="connsiteY46" fmla="*/ 91038 h 495019"/>
              <a:gd name="connsiteX47" fmla="*/ 138833 w 499571"/>
              <a:gd name="connsiteY47" fmla="*/ 133143 h 495019"/>
              <a:gd name="connsiteX48" fmla="*/ 133712 w 499571"/>
              <a:gd name="connsiteY48" fmla="*/ 141109 h 495019"/>
              <a:gd name="connsiteX49" fmla="*/ 133712 w 499571"/>
              <a:gd name="connsiteY49" fmla="*/ 168420 h 495019"/>
              <a:gd name="connsiteX50" fmla="*/ 140540 w 499571"/>
              <a:gd name="connsiteY50" fmla="*/ 176955 h 495019"/>
              <a:gd name="connsiteX51" fmla="*/ 167851 w 499571"/>
              <a:gd name="connsiteY51" fmla="*/ 187197 h 495019"/>
              <a:gd name="connsiteX52" fmla="*/ 166145 w 499571"/>
              <a:gd name="connsiteY52" fmla="*/ 204836 h 495019"/>
              <a:gd name="connsiteX53" fmla="*/ 166145 w 499571"/>
              <a:gd name="connsiteY53" fmla="*/ 241251 h 495019"/>
              <a:gd name="connsiteX54" fmla="*/ 170696 w 499571"/>
              <a:gd name="connsiteY54" fmla="*/ 267993 h 495019"/>
              <a:gd name="connsiteX55" fmla="*/ 17070 w 499571"/>
              <a:gd name="connsiteY55" fmla="*/ 267993 h 495019"/>
              <a:gd name="connsiteX56" fmla="*/ 17070 w 499571"/>
              <a:gd name="connsiteY56" fmla="*/ 267993 h 495019"/>
              <a:gd name="connsiteX57" fmla="*/ 274821 w 499571"/>
              <a:gd name="connsiteY57" fmla="*/ 299288 h 495019"/>
              <a:gd name="connsiteX58" fmla="*/ 269700 w 499571"/>
              <a:gd name="connsiteY58" fmla="*/ 307254 h 495019"/>
              <a:gd name="connsiteX59" fmla="*/ 269700 w 499571"/>
              <a:gd name="connsiteY59" fmla="*/ 343669 h 495019"/>
              <a:gd name="connsiteX60" fmla="*/ 276528 w 499571"/>
              <a:gd name="connsiteY60" fmla="*/ 352204 h 495019"/>
              <a:gd name="connsiteX61" fmla="*/ 385205 w 499571"/>
              <a:gd name="connsiteY61" fmla="*/ 478519 h 495019"/>
              <a:gd name="connsiteX62" fmla="*/ 109815 w 499571"/>
              <a:gd name="connsiteY62" fmla="*/ 478519 h 495019"/>
              <a:gd name="connsiteX63" fmla="*/ 216784 w 499571"/>
              <a:gd name="connsiteY63" fmla="*/ 352773 h 495019"/>
              <a:gd name="connsiteX64" fmla="*/ 223612 w 499571"/>
              <a:gd name="connsiteY64" fmla="*/ 344238 h 495019"/>
              <a:gd name="connsiteX65" fmla="*/ 223612 w 499571"/>
              <a:gd name="connsiteY65" fmla="*/ 306685 h 495019"/>
              <a:gd name="connsiteX66" fmla="*/ 219060 w 499571"/>
              <a:gd name="connsiteY66" fmla="*/ 299288 h 495019"/>
              <a:gd name="connsiteX67" fmla="*/ 183214 w 499571"/>
              <a:gd name="connsiteY67" fmla="*/ 241820 h 495019"/>
              <a:gd name="connsiteX68" fmla="*/ 183214 w 499571"/>
              <a:gd name="connsiteY68" fmla="*/ 205405 h 495019"/>
              <a:gd name="connsiteX69" fmla="*/ 247510 w 499571"/>
              <a:gd name="connsiteY69" fmla="*/ 141109 h 495019"/>
              <a:gd name="connsiteX70" fmla="*/ 311805 w 499571"/>
              <a:gd name="connsiteY70" fmla="*/ 205405 h 495019"/>
              <a:gd name="connsiteX71" fmla="*/ 311805 w 499571"/>
              <a:gd name="connsiteY71" fmla="*/ 241251 h 495019"/>
              <a:gd name="connsiteX72" fmla="*/ 274821 w 499571"/>
              <a:gd name="connsiteY72" fmla="*/ 299288 h 495019"/>
              <a:gd name="connsiteX73" fmla="*/ 324323 w 499571"/>
              <a:gd name="connsiteY73" fmla="*/ 267993 h 495019"/>
              <a:gd name="connsiteX74" fmla="*/ 328875 w 499571"/>
              <a:gd name="connsiteY74" fmla="*/ 241251 h 495019"/>
              <a:gd name="connsiteX75" fmla="*/ 328875 w 499571"/>
              <a:gd name="connsiteY75" fmla="*/ 204836 h 495019"/>
              <a:gd name="connsiteX76" fmla="*/ 327168 w 499571"/>
              <a:gd name="connsiteY76" fmla="*/ 189473 h 495019"/>
              <a:gd name="connsiteX77" fmla="*/ 356755 w 499571"/>
              <a:gd name="connsiteY77" fmla="*/ 177524 h 495019"/>
              <a:gd name="connsiteX78" fmla="*/ 363583 w 499571"/>
              <a:gd name="connsiteY78" fmla="*/ 168989 h 495019"/>
              <a:gd name="connsiteX79" fmla="*/ 363583 w 499571"/>
              <a:gd name="connsiteY79" fmla="*/ 140540 h 495019"/>
              <a:gd name="connsiteX80" fmla="*/ 359031 w 499571"/>
              <a:gd name="connsiteY80" fmla="*/ 133143 h 495019"/>
              <a:gd name="connsiteX81" fmla="*/ 332858 w 499571"/>
              <a:gd name="connsiteY81" fmla="*/ 91607 h 495019"/>
              <a:gd name="connsiteX82" fmla="*/ 332858 w 499571"/>
              <a:gd name="connsiteY82" fmla="*/ 64296 h 495019"/>
              <a:gd name="connsiteX83" fmla="*/ 379515 w 499571"/>
              <a:gd name="connsiteY83" fmla="*/ 17639 h 495019"/>
              <a:gd name="connsiteX84" fmla="*/ 426172 w 499571"/>
              <a:gd name="connsiteY84" fmla="*/ 64296 h 495019"/>
              <a:gd name="connsiteX85" fmla="*/ 426172 w 499571"/>
              <a:gd name="connsiteY85" fmla="*/ 91607 h 495019"/>
              <a:gd name="connsiteX86" fmla="*/ 399430 w 499571"/>
              <a:gd name="connsiteY86" fmla="*/ 133712 h 495019"/>
              <a:gd name="connsiteX87" fmla="*/ 394309 w 499571"/>
              <a:gd name="connsiteY87" fmla="*/ 141678 h 495019"/>
              <a:gd name="connsiteX88" fmla="*/ 394309 w 499571"/>
              <a:gd name="connsiteY88" fmla="*/ 168989 h 495019"/>
              <a:gd name="connsiteX89" fmla="*/ 401137 w 499571"/>
              <a:gd name="connsiteY89" fmla="*/ 177524 h 495019"/>
              <a:gd name="connsiteX90" fmla="*/ 481364 w 499571"/>
              <a:gd name="connsiteY90" fmla="*/ 268562 h 495019"/>
              <a:gd name="connsiteX91" fmla="*/ 324323 w 499571"/>
              <a:gd name="connsiteY91" fmla="*/ 267993 h 495019"/>
              <a:gd name="connsiteX92" fmla="*/ 324323 w 499571"/>
              <a:gd name="connsiteY92" fmla="*/ 267993 h 495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99571" h="495019">
                <a:moveTo>
                  <a:pt x="411947" y="161593"/>
                </a:moveTo>
                <a:lnTo>
                  <a:pt x="411947" y="146230"/>
                </a:lnTo>
                <a:cubicBezTo>
                  <a:pt x="431293" y="134850"/>
                  <a:pt x="443811" y="113798"/>
                  <a:pt x="443811" y="91038"/>
                </a:cubicBezTo>
                <a:lnTo>
                  <a:pt x="443811" y="63727"/>
                </a:lnTo>
                <a:cubicBezTo>
                  <a:pt x="443811" y="28449"/>
                  <a:pt x="415361" y="0"/>
                  <a:pt x="380084" y="0"/>
                </a:cubicBezTo>
                <a:cubicBezTo>
                  <a:pt x="344807" y="0"/>
                  <a:pt x="315788" y="28449"/>
                  <a:pt x="315788" y="63727"/>
                </a:cubicBezTo>
                <a:lnTo>
                  <a:pt x="315788" y="91038"/>
                </a:lnTo>
                <a:cubicBezTo>
                  <a:pt x="315788" y="113229"/>
                  <a:pt x="327168" y="133712"/>
                  <a:pt x="346514" y="145092"/>
                </a:cubicBezTo>
                <a:lnTo>
                  <a:pt x="346514" y="161593"/>
                </a:lnTo>
                <a:cubicBezTo>
                  <a:pt x="337979" y="163869"/>
                  <a:pt x="330013" y="167282"/>
                  <a:pt x="322047" y="171834"/>
                </a:cubicBezTo>
                <a:cubicBezTo>
                  <a:pt x="309529" y="142816"/>
                  <a:pt x="280511" y="122332"/>
                  <a:pt x="246941" y="122332"/>
                </a:cubicBezTo>
                <a:cubicBezTo>
                  <a:pt x="213939" y="122332"/>
                  <a:pt x="186059" y="141678"/>
                  <a:pt x="172972" y="170127"/>
                </a:cubicBezTo>
                <a:cubicBezTo>
                  <a:pt x="165576" y="166714"/>
                  <a:pt x="158179" y="163300"/>
                  <a:pt x="150782" y="161593"/>
                </a:cubicBezTo>
                <a:lnTo>
                  <a:pt x="150782" y="146230"/>
                </a:lnTo>
                <a:cubicBezTo>
                  <a:pt x="170127" y="134850"/>
                  <a:pt x="182645" y="113798"/>
                  <a:pt x="182645" y="91038"/>
                </a:cubicBezTo>
                <a:lnTo>
                  <a:pt x="182645" y="63727"/>
                </a:lnTo>
                <a:cubicBezTo>
                  <a:pt x="182645" y="28449"/>
                  <a:pt x="154196" y="0"/>
                  <a:pt x="118918" y="0"/>
                </a:cubicBezTo>
                <a:cubicBezTo>
                  <a:pt x="83641" y="0"/>
                  <a:pt x="55192" y="28449"/>
                  <a:pt x="55192" y="63727"/>
                </a:cubicBezTo>
                <a:lnTo>
                  <a:pt x="55192" y="91038"/>
                </a:lnTo>
                <a:cubicBezTo>
                  <a:pt x="55192" y="113229"/>
                  <a:pt x="66572" y="133712"/>
                  <a:pt x="85917" y="145092"/>
                </a:cubicBezTo>
                <a:lnTo>
                  <a:pt x="85917" y="161593"/>
                </a:lnTo>
                <a:cubicBezTo>
                  <a:pt x="34708" y="176386"/>
                  <a:pt x="0" y="222474"/>
                  <a:pt x="0" y="275959"/>
                </a:cubicBezTo>
                <a:cubicBezTo>
                  <a:pt x="0" y="280511"/>
                  <a:pt x="3983" y="284494"/>
                  <a:pt x="8535" y="284494"/>
                </a:cubicBezTo>
                <a:lnTo>
                  <a:pt x="176955" y="284494"/>
                </a:lnTo>
                <a:cubicBezTo>
                  <a:pt x="177524" y="284494"/>
                  <a:pt x="178093" y="284494"/>
                  <a:pt x="178662" y="284494"/>
                </a:cubicBezTo>
                <a:cubicBezTo>
                  <a:pt x="185490" y="295305"/>
                  <a:pt x="195163" y="304409"/>
                  <a:pt x="206543" y="311236"/>
                </a:cubicBezTo>
                <a:lnTo>
                  <a:pt x="206543" y="336841"/>
                </a:lnTo>
                <a:cubicBezTo>
                  <a:pt x="138833" y="355049"/>
                  <a:pt x="92745" y="415930"/>
                  <a:pt x="92745" y="486485"/>
                </a:cubicBezTo>
                <a:cubicBezTo>
                  <a:pt x="92745" y="491037"/>
                  <a:pt x="96728" y="495020"/>
                  <a:pt x="101280" y="495020"/>
                </a:cubicBezTo>
                <a:lnTo>
                  <a:pt x="394309" y="495020"/>
                </a:lnTo>
                <a:cubicBezTo>
                  <a:pt x="398861" y="495020"/>
                  <a:pt x="402844" y="491037"/>
                  <a:pt x="402844" y="486485"/>
                </a:cubicBezTo>
                <a:cubicBezTo>
                  <a:pt x="402844" y="416499"/>
                  <a:pt x="354480" y="354480"/>
                  <a:pt x="287339" y="336841"/>
                </a:cubicBezTo>
                <a:lnTo>
                  <a:pt x="287339" y="312374"/>
                </a:lnTo>
                <a:cubicBezTo>
                  <a:pt x="299288" y="305547"/>
                  <a:pt x="308960" y="296443"/>
                  <a:pt x="316357" y="285063"/>
                </a:cubicBezTo>
                <a:lnTo>
                  <a:pt x="491037" y="285063"/>
                </a:lnTo>
                <a:cubicBezTo>
                  <a:pt x="495589" y="285063"/>
                  <a:pt x="499571" y="281080"/>
                  <a:pt x="499571" y="276528"/>
                </a:cubicBezTo>
                <a:cubicBezTo>
                  <a:pt x="499002" y="223043"/>
                  <a:pt x="462587" y="175817"/>
                  <a:pt x="411947" y="161593"/>
                </a:cubicBezTo>
                <a:close/>
                <a:moveTo>
                  <a:pt x="17070" y="267993"/>
                </a:moveTo>
                <a:cubicBezTo>
                  <a:pt x="20484" y="223612"/>
                  <a:pt x="52347" y="187197"/>
                  <a:pt x="96159" y="176955"/>
                </a:cubicBezTo>
                <a:cubicBezTo>
                  <a:pt x="100142" y="175817"/>
                  <a:pt x="102987" y="172403"/>
                  <a:pt x="102987" y="168420"/>
                </a:cubicBezTo>
                <a:lnTo>
                  <a:pt x="102987" y="139971"/>
                </a:lnTo>
                <a:cubicBezTo>
                  <a:pt x="102987" y="136557"/>
                  <a:pt x="101280" y="133712"/>
                  <a:pt x="98435" y="132574"/>
                </a:cubicBezTo>
                <a:cubicBezTo>
                  <a:pt x="82503" y="124608"/>
                  <a:pt x="72261" y="108677"/>
                  <a:pt x="72261" y="91038"/>
                </a:cubicBezTo>
                <a:lnTo>
                  <a:pt x="72261" y="63727"/>
                </a:lnTo>
                <a:cubicBezTo>
                  <a:pt x="72261" y="38122"/>
                  <a:pt x="93314" y="17070"/>
                  <a:pt x="118918" y="17070"/>
                </a:cubicBezTo>
                <a:cubicBezTo>
                  <a:pt x="144523" y="17070"/>
                  <a:pt x="165576" y="38122"/>
                  <a:pt x="165576" y="63727"/>
                </a:cubicBezTo>
                <a:lnTo>
                  <a:pt x="165576" y="91038"/>
                </a:lnTo>
                <a:cubicBezTo>
                  <a:pt x="165576" y="108677"/>
                  <a:pt x="154765" y="125177"/>
                  <a:pt x="138833" y="133143"/>
                </a:cubicBezTo>
                <a:cubicBezTo>
                  <a:pt x="135988" y="134281"/>
                  <a:pt x="133712" y="137695"/>
                  <a:pt x="133712" y="141109"/>
                </a:cubicBezTo>
                <a:lnTo>
                  <a:pt x="133712" y="168420"/>
                </a:lnTo>
                <a:cubicBezTo>
                  <a:pt x="133712" y="172403"/>
                  <a:pt x="136557" y="175817"/>
                  <a:pt x="140540" y="176955"/>
                </a:cubicBezTo>
                <a:cubicBezTo>
                  <a:pt x="150213" y="179231"/>
                  <a:pt x="159317" y="182645"/>
                  <a:pt x="167851" y="187197"/>
                </a:cubicBezTo>
                <a:cubicBezTo>
                  <a:pt x="166713" y="192887"/>
                  <a:pt x="166145" y="198577"/>
                  <a:pt x="166145" y="204836"/>
                </a:cubicBezTo>
                <a:lnTo>
                  <a:pt x="166145" y="241251"/>
                </a:lnTo>
                <a:cubicBezTo>
                  <a:pt x="166145" y="250355"/>
                  <a:pt x="167851" y="259459"/>
                  <a:pt x="170696" y="267993"/>
                </a:cubicBezTo>
                <a:lnTo>
                  <a:pt x="17070" y="267993"/>
                </a:lnTo>
                <a:lnTo>
                  <a:pt x="17070" y="267993"/>
                </a:lnTo>
                <a:close/>
                <a:moveTo>
                  <a:pt x="274821" y="299288"/>
                </a:moveTo>
                <a:cubicBezTo>
                  <a:pt x="271976" y="300426"/>
                  <a:pt x="269700" y="303840"/>
                  <a:pt x="269700" y="307254"/>
                </a:cubicBezTo>
                <a:lnTo>
                  <a:pt x="269700" y="343669"/>
                </a:lnTo>
                <a:cubicBezTo>
                  <a:pt x="269700" y="347652"/>
                  <a:pt x="272545" y="351066"/>
                  <a:pt x="276528" y="352204"/>
                </a:cubicBezTo>
                <a:cubicBezTo>
                  <a:pt x="336841" y="365290"/>
                  <a:pt x="381222" y="417637"/>
                  <a:pt x="385205" y="478519"/>
                </a:cubicBezTo>
                <a:lnTo>
                  <a:pt x="109815" y="478519"/>
                </a:lnTo>
                <a:cubicBezTo>
                  <a:pt x="113229" y="417637"/>
                  <a:pt x="156472" y="366428"/>
                  <a:pt x="216784" y="352773"/>
                </a:cubicBezTo>
                <a:cubicBezTo>
                  <a:pt x="220767" y="351635"/>
                  <a:pt x="223612" y="348221"/>
                  <a:pt x="223612" y="344238"/>
                </a:cubicBezTo>
                <a:lnTo>
                  <a:pt x="223612" y="306685"/>
                </a:lnTo>
                <a:cubicBezTo>
                  <a:pt x="223612" y="303271"/>
                  <a:pt x="221905" y="300426"/>
                  <a:pt x="219060" y="299288"/>
                </a:cubicBezTo>
                <a:cubicBezTo>
                  <a:pt x="196870" y="288477"/>
                  <a:pt x="183214" y="266286"/>
                  <a:pt x="183214" y="241820"/>
                </a:cubicBezTo>
                <a:lnTo>
                  <a:pt x="183214" y="205405"/>
                </a:lnTo>
                <a:cubicBezTo>
                  <a:pt x="183214" y="169558"/>
                  <a:pt x="212233" y="141109"/>
                  <a:pt x="247510" y="141109"/>
                </a:cubicBezTo>
                <a:cubicBezTo>
                  <a:pt x="282787" y="141109"/>
                  <a:pt x="311805" y="170127"/>
                  <a:pt x="311805" y="205405"/>
                </a:cubicBezTo>
                <a:lnTo>
                  <a:pt x="311805" y="241251"/>
                </a:lnTo>
                <a:cubicBezTo>
                  <a:pt x="311805" y="265717"/>
                  <a:pt x="297581" y="288477"/>
                  <a:pt x="274821" y="299288"/>
                </a:cubicBezTo>
                <a:close/>
                <a:moveTo>
                  <a:pt x="324323" y="267993"/>
                </a:moveTo>
                <a:cubicBezTo>
                  <a:pt x="327168" y="259459"/>
                  <a:pt x="328875" y="250355"/>
                  <a:pt x="328875" y="241251"/>
                </a:cubicBezTo>
                <a:lnTo>
                  <a:pt x="328875" y="204836"/>
                </a:lnTo>
                <a:cubicBezTo>
                  <a:pt x="328875" y="199715"/>
                  <a:pt x="328306" y="194025"/>
                  <a:pt x="327168" y="189473"/>
                </a:cubicBezTo>
                <a:cubicBezTo>
                  <a:pt x="336272" y="183783"/>
                  <a:pt x="346514" y="179800"/>
                  <a:pt x="356755" y="177524"/>
                </a:cubicBezTo>
                <a:cubicBezTo>
                  <a:pt x="360738" y="176386"/>
                  <a:pt x="363583" y="172972"/>
                  <a:pt x="363583" y="168989"/>
                </a:cubicBezTo>
                <a:lnTo>
                  <a:pt x="363583" y="140540"/>
                </a:lnTo>
                <a:cubicBezTo>
                  <a:pt x="363583" y="137126"/>
                  <a:pt x="361876" y="134281"/>
                  <a:pt x="359031" y="133143"/>
                </a:cubicBezTo>
                <a:cubicBezTo>
                  <a:pt x="343100" y="125177"/>
                  <a:pt x="332858" y="109246"/>
                  <a:pt x="332858" y="91607"/>
                </a:cubicBezTo>
                <a:lnTo>
                  <a:pt x="332858" y="64296"/>
                </a:lnTo>
                <a:cubicBezTo>
                  <a:pt x="332858" y="38691"/>
                  <a:pt x="353911" y="17639"/>
                  <a:pt x="379515" y="17639"/>
                </a:cubicBezTo>
                <a:cubicBezTo>
                  <a:pt x="405119" y="17639"/>
                  <a:pt x="426172" y="38691"/>
                  <a:pt x="426172" y="64296"/>
                </a:cubicBezTo>
                <a:lnTo>
                  <a:pt x="426172" y="91607"/>
                </a:lnTo>
                <a:cubicBezTo>
                  <a:pt x="426172" y="109246"/>
                  <a:pt x="415361" y="125746"/>
                  <a:pt x="399430" y="133712"/>
                </a:cubicBezTo>
                <a:cubicBezTo>
                  <a:pt x="396585" y="134850"/>
                  <a:pt x="394309" y="138264"/>
                  <a:pt x="394309" y="141678"/>
                </a:cubicBezTo>
                <a:lnTo>
                  <a:pt x="394309" y="168989"/>
                </a:lnTo>
                <a:cubicBezTo>
                  <a:pt x="394309" y="172972"/>
                  <a:pt x="397154" y="176386"/>
                  <a:pt x="401137" y="177524"/>
                </a:cubicBezTo>
                <a:cubicBezTo>
                  <a:pt x="444949" y="187197"/>
                  <a:pt x="477381" y="224750"/>
                  <a:pt x="481364" y="268562"/>
                </a:cubicBezTo>
                <a:lnTo>
                  <a:pt x="324323" y="267993"/>
                </a:lnTo>
                <a:lnTo>
                  <a:pt x="324323" y="267993"/>
                </a:lnTo>
                <a:close/>
              </a:path>
            </a:pathLst>
          </a:custGeom>
          <a:solidFill>
            <a:srgbClr val="000000"/>
          </a:solidFill>
          <a:ln w="5620" cap="flat">
            <a:gradFill>
              <a:gsLst>
                <a:gs pos="0">
                  <a:srgbClr val="0CBC8B"/>
                </a:gs>
                <a:gs pos="100000">
                  <a:srgbClr val="367CFF"/>
                </a:gs>
              </a:gsLst>
              <a:lin ang="2700000" scaled="0"/>
            </a:gradFill>
            <a:prstDash val="solid"/>
            <a:miter/>
          </a:ln>
        </p:spPr>
        <p:txBody>
          <a:bodyPr rtlCol="0" anchor="ctr"/>
          <a:lstStyle/>
          <a:p>
            <a:endParaRPr lang="zh-CN" altLang="en-US"/>
          </a:p>
        </p:txBody>
      </p:sp>
      <p:grpSp>
        <p:nvGrpSpPr>
          <p:cNvPr id="321" name="组合 320">
            <a:extLst>
              <a:ext uri="{FF2B5EF4-FFF2-40B4-BE49-F238E27FC236}">
                <a16:creationId xmlns:a16="http://schemas.microsoft.com/office/drawing/2014/main" id="{EE79A8D5-9D83-AE45-8359-8CD6A94DA973}"/>
              </a:ext>
            </a:extLst>
          </p:cNvPr>
          <p:cNvGrpSpPr/>
          <p:nvPr/>
        </p:nvGrpSpPr>
        <p:grpSpPr>
          <a:xfrm>
            <a:off x="6111317" y="3311630"/>
            <a:ext cx="376000" cy="389960"/>
            <a:chOff x="5965813" y="2892825"/>
            <a:chExt cx="459743" cy="476812"/>
          </a:xfrm>
        </p:grpSpPr>
        <p:sp>
          <p:nvSpPr>
            <p:cNvPr id="307" name="任意多边形: 形状 306">
              <a:extLst>
                <a:ext uri="{FF2B5EF4-FFF2-40B4-BE49-F238E27FC236}">
                  <a16:creationId xmlns:a16="http://schemas.microsoft.com/office/drawing/2014/main" id="{B0DFAB0A-77F1-FE6F-B362-00CF9C6D8635}"/>
                </a:ext>
              </a:extLst>
            </p:cNvPr>
            <p:cNvSpPr/>
            <p:nvPr/>
          </p:nvSpPr>
          <p:spPr>
            <a:xfrm>
              <a:off x="6061404" y="2892825"/>
              <a:ext cx="192318" cy="191749"/>
            </a:xfrm>
            <a:custGeom>
              <a:avLst/>
              <a:gdLst>
                <a:gd name="connsiteX0" fmla="*/ 96159 w 192318"/>
                <a:gd name="connsiteY0" fmla="*/ 191749 h 191749"/>
                <a:gd name="connsiteX1" fmla="*/ 192318 w 192318"/>
                <a:gd name="connsiteY1" fmla="*/ 95590 h 191749"/>
                <a:gd name="connsiteX2" fmla="*/ 96159 w 192318"/>
                <a:gd name="connsiteY2" fmla="*/ 0 h 191749"/>
                <a:gd name="connsiteX3" fmla="*/ 0 w 192318"/>
                <a:gd name="connsiteY3" fmla="*/ 95590 h 191749"/>
                <a:gd name="connsiteX4" fmla="*/ 96159 w 192318"/>
                <a:gd name="connsiteY4" fmla="*/ 191749 h 191749"/>
                <a:gd name="connsiteX5" fmla="*/ 96159 w 192318"/>
                <a:gd name="connsiteY5" fmla="*/ 17070 h 191749"/>
                <a:gd name="connsiteX6" fmla="*/ 175249 w 192318"/>
                <a:gd name="connsiteY6" fmla="*/ 95590 h 191749"/>
                <a:gd name="connsiteX7" fmla="*/ 96159 w 192318"/>
                <a:gd name="connsiteY7" fmla="*/ 174680 h 191749"/>
                <a:gd name="connsiteX8" fmla="*/ 17070 w 192318"/>
                <a:gd name="connsiteY8" fmla="*/ 95590 h 191749"/>
                <a:gd name="connsiteX9" fmla="*/ 96159 w 192318"/>
                <a:gd name="connsiteY9" fmla="*/ 17070 h 19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18" h="191749">
                  <a:moveTo>
                    <a:pt x="96159" y="191749"/>
                  </a:moveTo>
                  <a:cubicBezTo>
                    <a:pt x="149075" y="191749"/>
                    <a:pt x="192318" y="148506"/>
                    <a:pt x="192318" y="95590"/>
                  </a:cubicBezTo>
                  <a:cubicBezTo>
                    <a:pt x="192318" y="42674"/>
                    <a:pt x="149075" y="0"/>
                    <a:pt x="96159" y="0"/>
                  </a:cubicBezTo>
                  <a:cubicBezTo>
                    <a:pt x="43243" y="0"/>
                    <a:pt x="0" y="42674"/>
                    <a:pt x="0" y="95590"/>
                  </a:cubicBezTo>
                  <a:cubicBezTo>
                    <a:pt x="0" y="148506"/>
                    <a:pt x="43243" y="191749"/>
                    <a:pt x="96159" y="191749"/>
                  </a:cubicBezTo>
                  <a:close/>
                  <a:moveTo>
                    <a:pt x="96159" y="17070"/>
                  </a:moveTo>
                  <a:cubicBezTo>
                    <a:pt x="139402" y="17070"/>
                    <a:pt x="175249" y="52347"/>
                    <a:pt x="175249" y="95590"/>
                  </a:cubicBezTo>
                  <a:cubicBezTo>
                    <a:pt x="175249" y="138833"/>
                    <a:pt x="139971" y="174680"/>
                    <a:pt x="96159" y="174680"/>
                  </a:cubicBezTo>
                  <a:cubicBezTo>
                    <a:pt x="52347" y="174680"/>
                    <a:pt x="17070" y="138833"/>
                    <a:pt x="17070" y="95590"/>
                  </a:cubicBezTo>
                  <a:cubicBezTo>
                    <a:pt x="17070" y="52347"/>
                    <a:pt x="52347" y="17070"/>
                    <a:pt x="96159" y="17070"/>
                  </a:cubicBezTo>
                  <a:close/>
                </a:path>
              </a:pathLst>
            </a:custGeom>
            <a:solidFill>
              <a:srgbClr val="000000"/>
            </a:solidFill>
            <a:ln w="5677" cap="flat">
              <a:gradFill>
                <a:gsLst>
                  <a:gs pos="0">
                    <a:srgbClr val="0CBC8B"/>
                  </a:gs>
                  <a:gs pos="100000">
                    <a:srgbClr val="367CFF"/>
                  </a:gs>
                </a:gsLst>
                <a:lin ang="2700000" scaled="0"/>
              </a:grad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0DEFD198-ACB5-46CE-708B-632C18DC39E4}"/>
                </a:ext>
              </a:extLst>
            </p:cNvPr>
            <p:cNvSpPr/>
            <p:nvPr/>
          </p:nvSpPr>
          <p:spPr>
            <a:xfrm>
              <a:off x="5965813" y="3033118"/>
              <a:ext cx="459743" cy="336519"/>
            </a:xfrm>
            <a:custGeom>
              <a:avLst/>
              <a:gdLst>
                <a:gd name="connsiteX0" fmla="*/ 450639 w 459743"/>
                <a:gd name="connsiteY0" fmla="*/ 226136 h 336519"/>
                <a:gd name="connsiteX1" fmla="*/ 425035 w 459743"/>
                <a:gd name="connsiteY1" fmla="*/ 226136 h 336519"/>
                <a:gd name="connsiteX2" fmla="*/ 425035 w 459743"/>
                <a:gd name="connsiteY2" fmla="*/ 95268 h 336519"/>
                <a:gd name="connsiteX3" fmla="*/ 422759 w 459743"/>
                <a:gd name="connsiteY3" fmla="*/ 89579 h 336519"/>
                <a:gd name="connsiteX4" fmla="*/ 401706 w 459743"/>
                <a:gd name="connsiteY4" fmla="*/ 66819 h 336519"/>
                <a:gd name="connsiteX5" fmla="*/ 393740 w 459743"/>
                <a:gd name="connsiteY5" fmla="*/ 27559 h 336519"/>
                <a:gd name="connsiteX6" fmla="*/ 370412 w 459743"/>
                <a:gd name="connsiteY6" fmla="*/ 7644 h 336519"/>
                <a:gd name="connsiteX7" fmla="*/ 346514 w 459743"/>
                <a:gd name="connsiteY7" fmla="*/ 247 h 336519"/>
                <a:gd name="connsiteX8" fmla="*/ 324324 w 459743"/>
                <a:gd name="connsiteY8" fmla="*/ 11627 h 336519"/>
                <a:gd name="connsiteX9" fmla="*/ 328307 w 459743"/>
                <a:gd name="connsiteY9" fmla="*/ 57715 h 336519"/>
                <a:gd name="connsiteX10" fmla="*/ 351635 w 459743"/>
                <a:gd name="connsiteY10" fmla="*/ 77630 h 336519"/>
                <a:gd name="connsiteX11" fmla="*/ 372688 w 459743"/>
                <a:gd name="connsiteY11" fmla="*/ 85596 h 336519"/>
                <a:gd name="connsiteX12" fmla="*/ 390326 w 459743"/>
                <a:gd name="connsiteY12" fmla="*/ 80475 h 336519"/>
                <a:gd name="connsiteX13" fmla="*/ 407965 w 459743"/>
                <a:gd name="connsiteY13" fmla="*/ 99251 h 336519"/>
                <a:gd name="connsiteX14" fmla="*/ 407965 w 459743"/>
                <a:gd name="connsiteY14" fmla="*/ 226136 h 336519"/>
                <a:gd name="connsiteX15" fmla="*/ 359601 w 459743"/>
                <a:gd name="connsiteY15" fmla="*/ 226136 h 336519"/>
                <a:gd name="connsiteX16" fmla="*/ 194594 w 459743"/>
                <a:gd name="connsiteY16" fmla="*/ 65112 h 336519"/>
                <a:gd name="connsiteX17" fmla="*/ 29587 w 459743"/>
                <a:gd name="connsiteY17" fmla="*/ 226136 h 336519"/>
                <a:gd name="connsiteX18" fmla="*/ 8535 w 459743"/>
                <a:gd name="connsiteY18" fmla="*/ 226136 h 336519"/>
                <a:gd name="connsiteX19" fmla="*/ 0 w 459743"/>
                <a:gd name="connsiteY19" fmla="*/ 234671 h 336519"/>
                <a:gd name="connsiteX20" fmla="*/ 0 w 459743"/>
                <a:gd name="connsiteY20" fmla="*/ 327985 h 336519"/>
                <a:gd name="connsiteX21" fmla="*/ 8535 w 459743"/>
                <a:gd name="connsiteY21" fmla="*/ 336520 h 336519"/>
                <a:gd name="connsiteX22" fmla="*/ 451208 w 459743"/>
                <a:gd name="connsiteY22" fmla="*/ 336520 h 336519"/>
                <a:gd name="connsiteX23" fmla="*/ 459743 w 459743"/>
                <a:gd name="connsiteY23" fmla="*/ 327985 h 336519"/>
                <a:gd name="connsiteX24" fmla="*/ 459743 w 459743"/>
                <a:gd name="connsiteY24" fmla="*/ 234671 h 336519"/>
                <a:gd name="connsiteX25" fmla="*/ 450639 w 459743"/>
                <a:gd name="connsiteY25" fmla="*/ 226136 h 336519"/>
                <a:gd name="connsiteX26" fmla="*/ 362446 w 459743"/>
                <a:gd name="connsiteY26" fmla="*/ 64543 h 336519"/>
                <a:gd name="connsiteX27" fmla="*/ 339117 w 459743"/>
                <a:gd name="connsiteY27" fmla="*/ 44628 h 336519"/>
                <a:gd name="connsiteX28" fmla="*/ 337410 w 459743"/>
                <a:gd name="connsiteY28" fmla="*/ 22438 h 336519"/>
                <a:gd name="connsiteX29" fmla="*/ 348221 w 459743"/>
                <a:gd name="connsiteY29" fmla="*/ 16748 h 336519"/>
                <a:gd name="connsiteX30" fmla="*/ 349359 w 459743"/>
                <a:gd name="connsiteY30" fmla="*/ 16748 h 336519"/>
                <a:gd name="connsiteX31" fmla="*/ 359601 w 459743"/>
                <a:gd name="connsiteY31" fmla="*/ 20731 h 336519"/>
                <a:gd name="connsiteX32" fmla="*/ 382930 w 459743"/>
                <a:gd name="connsiteY32" fmla="*/ 40646 h 336519"/>
                <a:gd name="connsiteX33" fmla="*/ 382930 w 459743"/>
                <a:gd name="connsiteY33" fmla="*/ 40646 h 336519"/>
                <a:gd name="connsiteX34" fmla="*/ 384637 w 459743"/>
                <a:gd name="connsiteY34" fmla="*/ 62836 h 336519"/>
                <a:gd name="connsiteX35" fmla="*/ 362446 w 459743"/>
                <a:gd name="connsiteY35" fmla="*/ 64543 h 336519"/>
                <a:gd name="connsiteX36" fmla="*/ 194025 w 459743"/>
                <a:gd name="connsiteY36" fmla="*/ 81613 h 336519"/>
                <a:gd name="connsiteX37" fmla="*/ 341962 w 459743"/>
                <a:gd name="connsiteY37" fmla="*/ 225567 h 336519"/>
                <a:gd name="connsiteX38" fmla="*/ 46088 w 459743"/>
                <a:gd name="connsiteY38" fmla="*/ 225567 h 336519"/>
                <a:gd name="connsiteX39" fmla="*/ 194025 w 459743"/>
                <a:gd name="connsiteY39" fmla="*/ 81613 h 336519"/>
                <a:gd name="connsiteX40" fmla="*/ 442104 w 459743"/>
                <a:gd name="connsiteY40" fmla="*/ 319450 h 336519"/>
                <a:gd name="connsiteX41" fmla="*/ 16501 w 459743"/>
                <a:gd name="connsiteY41" fmla="*/ 319450 h 336519"/>
                <a:gd name="connsiteX42" fmla="*/ 16501 w 459743"/>
                <a:gd name="connsiteY42" fmla="*/ 243206 h 336519"/>
                <a:gd name="connsiteX43" fmla="*/ 442104 w 459743"/>
                <a:gd name="connsiteY43" fmla="*/ 243206 h 336519"/>
                <a:gd name="connsiteX44" fmla="*/ 442104 w 459743"/>
                <a:gd name="connsiteY44" fmla="*/ 319450 h 33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59743" h="336519">
                  <a:moveTo>
                    <a:pt x="450639" y="226136"/>
                  </a:moveTo>
                  <a:lnTo>
                    <a:pt x="425035" y="226136"/>
                  </a:lnTo>
                  <a:lnTo>
                    <a:pt x="425035" y="95268"/>
                  </a:lnTo>
                  <a:cubicBezTo>
                    <a:pt x="425035" y="92992"/>
                    <a:pt x="424466" y="90717"/>
                    <a:pt x="422759" y="89579"/>
                  </a:cubicBezTo>
                  <a:lnTo>
                    <a:pt x="401706" y="66819"/>
                  </a:lnTo>
                  <a:cubicBezTo>
                    <a:pt x="408534" y="53732"/>
                    <a:pt x="405120" y="37232"/>
                    <a:pt x="393740" y="27559"/>
                  </a:cubicBezTo>
                  <a:lnTo>
                    <a:pt x="370412" y="7644"/>
                  </a:lnTo>
                  <a:cubicBezTo>
                    <a:pt x="363584" y="1954"/>
                    <a:pt x="355049" y="-891"/>
                    <a:pt x="346514" y="247"/>
                  </a:cubicBezTo>
                  <a:cubicBezTo>
                    <a:pt x="337979" y="816"/>
                    <a:pt x="330014" y="4799"/>
                    <a:pt x="324324" y="11627"/>
                  </a:cubicBezTo>
                  <a:cubicBezTo>
                    <a:pt x="312944" y="25283"/>
                    <a:pt x="314651" y="46335"/>
                    <a:pt x="328307" y="57715"/>
                  </a:cubicBezTo>
                  <a:lnTo>
                    <a:pt x="351635" y="77630"/>
                  </a:lnTo>
                  <a:cubicBezTo>
                    <a:pt x="357894" y="82751"/>
                    <a:pt x="365291" y="85596"/>
                    <a:pt x="372688" y="85596"/>
                  </a:cubicBezTo>
                  <a:cubicBezTo>
                    <a:pt x="378947" y="85596"/>
                    <a:pt x="385206" y="83889"/>
                    <a:pt x="390326" y="80475"/>
                  </a:cubicBezTo>
                  <a:lnTo>
                    <a:pt x="407965" y="99251"/>
                  </a:lnTo>
                  <a:lnTo>
                    <a:pt x="407965" y="226136"/>
                  </a:lnTo>
                  <a:lnTo>
                    <a:pt x="359601" y="226136"/>
                  </a:lnTo>
                  <a:cubicBezTo>
                    <a:pt x="357325" y="136805"/>
                    <a:pt x="283925" y="65112"/>
                    <a:pt x="194594" y="65112"/>
                  </a:cubicBezTo>
                  <a:cubicBezTo>
                    <a:pt x="104694" y="65112"/>
                    <a:pt x="31294" y="136805"/>
                    <a:pt x="29587" y="226136"/>
                  </a:cubicBezTo>
                  <a:lnTo>
                    <a:pt x="8535" y="226136"/>
                  </a:lnTo>
                  <a:cubicBezTo>
                    <a:pt x="3983" y="226136"/>
                    <a:pt x="0" y="230119"/>
                    <a:pt x="0" y="234671"/>
                  </a:cubicBezTo>
                  <a:lnTo>
                    <a:pt x="0" y="327985"/>
                  </a:lnTo>
                  <a:cubicBezTo>
                    <a:pt x="0" y="332537"/>
                    <a:pt x="3983" y="336520"/>
                    <a:pt x="8535" y="336520"/>
                  </a:cubicBezTo>
                  <a:lnTo>
                    <a:pt x="451208" y="336520"/>
                  </a:lnTo>
                  <a:cubicBezTo>
                    <a:pt x="455760" y="336520"/>
                    <a:pt x="459743" y="332537"/>
                    <a:pt x="459743" y="327985"/>
                  </a:cubicBezTo>
                  <a:lnTo>
                    <a:pt x="459743" y="234671"/>
                  </a:lnTo>
                  <a:cubicBezTo>
                    <a:pt x="459174" y="230119"/>
                    <a:pt x="455191" y="226136"/>
                    <a:pt x="450639" y="226136"/>
                  </a:cubicBezTo>
                  <a:close/>
                  <a:moveTo>
                    <a:pt x="362446" y="64543"/>
                  </a:moveTo>
                  <a:lnTo>
                    <a:pt x="339117" y="44628"/>
                  </a:lnTo>
                  <a:cubicBezTo>
                    <a:pt x="332290" y="38939"/>
                    <a:pt x="331721" y="29266"/>
                    <a:pt x="337410" y="22438"/>
                  </a:cubicBezTo>
                  <a:cubicBezTo>
                    <a:pt x="340255" y="19024"/>
                    <a:pt x="343669" y="17317"/>
                    <a:pt x="348221" y="16748"/>
                  </a:cubicBezTo>
                  <a:cubicBezTo>
                    <a:pt x="348790" y="16748"/>
                    <a:pt x="349359" y="16748"/>
                    <a:pt x="349359" y="16748"/>
                  </a:cubicBezTo>
                  <a:cubicBezTo>
                    <a:pt x="352773" y="16748"/>
                    <a:pt x="356756" y="17886"/>
                    <a:pt x="359601" y="20731"/>
                  </a:cubicBezTo>
                  <a:lnTo>
                    <a:pt x="382930" y="40646"/>
                  </a:lnTo>
                  <a:lnTo>
                    <a:pt x="382930" y="40646"/>
                  </a:lnTo>
                  <a:cubicBezTo>
                    <a:pt x="389757" y="46335"/>
                    <a:pt x="390326" y="56008"/>
                    <a:pt x="384637" y="62836"/>
                  </a:cubicBezTo>
                  <a:cubicBezTo>
                    <a:pt x="378947" y="69095"/>
                    <a:pt x="369274" y="70233"/>
                    <a:pt x="362446" y="64543"/>
                  </a:cubicBezTo>
                  <a:close/>
                  <a:moveTo>
                    <a:pt x="194025" y="81613"/>
                  </a:moveTo>
                  <a:cubicBezTo>
                    <a:pt x="274253" y="81613"/>
                    <a:pt x="340255" y="145908"/>
                    <a:pt x="341962" y="225567"/>
                  </a:cubicBezTo>
                  <a:lnTo>
                    <a:pt x="46088" y="225567"/>
                  </a:lnTo>
                  <a:cubicBezTo>
                    <a:pt x="48364" y="145908"/>
                    <a:pt x="113798" y="81613"/>
                    <a:pt x="194025" y="81613"/>
                  </a:cubicBezTo>
                  <a:close/>
                  <a:moveTo>
                    <a:pt x="442104" y="319450"/>
                  </a:moveTo>
                  <a:lnTo>
                    <a:pt x="16501" y="319450"/>
                  </a:lnTo>
                  <a:lnTo>
                    <a:pt x="16501" y="243206"/>
                  </a:lnTo>
                  <a:lnTo>
                    <a:pt x="442104" y="243206"/>
                  </a:lnTo>
                  <a:lnTo>
                    <a:pt x="442104" y="319450"/>
                  </a:lnTo>
                  <a:close/>
                </a:path>
              </a:pathLst>
            </a:custGeom>
            <a:solidFill>
              <a:srgbClr val="000000"/>
            </a:solidFill>
            <a:ln w="5677" cap="flat">
              <a:gradFill>
                <a:gsLst>
                  <a:gs pos="0">
                    <a:srgbClr val="0CBC8B"/>
                  </a:gs>
                  <a:gs pos="100000">
                    <a:srgbClr val="367CFF"/>
                  </a:gs>
                </a:gsLst>
                <a:lin ang="2700000" scaled="0"/>
              </a:gradFill>
              <a:prstDash val="solid"/>
              <a:miter/>
            </a:ln>
          </p:spPr>
          <p:txBody>
            <a:bodyPr rtlCol="0" anchor="ctr"/>
            <a:lstStyle/>
            <a:p>
              <a:endParaRPr lang="zh-CN" altLang="en-US"/>
            </a:p>
          </p:txBody>
        </p:sp>
      </p:grpSp>
      <p:grpSp>
        <p:nvGrpSpPr>
          <p:cNvPr id="320" name="组合 319">
            <a:extLst>
              <a:ext uri="{FF2B5EF4-FFF2-40B4-BE49-F238E27FC236}">
                <a16:creationId xmlns:a16="http://schemas.microsoft.com/office/drawing/2014/main" id="{C0B14BF7-3D35-DC5B-56D2-B48E26BC507B}"/>
              </a:ext>
            </a:extLst>
          </p:cNvPr>
          <p:cNvGrpSpPr/>
          <p:nvPr/>
        </p:nvGrpSpPr>
        <p:grpSpPr>
          <a:xfrm>
            <a:off x="3084791" y="3269982"/>
            <a:ext cx="329466" cy="431608"/>
            <a:chOff x="2944470" y="2865413"/>
            <a:chExt cx="402843" cy="527735"/>
          </a:xfrm>
        </p:grpSpPr>
        <p:sp>
          <p:nvSpPr>
            <p:cNvPr id="304" name="任意多边形: 形状 303">
              <a:extLst>
                <a:ext uri="{FF2B5EF4-FFF2-40B4-BE49-F238E27FC236}">
                  <a16:creationId xmlns:a16="http://schemas.microsoft.com/office/drawing/2014/main" id="{8C0A4082-A082-1FF8-C81D-EE081DBE8A05}"/>
                </a:ext>
              </a:extLst>
            </p:cNvPr>
            <p:cNvSpPr/>
            <p:nvPr/>
          </p:nvSpPr>
          <p:spPr>
            <a:xfrm>
              <a:off x="2975764" y="2865413"/>
              <a:ext cx="354134" cy="297296"/>
            </a:xfrm>
            <a:custGeom>
              <a:avLst/>
              <a:gdLst>
                <a:gd name="connsiteX0" fmla="*/ 5121 w 354134"/>
                <a:gd name="connsiteY0" fmla="*/ 87340 h 297296"/>
                <a:gd name="connsiteX1" fmla="*/ 71124 w 354134"/>
                <a:gd name="connsiteY1" fmla="*/ 116358 h 297296"/>
                <a:gd name="connsiteX2" fmla="*/ 51209 w 354134"/>
                <a:gd name="connsiteY2" fmla="*/ 181223 h 297296"/>
                <a:gd name="connsiteX3" fmla="*/ 167282 w 354134"/>
                <a:gd name="connsiteY3" fmla="*/ 297296 h 297296"/>
                <a:gd name="connsiteX4" fmla="*/ 283356 w 354134"/>
                <a:gd name="connsiteY4" fmla="*/ 181223 h 297296"/>
                <a:gd name="connsiteX5" fmla="*/ 264010 w 354134"/>
                <a:gd name="connsiteY5" fmla="*/ 116927 h 297296"/>
                <a:gd name="connsiteX6" fmla="*/ 322047 w 354134"/>
                <a:gd name="connsiteY6" fmla="*/ 89616 h 297296"/>
                <a:gd name="connsiteX7" fmla="*/ 322047 w 354134"/>
                <a:gd name="connsiteY7" fmla="*/ 199999 h 297296"/>
                <a:gd name="connsiteX8" fmla="*/ 304409 w 354134"/>
                <a:gd name="connsiteY8" fmla="*/ 237553 h 297296"/>
                <a:gd name="connsiteX9" fmla="*/ 304978 w 354134"/>
                <a:gd name="connsiteY9" fmla="*/ 245518 h 297296"/>
                <a:gd name="connsiteX10" fmla="*/ 312374 w 354134"/>
                <a:gd name="connsiteY10" fmla="*/ 249501 h 297296"/>
                <a:gd name="connsiteX11" fmla="*/ 345945 w 354134"/>
                <a:gd name="connsiteY11" fmla="*/ 249501 h 297296"/>
                <a:gd name="connsiteX12" fmla="*/ 352773 w 354134"/>
                <a:gd name="connsiteY12" fmla="*/ 245518 h 297296"/>
                <a:gd name="connsiteX13" fmla="*/ 353342 w 354134"/>
                <a:gd name="connsiteY13" fmla="*/ 237553 h 297296"/>
                <a:gd name="connsiteX14" fmla="*/ 337979 w 354134"/>
                <a:gd name="connsiteY14" fmla="*/ 199999 h 297296"/>
                <a:gd name="connsiteX15" fmla="*/ 337979 w 354134"/>
                <a:gd name="connsiteY15" fmla="*/ 82219 h 297296"/>
                <a:gd name="connsiteX16" fmla="*/ 329444 w 354134"/>
                <a:gd name="connsiteY16" fmla="*/ 70839 h 297296"/>
                <a:gd name="connsiteX17" fmla="*/ 171265 w 354134"/>
                <a:gd name="connsiteY17" fmla="*/ 853 h 297296"/>
                <a:gd name="connsiteX18" fmla="*/ 164438 w 354134"/>
                <a:gd name="connsiteY18" fmla="*/ 853 h 297296"/>
                <a:gd name="connsiteX19" fmla="*/ 5121 w 354134"/>
                <a:gd name="connsiteY19" fmla="*/ 71408 h 297296"/>
                <a:gd name="connsiteX20" fmla="*/ 0 w 354134"/>
                <a:gd name="connsiteY20" fmla="*/ 79374 h 297296"/>
                <a:gd name="connsiteX21" fmla="*/ 5121 w 354134"/>
                <a:gd name="connsiteY21" fmla="*/ 87340 h 297296"/>
                <a:gd name="connsiteX22" fmla="*/ 265717 w 354134"/>
                <a:gd name="connsiteY22" fmla="*/ 181223 h 297296"/>
                <a:gd name="connsiteX23" fmla="*/ 166713 w 354134"/>
                <a:gd name="connsiteY23" fmla="*/ 280227 h 297296"/>
                <a:gd name="connsiteX24" fmla="*/ 67710 w 354134"/>
                <a:gd name="connsiteY24" fmla="*/ 181223 h 297296"/>
                <a:gd name="connsiteX25" fmla="*/ 86486 w 354134"/>
                <a:gd name="connsiteY25" fmla="*/ 123186 h 297296"/>
                <a:gd name="connsiteX26" fmla="*/ 163869 w 354134"/>
                <a:gd name="connsiteY26" fmla="*/ 157894 h 297296"/>
                <a:gd name="connsiteX27" fmla="*/ 167282 w 354134"/>
                <a:gd name="connsiteY27" fmla="*/ 158463 h 297296"/>
                <a:gd name="connsiteX28" fmla="*/ 170696 w 354134"/>
                <a:gd name="connsiteY28" fmla="*/ 157894 h 297296"/>
                <a:gd name="connsiteX29" fmla="*/ 246941 w 354134"/>
                <a:gd name="connsiteY29" fmla="*/ 123755 h 297296"/>
                <a:gd name="connsiteX30" fmla="*/ 265717 w 354134"/>
                <a:gd name="connsiteY30" fmla="*/ 181223 h 297296"/>
                <a:gd name="connsiteX31" fmla="*/ 325461 w 354134"/>
                <a:gd name="connsiteY31" fmla="*/ 232432 h 297296"/>
                <a:gd name="connsiteX32" fmla="*/ 329444 w 354134"/>
                <a:gd name="connsiteY32" fmla="*/ 223897 h 297296"/>
                <a:gd name="connsiteX33" fmla="*/ 332858 w 354134"/>
                <a:gd name="connsiteY33" fmla="*/ 232432 h 297296"/>
                <a:gd name="connsiteX34" fmla="*/ 325461 w 354134"/>
                <a:gd name="connsiteY34" fmla="*/ 232432 h 297296"/>
                <a:gd name="connsiteX35" fmla="*/ 167851 w 354134"/>
                <a:gd name="connsiteY35" fmla="*/ 17923 h 297296"/>
                <a:gd name="connsiteX36" fmla="*/ 306116 w 354134"/>
                <a:gd name="connsiteY36" fmla="*/ 79374 h 297296"/>
                <a:gd name="connsiteX37" fmla="*/ 167851 w 354134"/>
                <a:gd name="connsiteY37" fmla="*/ 140825 h 297296"/>
                <a:gd name="connsiteX38" fmla="*/ 29587 w 354134"/>
                <a:gd name="connsiteY38" fmla="*/ 79374 h 297296"/>
                <a:gd name="connsiteX39" fmla="*/ 167851 w 354134"/>
                <a:gd name="connsiteY39" fmla="*/ 17923 h 297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4134" h="297296">
                  <a:moveTo>
                    <a:pt x="5121" y="87340"/>
                  </a:moveTo>
                  <a:lnTo>
                    <a:pt x="71124" y="116358"/>
                  </a:lnTo>
                  <a:cubicBezTo>
                    <a:pt x="58037" y="135704"/>
                    <a:pt x="51209" y="157894"/>
                    <a:pt x="51209" y="181223"/>
                  </a:cubicBezTo>
                  <a:cubicBezTo>
                    <a:pt x="51209" y="244949"/>
                    <a:pt x="102987" y="297296"/>
                    <a:pt x="167282" y="297296"/>
                  </a:cubicBezTo>
                  <a:cubicBezTo>
                    <a:pt x="231578" y="297296"/>
                    <a:pt x="283356" y="245518"/>
                    <a:pt x="283356" y="181223"/>
                  </a:cubicBezTo>
                  <a:cubicBezTo>
                    <a:pt x="283356" y="158463"/>
                    <a:pt x="276528" y="135704"/>
                    <a:pt x="264010" y="116927"/>
                  </a:cubicBezTo>
                  <a:lnTo>
                    <a:pt x="322047" y="89616"/>
                  </a:lnTo>
                  <a:lnTo>
                    <a:pt x="322047" y="199999"/>
                  </a:lnTo>
                  <a:lnTo>
                    <a:pt x="304409" y="237553"/>
                  </a:lnTo>
                  <a:cubicBezTo>
                    <a:pt x="303271" y="240397"/>
                    <a:pt x="303271" y="243242"/>
                    <a:pt x="304978" y="245518"/>
                  </a:cubicBezTo>
                  <a:cubicBezTo>
                    <a:pt x="306685" y="247794"/>
                    <a:pt x="309529" y="249501"/>
                    <a:pt x="312374" y="249501"/>
                  </a:cubicBezTo>
                  <a:lnTo>
                    <a:pt x="345945" y="249501"/>
                  </a:lnTo>
                  <a:cubicBezTo>
                    <a:pt x="348790" y="249501"/>
                    <a:pt x="351635" y="248363"/>
                    <a:pt x="352773" y="245518"/>
                  </a:cubicBezTo>
                  <a:cubicBezTo>
                    <a:pt x="354480" y="243242"/>
                    <a:pt x="354480" y="240397"/>
                    <a:pt x="353342" y="237553"/>
                  </a:cubicBezTo>
                  <a:lnTo>
                    <a:pt x="337979" y="199999"/>
                  </a:lnTo>
                  <a:lnTo>
                    <a:pt x="337979" y="82219"/>
                  </a:lnTo>
                  <a:cubicBezTo>
                    <a:pt x="337979" y="77667"/>
                    <a:pt x="337410" y="74253"/>
                    <a:pt x="329444" y="70839"/>
                  </a:cubicBezTo>
                  <a:cubicBezTo>
                    <a:pt x="327737" y="70270"/>
                    <a:pt x="171265" y="853"/>
                    <a:pt x="171265" y="853"/>
                  </a:cubicBezTo>
                  <a:cubicBezTo>
                    <a:pt x="168989" y="-284"/>
                    <a:pt x="166713" y="-284"/>
                    <a:pt x="164438" y="853"/>
                  </a:cubicBezTo>
                  <a:lnTo>
                    <a:pt x="5121" y="71408"/>
                  </a:lnTo>
                  <a:cubicBezTo>
                    <a:pt x="2276" y="72546"/>
                    <a:pt x="0" y="75960"/>
                    <a:pt x="0" y="79374"/>
                  </a:cubicBezTo>
                  <a:cubicBezTo>
                    <a:pt x="0" y="82788"/>
                    <a:pt x="1707" y="85633"/>
                    <a:pt x="5121" y="87340"/>
                  </a:cubicBezTo>
                  <a:close/>
                  <a:moveTo>
                    <a:pt x="265717" y="181223"/>
                  </a:moveTo>
                  <a:cubicBezTo>
                    <a:pt x="265717" y="235846"/>
                    <a:pt x="221336" y="280227"/>
                    <a:pt x="166713" y="280227"/>
                  </a:cubicBezTo>
                  <a:cubicBezTo>
                    <a:pt x="112091" y="280227"/>
                    <a:pt x="67710" y="235846"/>
                    <a:pt x="67710" y="181223"/>
                  </a:cubicBezTo>
                  <a:cubicBezTo>
                    <a:pt x="67710" y="160170"/>
                    <a:pt x="74537" y="140256"/>
                    <a:pt x="86486" y="123186"/>
                  </a:cubicBezTo>
                  <a:lnTo>
                    <a:pt x="163869" y="157894"/>
                  </a:lnTo>
                  <a:cubicBezTo>
                    <a:pt x="165007" y="158463"/>
                    <a:pt x="166145" y="158463"/>
                    <a:pt x="167282" y="158463"/>
                  </a:cubicBezTo>
                  <a:cubicBezTo>
                    <a:pt x="168420" y="158463"/>
                    <a:pt x="169558" y="158463"/>
                    <a:pt x="170696" y="157894"/>
                  </a:cubicBezTo>
                  <a:lnTo>
                    <a:pt x="246941" y="123755"/>
                  </a:lnTo>
                  <a:cubicBezTo>
                    <a:pt x="259459" y="140825"/>
                    <a:pt x="265717" y="160739"/>
                    <a:pt x="265717" y="181223"/>
                  </a:cubicBezTo>
                  <a:close/>
                  <a:moveTo>
                    <a:pt x="325461" y="232432"/>
                  </a:moveTo>
                  <a:lnTo>
                    <a:pt x="329444" y="223897"/>
                  </a:lnTo>
                  <a:lnTo>
                    <a:pt x="332858" y="232432"/>
                  </a:lnTo>
                  <a:lnTo>
                    <a:pt x="325461" y="232432"/>
                  </a:lnTo>
                  <a:close/>
                  <a:moveTo>
                    <a:pt x="167851" y="17923"/>
                  </a:moveTo>
                  <a:lnTo>
                    <a:pt x="306116" y="79374"/>
                  </a:lnTo>
                  <a:lnTo>
                    <a:pt x="167851" y="140825"/>
                  </a:lnTo>
                  <a:lnTo>
                    <a:pt x="29587" y="79374"/>
                  </a:lnTo>
                  <a:lnTo>
                    <a:pt x="167851" y="17923"/>
                  </a:lnTo>
                  <a:close/>
                </a:path>
              </a:pathLst>
            </a:custGeom>
            <a:solidFill>
              <a:srgbClr val="000000"/>
            </a:solidFill>
            <a:ln w="5620" cap="flat">
              <a:gradFill>
                <a:gsLst>
                  <a:gs pos="0">
                    <a:srgbClr val="0CBC8B"/>
                  </a:gs>
                  <a:gs pos="100000">
                    <a:srgbClr val="367CFF"/>
                  </a:gs>
                </a:gsLst>
                <a:lin ang="2700000" scaled="0"/>
              </a:grad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428239EB-FEAB-C0B8-0ACB-E94365F66B37}"/>
                </a:ext>
              </a:extLst>
            </p:cNvPr>
            <p:cNvSpPr/>
            <p:nvPr/>
          </p:nvSpPr>
          <p:spPr>
            <a:xfrm>
              <a:off x="2944470" y="3183192"/>
              <a:ext cx="402843" cy="209956"/>
            </a:xfrm>
            <a:custGeom>
              <a:avLst/>
              <a:gdLst>
                <a:gd name="connsiteX0" fmla="*/ 201422 w 402843"/>
                <a:gd name="connsiteY0" fmla="*/ 0 h 209956"/>
                <a:gd name="connsiteX1" fmla="*/ 0 w 402843"/>
                <a:gd name="connsiteY1" fmla="*/ 201422 h 209956"/>
                <a:gd name="connsiteX2" fmla="*/ 8535 w 402843"/>
                <a:gd name="connsiteY2" fmla="*/ 209957 h 209956"/>
                <a:gd name="connsiteX3" fmla="*/ 394309 w 402843"/>
                <a:gd name="connsiteY3" fmla="*/ 209957 h 209956"/>
                <a:gd name="connsiteX4" fmla="*/ 402844 w 402843"/>
                <a:gd name="connsiteY4" fmla="*/ 201422 h 209956"/>
                <a:gd name="connsiteX5" fmla="*/ 201422 w 402843"/>
                <a:gd name="connsiteY5" fmla="*/ 0 h 209956"/>
                <a:gd name="connsiteX6" fmla="*/ 17639 w 402843"/>
                <a:gd name="connsiteY6" fmla="*/ 192887 h 209956"/>
                <a:gd name="connsiteX7" fmla="*/ 201991 w 402843"/>
                <a:gd name="connsiteY7" fmla="*/ 17070 h 209956"/>
                <a:gd name="connsiteX8" fmla="*/ 385774 w 402843"/>
                <a:gd name="connsiteY8" fmla="*/ 192887 h 209956"/>
                <a:gd name="connsiteX9" fmla="*/ 17639 w 402843"/>
                <a:gd name="connsiteY9" fmla="*/ 192887 h 20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843" h="209956">
                  <a:moveTo>
                    <a:pt x="201422" y="0"/>
                  </a:moveTo>
                  <a:cubicBezTo>
                    <a:pt x="90469" y="0"/>
                    <a:pt x="0" y="90469"/>
                    <a:pt x="0" y="201422"/>
                  </a:cubicBezTo>
                  <a:cubicBezTo>
                    <a:pt x="0" y="205974"/>
                    <a:pt x="3983" y="209957"/>
                    <a:pt x="8535" y="209957"/>
                  </a:cubicBezTo>
                  <a:lnTo>
                    <a:pt x="394309" y="209957"/>
                  </a:lnTo>
                  <a:cubicBezTo>
                    <a:pt x="398861" y="209957"/>
                    <a:pt x="402844" y="205974"/>
                    <a:pt x="402844" y="201422"/>
                  </a:cubicBezTo>
                  <a:cubicBezTo>
                    <a:pt x="402844" y="90469"/>
                    <a:pt x="312374" y="0"/>
                    <a:pt x="201422" y="0"/>
                  </a:cubicBezTo>
                  <a:close/>
                  <a:moveTo>
                    <a:pt x="17639" y="192887"/>
                  </a:moveTo>
                  <a:cubicBezTo>
                    <a:pt x="22191" y="95021"/>
                    <a:pt x="102987" y="17070"/>
                    <a:pt x="201991" y="17070"/>
                  </a:cubicBezTo>
                  <a:cubicBezTo>
                    <a:pt x="300995" y="17070"/>
                    <a:pt x="381222" y="95590"/>
                    <a:pt x="385774" y="192887"/>
                  </a:cubicBezTo>
                  <a:lnTo>
                    <a:pt x="17639" y="192887"/>
                  </a:lnTo>
                  <a:close/>
                </a:path>
              </a:pathLst>
            </a:custGeom>
            <a:solidFill>
              <a:srgbClr val="000000"/>
            </a:solidFill>
            <a:ln w="5620" cap="flat">
              <a:gradFill>
                <a:gsLst>
                  <a:gs pos="0">
                    <a:srgbClr val="0CBC8B"/>
                  </a:gs>
                  <a:gs pos="100000">
                    <a:srgbClr val="367CFF"/>
                  </a:gs>
                </a:gsLst>
                <a:lin ang="2700000" scaled="0"/>
              </a:gradFill>
              <a:prstDash val="solid"/>
              <a:miter/>
            </a:ln>
          </p:spPr>
          <p:txBody>
            <a:bodyPr rtlCol="0" anchor="ctr"/>
            <a:lstStyle/>
            <a:p>
              <a:endParaRPr lang="zh-CN" altLang="en-US"/>
            </a:p>
          </p:txBody>
        </p:sp>
      </p:grpSp>
      <p:cxnSp>
        <p:nvCxnSpPr>
          <p:cNvPr id="296" name="直接连接符 295">
            <a:extLst>
              <a:ext uri="{FF2B5EF4-FFF2-40B4-BE49-F238E27FC236}">
                <a16:creationId xmlns:a16="http://schemas.microsoft.com/office/drawing/2014/main" id="{D829261F-E4CE-A664-637E-1C097061B600}"/>
              </a:ext>
            </a:extLst>
          </p:cNvPr>
          <p:cNvCxnSpPr>
            <a:cxnSpLocks/>
          </p:cNvCxnSpPr>
          <p:nvPr/>
        </p:nvCxnSpPr>
        <p:spPr>
          <a:xfrm>
            <a:off x="2946083" y="4016756"/>
            <a:ext cx="0" cy="180000"/>
          </a:xfrm>
          <a:prstGeom prst="line">
            <a:avLst/>
          </a:prstGeom>
          <a:ln w="12700">
            <a:gradFill>
              <a:gsLst>
                <a:gs pos="0">
                  <a:srgbClr val="0CBC8B"/>
                </a:gs>
                <a:gs pos="100000">
                  <a:srgbClr val="367C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E4ADFEEF-0A86-0175-E95A-E837EBEA32A4}"/>
              </a:ext>
            </a:extLst>
          </p:cNvPr>
          <p:cNvCxnSpPr>
            <a:cxnSpLocks/>
          </p:cNvCxnSpPr>
          <p:nvPr/>
        </p:nvCxnSpPr>
        <p:spPr>
          <a:xfrm>
            <a:off x="5974427" y="4016756"/>
            <a:ext cx="0" cy="180000"/>
          </a:xfrm>
          <a:prstGeom prst="line">
            <a:avLst/>
          </a:prstGeom>
          <a:ln w="12700">
            <a:gradFill>
              <a:gsLst>
                <a:gs pos="0">
                  <a:srgbClr val="0CBC8B"/>
                </a:gs>
                <a:gs pos="100000">
                  <a:srgbClr val="367C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1C1B937F-DAC0-A6E1-23C8-C08D9F72B7CC}"/>
              </a:ext>
            </a:extLst>
          </p:cNvPr>
          <p:cNvCxnSpPr>
            <a:cxnSpLocks/>
          </p:cNvCxnSpPr>
          <p:nvPr/>
        </p:nvCxnSpPr>
        <p:spPr>
          <a:xfrm>
            <a:off x="9071900" y="4016756"/>
            <a:ext cx="0" cy="180000"/>
          </a:xfrm>
          <a:prstGeom prst="line">
            <a:avLst/>
          </a:prstGeom>
          <a:ln w="12700">
            <a:gradFill>
              <a:gsLst>
                <a:gs pos="0">
                  <a:srgbClr val="0CBC8B"/>
                </a:gs>
                <a:gs pos="100000">
                  <a:srgbClr val="367CFF"/>
                </a:gs>
              </a:gsLst>
              <a:lin ang="5400000" scaled="1"/>
            </a:gradFill>
          </a:ln>
        </p:spPr>
        <p:style>
          <a:lnRef idx="1">
            <a:schemeClr val="accent1"/>
          </a:lnRef>
          <a:fillRef idx="0">
            <a:schemeClr val="accent1"/>
          </a:fillRef>
          <a:effectRef idx="0">
            <a:schemeClr val="accent1"/>
          </a:effectRef>
          <a:fontRef idx="minor">
            <a:schemeClr val="tx1"/>
          </a:fontRef>
        </p:style>
      </p:cxnSp>
      <p:sp>
        <p:nvSpPr>
          <p:cNvPr id="310" name="文本框 309">
            <a:extLst>
              <a:ext uri="{FF2B5EF4-FFF2-40B4-BE49-F238E27FC236}">
                <a16:creationId xmlns:a16="http://schemas.microsoft.com/office/drawing/2014/main" id="{C8903926-7E38-F232-1044-94925073A5A6}"/>
              </a:ext>
            </a:extLst>
          </p:cNvPr>
          <p:cNvSpPr txBox="1"/>
          <p:nvPr/>
        </p:nvSpPr>
        <p:spPr>
          <a:xfrm>
            <a:off x="2968746" y="3936315"/>
            <a:ext cx="2224717" cy="369332"/>
          </a:xfrm>
          <a:prstGeom prst="rect">
            <a:avLst/>
          </a:prstGeom>
          <a:noFill/>
        </p:spPr>
        <p:txBody>
          <a:bodyPr wrap="square" rtlCol="0">
            <a:spAutoFit/>
          </a:bodyPr>
          <a:lstStyle/>
          <a:p>
            <a:r>
              <a:rPr lang="zh-CN" altLang="en-US">
                <a:latin typeface="+mj-ea"/>
                <a:ea typeface="+mj-ea"/>
              </a:rPr>
              <a:t>添加标题内容文字</a:t>
            </a:r>
          </a:p>
        </p:txBody>
      </p:sp>
      <p:sp>
        <p:nvSpPr>
          <p:cNvPr id="311" name="文本框 310">
            <a:extLst>
              <a:ext uri="{FF2B5EF4-FFF2-40B4-BE49-F238E27FC236}">
                <a16:creationId xmlns:a16="http://schemas.microsoft.com/office/drawing/2014/main" id="{EBBBA4DF-3836-15B0-68A9-2DA7D4E25856}"/>
              </a:ext>
            </a:extLst>
          </p:cNvPr>
          <p:cNvSpPr txBox="1"/>
          <p:nvPr/>
        </p:nvSpPr>
        <p:spPr>
          <a:xfrm>
            <a:off x="5984544" y="3936315"/>
            <a:ext cx="2224717" cy="369332"/>
          </a:xfrm>
          <a:prstGeom prst="rect">
            <a:avLst/>
          </a:prstGeom>
          <a:noFill/>
        </p:spPr>
        <p:txBody>
          <a:bodyPr wrap="square" rtlCol="0">
            <a:spAutoFit/>
          </a:bodyPr>
          <a:lstStyle/>
          <a:p>
            <a:r>
              <a:rPr lang="zh-CN" altLang="en-US">
                <a:latin typeface="+mj-ea"/>
                <a:ea typeface="+mj-ea"/>
              </a:rPr>
              <a:t>添加标题内容文字</a:t>
            </a:r>
          </a:p>
        </p:txBody>
      </p:sp>
      <p:sp>
        <p:nvSpPr>
          <p:cNvPr id="312" name="文本框 311">
            <a:extLst>
              <a:ext uri="{FF2B5EF4-FFF2-40B4-BE49-F238E27FC236}">
                <a16:creationId xmlns:a16="http://schemas.microsoft.com/office/drawing/2014/main" id="{0D565022-D3CE-4DF2-F15E-669AFC0538AC}"/>
              </a:ext>
            </a:extLst>
          </p:cNvPr>
          <p:cNvSpPr txBox="1"/>
          <p:nvPr/>
        </p:nvSpPr>
        <p:spPr>
          <a:xfrm>
            <a:off x="9065407" y="3936315"/>
            <a:ext cx="2224717" cy="369332"/>
          </a:xfrm>
          <a:prstGeom prst="rect">
            <a:avLst/>
          </a:prstGeom>
          <a:noFill/>
        </p:spPr>
        <p:txBody>
          <a:bodyPr wrap="square" rtlCol="0">
            <a:spAutoFit/>
          </a:bodyPr>
          <a:lstStyle/>
          <a:p>
            <a:r>
              <a:rPr lang="zh-CN" altLang="en-US">
                <a:latin typeface="+mj-ea"/>
                <a:ea typeface="+mj-ea"/>
              </a:rPr>
              <a:t>添加标题内容文字</a:t>
            </a:r>
          </a:p>
        </p:txBody>
      </p:sp>
      <p:sp>
        <p:nvSpPr>
          <p:cNvPr id="313" name="文本框 312">
            <a:extLst>
              <a:ext uri="{FF2B5EF4-FFF2-40B4-BE49-F238E27FC236}">
                <a16:creationId xmlns:a16="http://schemas.microsoft.com/office/drawing/2014/main" id="{90F8A473-E252-1041-EDA6-48D0C1DBE214}"/>
              </a:ext>
            </a:extLst>
          </p:cNvPr>
          <p:cNvSpPr txBox="1"/>
          <p:nvPr/>
        </p:nvSpPr>
        <p:spPr>
          <a:xfrm>
            <a:off x="2968746" y="4408570"/>
            <a:ext cx="2224718" cy="1161985"/>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a:t>
            </a:r>
          </a:p>
        </p:txBody>
      </p:sp>
      <p:sp>
        <p:nvSpPr>
          <p:cNvPr id="314" name="文本框 313">
            <a:extLst>
              <a:ext uri="{FF2B5EF4-FFF2-40B4-BE49-F238E27FC236}">
                <a16:creationId xmlns:a16="http://schemas.microsoft.com/office/drawing/2014/main" id="{42BC3DF1-36CA-7E4B-D8A0-182C49D50EF3}"/>
              </a:ext>
            </a:extLst>
          </p:cNvPr>
          <p:cNvSpPr txBox="1"/>
          <p:nvPr/>
        </p:nvSpPr>
        <p:spPr>
          <a:xfrm>
            <a:off x="5984544" y="4408570"/>
            <a:ext cx="2224718" cy="1161985"/>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a:t>
            </a:r>
          </a:p>
        </p:txBody>
      </p:sp>
      <p:sp>
        <p:nvSpPr>
          <p:cNvPr id="315" name="文本框 314">
            <a:extLst>
              <a:ext uri="{FF2B5EF4-FFF2-40B4-BE49-F238E27FC236}">
                <a16:creationId xmlns:a16="http://schemas.microsoft.com/office/drawing/2014/main" id="{FDD43DC0-501C-EFBA-F29C-AD5DE79B1EA7}"/>
              </a:ext>
            </a:extLst>
          </p:cNvPr>
          <p:cNvSpPr txBox="1"/>
          <p:nvPr/>
        </p:nvSpPr>
        <p:spPr>
          <a:xfrm>
            <a:off x="9065407" y="4408570"/>
            <a:ext cx="2224718" cy="1161985"/>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a:t>
            </a:r>
          </a:p>
        </p:txBody>
      </p:sp>
      <p:cxnSp>
        <p:nvCxnSpPr>
          <p:cNvPr id="317" name="直接连接符 316">
            <a:extLst>
              <a:ext uri="{FF2B5EF4-FFF2-40B4-BE49-F238E27FC236}">
                <a16:creationId xmlns:a16="http://schemas.microsoft.com/office/drawing/2014/main" id="{1A37A11D-3406-8617-A188-01179CE9EE15}"/>
              </a:ext>
            </a:extLst>
          </p:cNvPr>
          <p:cNvCxnSpPr/>
          <p:nvPr/>
        </p:nvCxnSpPr>
        <p:spPr>
          <a:xfrm>
            <a:off x="2944813" y="5880819"/>
            <a:ext cx="2248650" cy="0"/>
          </a:xfrm>
          <a:prstGeom prst="line">
            <a:avLst/>
          </a:prstGeom>
          <a:ln w="222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7172C242-910E-BAD7-9533-2F3CF501F9D4}"/>
              </a:ext>
            </a:extLst>
          </p:cNvPr>
          <p:cNvCxnSpPr>
            <a:cxnSpLocks/>
          </p:cNvCxnSpPr>
          <p:nvPr/>
        </p:nvCxnSpPr>
        <p:spPr>
          <a:xfrm>
            <a:off x="5984544" y="5880819"/>
            <a:ext cx="2248650" cy="0"/>
          </a:xfrm>
          <a:prstGeom prst="line">
            <a:avLst/>
          </a:prstGeom>
          <a:ln w="222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C4C2012B-72C9-7A55-D0A8-B79C4D8B0EA3}"/>
              </a:ext>
            </a:extLst>
          </p:cNvPr>
          <p:cNvCxnSpPr>
            <a:cxnSpLocks/>
          </p:cNvCxnSpPr>
          <p:nvPr/>
        </p:nvCxnSpPr>
        <p:spPr>
          <a:xfrm>
            <a:off x="9065407" y="5880819"/>
            <a:ext cx="2248650" cy="0"/>
          </a:xfrm>
          <a:prstGeom prst="line">
            <a:avLst/>
          </a:prstGeom>
          <a:ln w="222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a16="http://schemas.microsoft.com/office/drawing/2014/main" id="{81DF9829-2AE3-FC59-E054-AE2FC6CC193E}"/>
              </a:ext>
            </a:extLst>
          </p:cNvPr>
          <p:cNvCxnSpPr/>
          <p:nvPr/>
        </p:nvCxnSpPr>
        <p:spPr>
          <a:xfrm>
            <a:off x="2944813" y="2941330"/>
            <a:ext cx="8586787"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984815B6-89F0-772A-D2BC-0F3BA67F5D91}"/>
              </a:ext>
            </a:extLst>
          </p:cNvPr>
          <p:cNvCxnSpPr>
            <a:cxnSpLocks/>
          </p:cNvCxnSpPr>
          <p:nvPr/>
        </p:nvCxnSpPr>
        <p:spPr>
          <a:xfrm>
            <a:off x="2938266" y="1591390"/>
            <a:ext cx="8593334" cy="0"/>
          </a:xfrm>
          <a:prstGeom prst="line">
            <a:avLst/>
          </a:prstGeom>
          <a:ln w="222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4340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AFDF28CA-1A54-2FC3-521A-661CB1A5F1F2}"/>
              </a:ext>
            </a:extLst>
          </p:cNvPr>
          <p:cNvCxnSpPr>
            <a:cxnSpLocks/>
          </p:cNvCxnSpPr>
          <p:nvPr/>
        </p:nvCxnSpPr>
        <p:spPr>
          <a:xfrm flipH="1">
            <a:off x="-1120" y="2060695"/>
            <a:ext cx="12193120" cy="0"/>
          </a:xfrm>
          <a:prstGeom prst="line">
            <a:avLst/>
          </a:prstGeom>
          <a:ln w="9525">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id="{152EE6F9-7E6B-660A-22B7-34B254CCB6CD}"/>
              </a:ext>
            </a:extLst>
          </p:cNvPr>
          <p:cNvSpPr/>
          <p:nvPr/>
        </p:nvSpPr>
        <p:spPr>
          <a:xfrm>
            <a:off x="0" y="2203747"/>
            <a:ext cx="12192000" cy="3044512"/>
          </a:xfrm>
          <a:prstGeom prst="roundRect">
            <a:avLst>
              <a:gd name="adj" fmla="val 0"/>
            </a:avLst>
          </a:prstGeom>
          <a:gradFill>
            <a:gsLst>
              <a:gs pos="0">
                <a:srgbClr val="367CFF">
                  <a:lumMod val="50000"/>
                  <a:lumOff val="50000"/>
                </a:srgbClr>
              </a:gs>
              <a:gs pos="100000">
                <a:srgbClr val="0CBC8B">
                  <a:lumMod val="50000"/>
                  <a:lumOff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520E1086-2AEC-A3B5-EB00-5425C237196F}"/>
              </a:ext>
            </a:extLst>
          </p:cNvPr>
          <p:cNvSpPr txBox="1"/>
          <p:nvPr/>
        </p:nvSpPr>
        <p:spPr>
          <a:xfrm>
            <a:off x="5410722" y="3061496"/>
            <a:ext cx="6249251" cy="1107996"/>
          </a:xfrm>
          <a:prstGeom prst="rect">
            <a:avLst/>
          </a:prstGeom>
          <a:noFill/>
        </p:spPr>
        <p:txBody>
          <a:bodyPr wrap="square" rtlCol="0">
            <a:spAutoFit/>
          </a:bodyPr>
          <a:lstStyle/>
          <a:p>
            <a:pPr algn="ctr"/>
            <a:r>
              <a:rPr lang="zh-CN" altLang="en-US" sz="6600">
                <a:latin typeface="+mj-ea"/>
                <a:ea typeface="+mj-ea"/>
              </a:rPr>
              <a:t>工作成果和不足</a:t>
            </a:r>
          </a:p>
        </p:txBody>
      </p:sp>
      <p:sp>
        <p:nvSpPr>
          <p:cNvPr id="5" name="文本框 4">
            <a:extLst>
              <a:ext uri="{FF2B5EF4-FFF2-40B4-BE49-F238E27FC236}">
                <a16:creationId xmlns:a16="http://schemas.microsoft.com/office/drawing/2014/main" id="{BF218CBD-F96F-5E85-F633-26971CCC9B9F}"/>
              </a:ext>
            </a:extLst>
          </p:cNvPr>
          <p:cNvSpPr txBox="1"/>
          <p:nvPr/>
        </p:nvSpPr>
        <p:spPr>
          <a:xfrm>
            <a:off x="5507243" y="4089253"/>
            <a:ext cx="6092937" cy="461665"/>
          </a:xfrm>
          <a:prstGeom prst="rect">
            <a:avLst/>
          </a:prstGeom>
          <a:noFill/>
        </p:spPr>
        <p:txBody>
          <a:bodyPr wrap="square" rtlCol="0">
            <a:spAutoFit/>
          </a:bodyPr>
          <a:lstStyle/>
          <a:p>
            <a:r>
              <a:rPr lang="en-US" altLang="zh-CN" sz="2400">
                <a:solidFill>
                  <a:schemeClr val="tx1">
                    <a:alpha val="30000"/>
                  </a:schemeClr>
                </a:solidFill>
              </a:rPr>
              <a:t>WORK RESULTS AND DEFICIENCIES</a:t>
            </a:r>
          </a:p>
        </p:txBody>
      </p:sp>
      <p:pic>
        <p:nvPicPr>
          <p:cNvPr id="7" name="图形 6">
            <a:extLst>
              <a:ext uri="{FF2B5EF4-FFF2-40B4-BE49-F238E27FC236}">
                <a16:creationId xmlns:a16="http://schemas.microsoft.com/office/drawing/2014/main" id="{B377B140-F7AC-63CE-12FB-20B756ECD44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8593" y="2422443"/>
            <a:ext cx="4986102" cy="2825816"/>
          </a:xfrm>
          <a:prstGeom prst="rect">
            <a:avLst/>
          </a:prstGeom>
        </p:spPr>
      </p:pic>
    </p:spTree>
    <p:extLst>
      <p:ext uri="{BB962C8B-B14F-4D97-AF65-F5344CB8AC3E}">
        <p14:creationId xmlns:p14="http://schemas.microsoft.com/office/powerpoint/2010/main" val="1210498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9337945" cy="646331"/>
          </a:xfrm>
          <a:prstGeom prst="rect">
            <a:avLst/>
          </a:prstGeom>
          <a:noFill/>
        </p:spPr>
        <p:txBody>
          <a:bodyPr wrap="square" rtlCol="0">
            <a:spAutoFit/>
          </a:bodyPr>
          <a:lstStyle/>
          <a:p>
            <a:r>
              <a:rPr lang="en-US" altLang="zh-CN" sz="3600">
                <a:solidFill>
                  <a:schemeClr val="tx1">
                    <a:alpha val="3000"/>
                  </a:schemeClr>
                </a:solidFill>
                <a:latin typeface="+mj-lt"/>
              </a:rPr>
              <a:t>WORK RESULTS AND DEFICIENCIES</a:t>
            </a:r>
          </a:p>
        </p:txBody>
      </p:sp>
      <p:sp>
        <p:nvSpPr>
          <p:cNvPr id="4" name="文本框 3">
            <a:extLst>
              <a:ext uri="{FF2B5EF4-FFF2-40B4-BE49-F238E27FC236}">
                <a16:creationId xmlns:a16="http://schemas.microsoft.com/office/drawing/2014/main" id="{520E1086-2AEC-A3B5-EB00-5425C237196F}"/>
              </a:ext>
            </a:extLst>
          </p:cNvPr>
          <p:cNvSpPr txBox="1"/>
          <p:nvPr/>
        </p:nvSpPr>
        <p:spPr>
          <a:xfrm>
            <a:off x="770401" y="573802"/>
            <a:ext cx="3546960" cy="584775"/>
          </a:xfrm>
          <a:prstGeom prst="rect">
            <a:avLst/>
          </a:prstGeom>
          <a:noFill/>
        </p:spPr>
        <p:txBody>
          <a:bodyPr wrap="square" rtlCol="0">
            <a:spAutoFit/>
          </a:bodyPr>
          <a:lstStyle/>
          <a:p>
            <a:r>
              <a:rPr lang="zh-CN" altLang="en-US" sz="3200">
                <a:latin typeface="+mj-ea"/>
                <a:ea typeface="+mj-ea"/>
              </a:rPr>
              <a:t>工作成果和不足</a:t>
            </a:r>
          </a:p>
        </p:txBody>
      </p:sp>
      <p:cxnSp>
        <p:nvCxnSpPr>
          <p:cNvPr id="7" name="直接连接符 6">
            <a:extLst>
              <a:ext uri="{FF2B5EF4-FFF2-40B4-BE49-F238E27FC236}">
                <a16:creationId xmlns:a16="http://schemas.microsoft.com/office/drawing/2014/main" id="{2B9C9772-6FE6-F961-BA11-D2EC5816EE57}"/>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5C5D5A6-2CAB-42C7-6F28-4AD091BB4B7C}"/>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93D729AA-B12C-F571-9D4B-2DB008C3A020}"/>
              </a:ext>
            </a:extLst>
          </p:cNvPr>
          <p:cNvSpPr txBox="1"/>
          <p:nvPr/>
        </p:nvSpPr>
        <p:spPr>
          <a:xfrm>
            <a:off x="570724" y="1414255"/>
            <a:ext cx="5100253" cy="400110"/>
          </a:xfrm>
          <a:prstGeom prst="rect">
            <a:avLst/>
          </a:prstGeom>
          <a:noFill/>
        </p:spPr>
        <p:txBody>
          <a:bodyPr wrap="square" rtlCol="0">
            <a:spAutoFit/>
          </a:bodyPr>
          <a:lstStyle/>
          <a:p>
            <a:r>
              <a:rPr lang="zh-CN" altLang="en-US" sz="2000">
                <a:latin typeface="+mj-ea"/>
                <a:ea typeface="+mj-ea"/>
              </a:rPr>
              <a:t>添加标题文字内容添加标题文字内容</a:t>
            </a:r>
          </a:p>
        </p:txBody>
      </p:sp>
      <p:grpSp>
        <p:nvGrpSpPr>
          <p:cNvPr id="82" name="图形 78">
            <a:extLst>
              <a:ext uri="{FF2B5EF4-FFF2-40B4-BE49-F238E27FC236}">
                <a16:creationId xmlns:a16="http://schemas.microsoft.com/office/drawing/2014/main" id="{2D826F4B-ADEC-90C2-BAA9-4FAB9FC73A71}"/>
              </a:ext>
            </a:extLst>
          </p:cNvPr>
          <p:cNvGrpSpPr/>
          <p:nvPr/>
        </p:nvGrpSpPr>
        <p:grpSpPr>
          <a:xfrm rot="20748119">
            <a:off x="8626903" y="1588663"/>
            <a:ext cx="3957941" cy="4226194"/>
            <a:chOff x="9257991" y="302344"/>
            <a:chExt cx="795390" cy="849299"/>
          </a:xfrm>
        </p:grpSpPr>
        <p:sp>
          <p:nvSpPr>
            <p:cNvPr id="83" name="任意多边形: 形状 82">
              <a:extLst>
                <a:ext uri="{FF2B5EF4-FFF2-40B4-BE49-F238E27FC236}">
                  <a16:creationId xmlns:a16="http://schemas.microsoft.com/office/drawing/2014/main" id="{F7AE4485-C018-AD83-1601-A8BC9EA2E4D9}"/>
                </a:ext>
              </a:extLst>
            </p:cNvPr>
            <p:cNvSpPr/>
            <p:nvPr/>
          </p:nvSpPr>
          <p:spPr>
            <a:xfrm>
              <a:off x="9395320" y="755216"/>
              <a:ext cx="275798" cy="292284"/>
            </a:xfrm>
            <a:custGeom>
              <a:avLst/>
              <a:gdLst>
                <a:gd name="connsiteX0" fmla="*/ 264956 w 275798"/>
                <a:gd name="connsiteY0" fmla="*/ 269841 h 292284"/>
                <a:gd name="connsiteX1" fmla="*/ 219930 w 275798"/>
                <a:gd name="connsiteY1" fmla="*/ 18154 h 292284"/>
                <a:gd name="connsiteX2" fmla="*/ 216112 w 275798"/>
                <a:gd name="connsiteY2" fmla="*/ 9749 h 292284"/>
                <a:gd name="connsiteX3" fmla="*/ 194969 w 275798"/>
                <a:gd name="connsiteY3" fmla="*/ 11673 h 292284"/>
                <a:gd name="connsiteX4" fmla="*/ 176881 w 275798"/>
                <a:gd name="connsiteY4" fmla="*/ 578 h 292284"/>
                <a:gd name="connsiteX5" fmla="*/ 169731 w 275798"/>
                <a:gd name="connsiteY5" fmla="*/ 6416 h 292284"/>
                <a:gd name="connsiteX6" fmla="*/ 17830 w 275798"/>
                <a:gd name="connsiteY6" fmla="*/ 212091 h 292284"/>
                <a:gd name="connsiteX7" fmla="*/ 350 w 275798"/>
                <a:gd name="connsiteY7" fmla="*/ 228482 h 292284"/>
                <a:gd name="connsiteX8" fmla="*/ 273376 w 275798"/>
                <a:gd name="connsiteY8" fmla="*/ 292285 h 292284"/>
                <a:gd name="connsiteX9" fmla="*/ 264956 w 275798"/>
                <a:gd name="connsiteY9" fmla="*/ 269841 h 29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798" h="292284">
                  <a:moveTo>
                    <a:pt x="264956" y="269841"/>
                  </a:moveTo>
                  <a:cubicBezTo>
                    <a:pt x="180849" y="205703"/>
                    <a:pt x="211752" y="33305"/>
                    <a:pt x="219930" y="18154"/>
                  </a:cubicBezTo>
                  <a:cubicBezTo>
                    <a:pt x="222958" y="12547"/>
                    <a:pt x="220457" y="10326"/>
                    <a:pt x="216112" y="9749"/>
                  </a:cubicBezTo>
                  <a:cubicBezTo>
                    <a:pt x="210593" y="7763"/>
                    <a:pt x="198825" y="10634"/>
                    <a:pt x="194969" y="11673"/>
                  </a:cubicBezTo>
                  <a:cubicBezTo>
                    <a:pt x="191971" y="9033"/>
                    <a:pt x="182692" y="1244"/>
                    <a:pt x="176881" y="578"/>
                  </a:cubicBezTo>
                  <a:cubicBezTo>
                    <a:pt x="172729" y="-830"/>
                    <a:pt x="169504" y="51"/>
                    <a:pt x="169731" y="6416"/>
                  </a:cubicBezTo>
                  <a:cubicBezTo>
                    <a:pt x="170351" y="23626"/>
                    <a:pt x="121653" y="191868"/>
                    <a:pt x="17830" y="212091"/>
                  </a:cubicBezTo>
                  <a:cubicBezTo>
                    <a:pt x="-3983" y="216324"/>
                    <a:pt x="350" y="228482"/>
                    <a:pt x="350" y="228482"/>
                  </a:cubicBezTo>
                  <a:lnTo>
                    <a:pt x="273376" y="292285"/>
                  </a:lnTo>
                  <a:cubicBezTo>
                    <a:pt x="273376" y="292285"/>
                    <a:pt x="282632" y="283318"/>
                    <a:pt x="264956" y="269841"/>
                  </a:cubicBezTo>
                  <a:close/>
                </a:path>
              </a:pathLst>
            </a:custGeom>
            <a:solidFill>
              <a:srgbClr val="0CBC8B"/>
            </a:solidFill>
            <a:ln w="3848"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0F9C42F-B549-F127-9628-6D2C6F7B3AF2}"/>
                </a:ext>
              </a:extLst>
            </p:cNvPr>
            <p:cNvSpPr/>
            <p:nvPr/>
          </p:nvSpPr>
          <p:spPr>
            <a:xfrm>
              <a:off x="9591780" y="764403"/>
              <a:ext cx="79336" cy="283101"/>
            </a:xfrm>
            <a:custGeom>
              <a:avLst/>
              <a:gdLst>
                <a:gd name="connsiteX0" fmla="*/ 76901 w 79336"/>
                <a:gd name="connsiteY0" fmla="*/ 283101 h 283101"/>
                <a:gd name="connsiteX1" fmla="*/ 59383 w 79336"/>
                <a:gd name="connsiteY1" fmla="*/ 279007 h 283101"/>
                <a:gd name="connsiteX2" fmla="*/ 50982 w 79336"/>
                <a:gd name="connsiteY2" fmla="*/ 256563 h 283101"/>
                <a:gd name="connsiteX3" fmla="*/ 18474 w 79336"/>
                <a:gd name="connsiteY3" fmla="*/ 7797 h 283101"/>
                <a:gd name="connsiteX4" fmla="*/ 17128 w 79336"/>
                <a:gd name="connsiteY4" fmla="*/ 0 h 283101"/>
                <a:gd name="connsiteX5" fmla="*/ 19648 w 79336"/>
                <a:gd name="connsiteY5" fmla="*/ 562 h 283101"/>
                <a:gd name="connsiteX6" fmla="*/ 23497 w 79336"/>
                <a:gd name="connsiteY6" fmla="*/ 8967 h 283101"/>
                <a:gd name="connsiteX7" fmla="*/ 68523 w 79336"/>
                <a:gd name="connsiteY7" fmla="*/ 260654 h 283101"/>
                <a:gd name="connsiteX8" fmla="*/ 76901 w 79336"/>
                <a:gd name="connsiteY8" fmla="*/ 283101 h 28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336" h="283101">
                  <a:moveTo>
                    <a:pt x="76901" y="283101"/>
                  </a:moveTo>
                  <a:lnTo>
                    <a:pt x="59383" y="279007"/>
                  </a:lnTo>
                  <a:cubicBezTo>
                    <a:pt x="59383" y="279007"/>
                    <a:pt x="68658" y="270036"/>
                    <a:pt x="50982" y="256563"/>
                  </a:cubicBezTo>
                  <a:cubicBezTo>
                    <a:pt x="-33129" y="192425"/>
                    <a:pt x="10289" y="22964"/>
                    <a:pt x="18474" y="7797"/>
                  </a:cubicBezTo>
                  <a:cubicBezTo>
                    <a:pt x="20849" y="3390"/>
                    <a:pt x="19806" y="1074"/>
                    <a:pt x="17128" y="0"/>
                  </a:cubicBezTo>
                  <a:cubicBezTo>
                    <a:pt x="17986" y="92"/>
                    <a:pt x="18832" y="281"/>
                    <a:pt x="19648" y="562"/>
                  </a:cubicBezTo>
                  <a:cubicBezTo>
                    <a:pt x="24001" y="1143"/>
                    <a:pt x="26502" y="3367"/>
                    <a:pt x="23497" y="8967"/>
                  </a:cubicBezTo>
                  <a:cubicBezTo>
                    <a:pt x="15311" y="24118"/>
                    <a:pt x="-15592" y="196520"/>
                    <a:pt x="68523" y="260654"/>
                  </a:cubicBezTo>
                  <a:cubicBezTo>
                    <a:pt x="86176" y="274131"/>
                    <a:pt x="76901" y="283101"/>
                    <a:pt x="76901" y="283101"/>
                  </a:cubicBezTo>
                  <a:close/>
                </a:path>
              </a:pathLst>
            </a:custGeom>
            <a:solidFill>
              <a:srgbClr val="000000"/>
            </a:solidFill>
            <a:ln w="3848"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34AEE13F-AAD8-07FA-398D-B2D7FADBEBA2}"/>
                </a:ext>
              </a:extLst>
            </p:cNvPr>
            <p:cNvSpPr/>
            <p:nvPr/>
          </p:nvSpPr>
          <p:spPr>
            <a:xfrm>
              <a:off x="9750413" y="449838"/>
              <a:ext cx="302968" cy="310239"/>
            </a:xfrm>
            <a:custGeom>
              <a:avLst/>
              <a:gdLst>
                <a:gd name="connsiteX0" fmla="*/ 264364 w 302968"/>
                <a:gd name="connsiteY0" fmla="*/ 195257 h 310239"/>
                <a:gd name="connsiteX1" fmla="*/ 151767 w 302968"/>
                <a:gd name="connsiteY1" fmla="*/ 237420 h 310239"/>
                <a:gd name="connsiteX2" fmla="*/ 51916 w 302968"/>
                <a:gd name="connsiteY2" fmla="*/ 269589 h 310239"/>
                <a:gd name="connsiteX3" fmla="*/ 35268 w 302968"/>
                <a:gd name="connsiteY3" fmla="*/ 292710 h 310239"/>
                <a:gd name="connsiteX4" fmla="*/ 35268 w 302968"/>
                <a:gd name="connsiteY4" fmla="*/ 292737 h 310239"/>
                <a:gd name="connsiteX5" fmla="*/ 32539 w 302968"/>
                <a:gd name="connsiteY5" fmla="*/ 299003 h 310239"/>
                <a:gd name="connsiteX6" fmla="*/ 27687 w 302968"/>
                <a:gd name="connsiteY6" fmla="*/ 306345 h 310239"/>
                <a:gd name="connsiteX7" fmla="*/ 13675 w 302968"/>
                <a:gd name="connsiteY7" fmla="*/ 309690 h 310239"/>
                <a:gd name="connsiteX8" fmla="*/ 1036 w 302968"/>
                <a:gd name="connsiteY8" fmla="*/ 299684 h 310239"/>
                <a:gd name="connsiteX9" fmla="*/ 1198 w 302968"/>
                <a:gd name="connsiteY9" fmla="*/ 287507 h 310239"/>
                <a:gd name="connsiteX10" fmla="*/ 2191 w 302968"/>
                <a:gd name="connsiteY10" fmla="*/ 284994 h 310239"/>
                <a:gd name="connsiteX11" fmla="*/ 27837 w 302968"/>
                <a:gd name="connsiteY11" fmla="*/ 246452 h 310239"/>
                <a:gd name="connsiteX12" fmla="*/ 150216 w 302968"/>
                <a:gd name="connsiteY12" fmla="*/ 204050 h 310239"/>
                <a:gd name="connsiteX13" fmla="*/ 241128 w 302968"/>
                <a:gd name="connsiteY13" fmla="*/ 171285 h 310239"/>
                <a:gd name="connsiteX14" fmla="*/ 268452 w 302968"/>
                <a:gd name="connsiteY14" fmla="*/ 91057 h 310239"/>
                <a:gd name="connsiteX15" fmla="*/ 228016 w 302968"/>
                <a:gd name="connsiteY15" fmla="*/ 39734 h 310239"/>
                <a:gd name="connsiteX16" fmla="*/ 123004 w 302968"/>
                <a:gd name="connsiteY16" fmla="*/ 71465 h 310239"/>
                <a:gd name="connsiteX17" fmla="*/ 99529 w 302968"/>
                <a:gd name="connsiteY17" fmla="*/ 74087 h 310239"/>
                <a:gd name="connsiteX18" fmla="*/ 96681 w 302968"/>
                <a:gd name="connsiteY18" fmla="*/ 50903 h 310239"/>
                <a:gd name="connsiteX19" fmla="*/ 136350 w 302968"/>
                <a:gd name="connsiteY19" fmla="*/ 17233 h 310239"/>
                <a:gd name="connsiteX20" fmla="*/ 240570 w 302968"/>
                <a:gd name="connsiteY20" fmla="*/ 8766 h 310239"/>
                <a:gd name="connsiteX21" fmla="*/ 301244 w 302968"/>
                <a:gd name="connsiteY21" fmla="*/ 84661 h 310239"/>
                <a:gd name="connsiteX22" fmla="*/ 264364 w 302968"/>
                <a:gd name="connsiteY22" fmla="*/ 195257 h 31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2968" h="310239">
                  <a:moveTo>
                    <a:pt x="264364" y="195257"/>
                  </a:moveTo>
                  <a:cubicBezTo>
                    <a:pt x="227054" y="231432"/>
                    <a:pt x="191167" y="235569"/>
                    <a:pt x="151767" y="237420"/>
                  </a:cubicBezTo>
                  <a:cubicBezTo>
                    <a:pt x="113033" y="239240"/>
                    <a:pt x="79583" y="240807"/>
                    <a:pt x="51916" y="269589"/>
                  </a:cubicBezTo>
                  <a:cubicBezTo>
                    <a:pt x="45201" y="276385"/>
                    <a:pt x="39586" y="284186"/>
                    <a:pt x="35268" y="292710"/>
                  </a:cubicBezTo>
                  <a:lnTo>
                    <a:pt x="35268" y="292737"/>
                  </a:lnTo>
                  <a:cubicBezTo>
                    <a:pt x="34248" y="294777"/>
                    <a:pt x="33340" y="296867"/>
                    <a:pt x="32539" y="299003"/>
                  </a:cubicBezTo>
                  <a:cubicBezTo>
                    <a:pt x="31539" y="301804"/>
                    <a:pt x="29873" y="304325"/>
                    <a:pt x="27687" y="306345"/>
                  </a:cubicBezTo>
                  <a:cubicBezTo>
                    <a:pt x="23908" y="309809"/>
                    <a:pt x="18608" y="311071"/>
                    <a:pt x="13675" y="309690"/>
                  </a:cubicBezTo>
                  <a:cubicBezTo>
                    <a:pt x="7994" y="308812"/>
                    <a:pt x="3195" y="305010"/>
                    <a:pt x="1036" y="299684"/>
                  </a:cubicBezTo>
                  <a:cubicBezTo>
                    <a:pt x="-399" y="295743"/>
                    <a:pt x="-341" y="291410"/>
                    <a:pt x="1198" y="287507"/>
                  </a:cubicBezTo>
                  <a:cubicBezTo>
                    <a:pt x="1513" y="286668"/>
                    <a:pt x="1844" y="285829"/>
                    <a:pt x="2191" y="284994"/>
                  </a:cubicBezTo>
                  <a:cubicBezTo>
                    <a:pt x="8221" y="270640"/>
                    <a:pt x="16926" y="257559"/>
                    <a:pt x="27837" y="246452"/>
                  </a:cubicBezTo>
                  <a:cubicBezTo>
                    <a:pt x="64712" y="208080"/>
                    <a:pt x="110131" y="205944"/>
                    <a:pt x="150216" y="204050"/>
                  </a:cubicBezTo>
                  <a:cubicBezTo>
                    <a:pt x="186961" y="202334"/>
                    <a:pt x="212892" y="198663"/>
                    <a:pt x="241128" y="171285"/>
                  </a:cubicBezTo>
                  <a:cubicBezTo>
                    <a:pt x="255174" y="157650"/>
                    <a:pt x="274755" y="123391"/>
                    <a:pt x="268452" y="91057"/>
                  </a:cubicBezTo>
                  <a:cubicBezTo>
                    <a:pt x="263552" y="65892"/>
                    <a:pt x="249941" y="48632"/>
                    <a:pt x="228016" y="39734"/>
                  </a:cubicBezTo>
                  <a:cubicBezTo>
                    <a:pt x="168158" y="15455"/>
                    <a:pt x="124821" y="69171"/>
                    <a:pt x="123004" y="71465"/>
                  </a:cubicBezTo>
                  <a:cubicBezTo>
                    <a:pt x="117247" y="78671"/>
                    <a:pt x="106737" y="79845"/>
                    <a:pt x="99529" y="74087"/>
                  </a:cubicBezTo>
                  <a:cubicBezTo>
                    <a:pt x="92436" y="68418"/>
                    <a:pt x="91170" y="58120"/>
                    <a:pt x="96681" y="50903"/>
                  </a:cubicBezTo>
                  <a:cubicBezTo>
                    <a:pt x="107865" y="37475"/>
                    <a:pt x="121284" y="26083"/>
                    <a:pt x="136350" y="17233"/>
                  </a:cubicBezTo>
                  <a:cubicBezTo>
                    <a:pt x="169797" y="-2394"/>
                    <a:pt x="205845" y="-5311"/>
                    <a:pt x="240570" y="8766"/>
                  </a:cubicBezTo>
                  <a:cubicBezTo>
                    <a:pt x="272704" y="21793"/>
                    <a:pt x="294251" y="48744"/>
                    <a:pt x="301244" y="84661"/>
                  </a:cubicBezTo>
                  <a:cubicBezTo>
                    <a:pt x="309202" y="125600"/>
                    <a:pt x="288367" y="171978"/>
                    <a:pt x="264364" y="195257"/>
                  </a:cubicBezTo>
                  <a:close/>
                </a:path>
              </a:pathLst>
            </a:custGeom>
            <a:solidFill>
              <a:srgbClr val="0CBC8B"/>
            </a:solidFill>
            <a:ln w="3848"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150B0A0-CAD0-A840-9DD0-6B4184D55D39}"/>
                </a:ext>
              </a:extLst>
            </p:cNvPr>
            <p:cNvSpPr/>
            <p:nvPr/>
          </p:nvSpPr>
          <p:spPr>
            <a:xfrm>
              <a:off x="9257991" y="313254"/>
              <a:ext cx="222970" cy="371363"/>
            </a:xfrm>
            <a:custGeom>
              <a:avLst/>
              <a:gdLst>
                <a:gd name="connsiteX0" fmla="*/ 5817 w 222970"/>
                <a:gd name="connsiteY0" fmla="*/ 156353 h 371363"/>
                <a:gd name="connsiteX1" fmla="*/ 90571 w 222970"/>
                <a:gd name="connsiteY1" fmla="*/ 244636 h 371363"/>
                <a:gd name="connsiteX2" fmla="*/ 165823 w 222970"/>
                <a:gd name="connsiteY2" fmla="*/ 317721 h 371363"/>
                <a:gd name="connsiteX3" fmla="*/ 170499 w 222970"/>
                <a:gd name="connsiteY3" fmla="*/ 345815 h 371363"/>
                <a:gd name="connsiteX4" fmla="*/ 170499 w 222970"/>
                <a:gd name="connsiteY4" fmla="*/ 345842 h 371363"/>
                <a:gd name="connsiteX5" fmla="*/ 170168 w 222970"/>
                <a:gd name="connsiteY5" fmla="*/ 352669 h 371363"/>
                <a:gd name="connsiteX6" fmla="*/ 171265 w 222970"/>
                <a:gd name="connsiteY6" fmla="*/ 361401 h 371363"/>
                <a:gd name="connsiteX7" fmla="*/ 182344 w 222970"/>
                <a:gd name="connsiteY7" fmla="*/ 370606 h 371363"/>
                <a:gd name="connsiteX8" fmla="*/ 198123 w 222970"/>
                <a:gd name="connsiteY8" fmla="*/ 367227 h 371363"/>
                <a:gd name="connsiteX9" fmla="*/ 203376 w 222970"/>
                <a:gd name="connsiteY9" fmla="*/ 356240 h 371363"/>
                <a:gd name="connsiteX10" fmla="*/ 203595 w 222970"/>
                <a:gd name="connsiteY10" fmla="*/ 353546 h 371363"/>
                <a:gd name="connsiteX11" fmla="*/ 197688 w 222970"/>
                <a:gd name="connsiteY11" fmla="*/ 307631 h 371363"/>
                <a:gd name="connsiteX12" fmla="*/ 106784 w 222970"/>
                <a:gd name="connsiteY12" fmla="*/ 215392 h 371363"/>
                <a:gd name="connsiteX13" fmla="*/ 37309 w 222970"/>
                <a:gd name="connsiteY13" fmla="*/ 145146 h 371363"/>
                <a:gd name="connsiteX14" fmla="*/ 50859 w 222970"/>
                <a:gd name="connsiteY14" fmla="*/ 61693 h 371363"/>
                <a:gd name="connsiteX15" fmla="*/ 109848 w 222970"/>
                <a:gd name="connsiteY15" fmla="*/ 33600 h 371363"/>
                <a:gd name="connsiteX16" fmla="*/ 189926 w 222970"/>
                <a:gd name="connsiteY16" fmla="*/ 108579 h 371363"/>
                <a:gd name="connsiteX17" fmla="*/ 209730 w 222970"/>
                <a:gd name="connsiteY17" fmla="*/ 121454 h 371363"/>
                <a:gd name="connsiteX18" fmla="*/ 222637 w 222970"/>
                <a:gd name="connsiteY18" fmla="*/ 101813 h 371363"/>
                <a:gd name="connsiteX19" fmla="*/ 201994 w 222970"/>
                <a:gd name="connsiteY19" fmla="*/ 54050 h 371363"/>
                <a:gd name="connsiteX20" fmla="*/ 112326 w 222970"/>
                <a:gd name="connsiteY20" fmla="*/ 288 h 371363"/>
                <a:gd name="connsiteX21" fmla="*/ 24301 w 222970"/>
                <a:gd name="connsiteY21" fmla="*/ 41435 h 371363"/>
                <a:gd name="connsiteX22" fmla="*/ 5817 w 222970"/>
                <a:gd name="connsiteY22" fmla="*/ 156353 h 37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2970" h="371363">
                  <a:moveTo>
                    <a:pt x="5817" y="156353"/>
                  </a:moveTo>
                  <a:cubicBezTo>
                    <a:pt x="23235" y="205305"/>
                    <a:pt x="56070" y="225513"/>
                    <a:pt x="90571" y="244636"/>
                  </a:cubicBezTo>
                  <a:cubicBezTo>
                    <a:pt x="124483" y="263435"/>
                    <a:pt x="153777" y="279656"/>
                    <a:pt x="165823" y="317721"/>
                  </a:cubicBezTo>
                  <a:cubicBezTo>
                    <a:pt x="168825" y="326787"/>
                    <a:pt x="170403" y="336265"/>
                    <a:pt x="170499" y="345815"/>
                  </a:cubicBezTo>
                  <a:lnTo>
                    <a:pt x="170499" y="345842"/>
                  </a:lnTo>
                  <a:cubicBezTo>
                    <a:pt x="170506" y="348121"/>
                    <a:pt x="170395" y="350400"/>
                    <a:pt x="170168" y="352669"/>
                  </a:cubicBezTo>
                  <a:cubicBezTo>
                    <a:pt x="169825" y="355625"/>
                    <a:pt x="170202" y="358622"/>
                    <a:pt x="171265" y="361401"/>
                  </a:cubicBezTo>
                  <a:cubicBezTo>
                    <a:pt x="173116" y="366180"/>
                    <a:pt x="177307" y="369663"/>
                    <a:pt x="182344" y="370606"/>
                  </a:cubicBezTo>
                  <a:cubicBezTo>
                    <a:pt x="187832" y="372338"/>
                    <a:pt x="193828" y="371056"/>
                    <a:pt x="198123" y="367227"/>
                  </a:cubicBezTo>
                  <a:cubicBezTo>
                    <a:pt x="201155" y="364329"/>
                    <a:pt x="203026" y="360419"/>
                    <a:pt x="203376" y="356240"/>
                  </a:cubicBezTo>
                  <a:cubicBezTo>
                    <a:pt x="203461" y="355347"/>
                    <a:pt x="203534" y="354449"/>
                    <a:pt x="203595" y="353546"/>
                  </a:cubicBezTo>
                  <a:cubicBezTo>
                    <a:pt x="204550" y="338005"/>
                    <a:pt x="202545" y="322423"/>
                    <a:pt x="197688" y="307631"/>
                  </a:cubicBezTo>
                  <a:cubicBezTo>
                    <a:pt x="181636" y="256889"/>
                    <a:pt x="141886" y="234845"/>
                    <a:pt x="106784" y="215392"/>
                  </a:cubicBezTo>
                  <a:cubicBezTo>
                    <a:pt x="74608" y="197566"/>
                    <a:pt x="50490" y="182191"/>
                    <a:pt x="37309" y="145146"/>
                  </a:cubicBezTo>
                  <a:cubicBezTo>
                    <a:pt x="30766" y="126697"/>
                    <a:pt x="30894" y="87893"/>
                    <a:pt x="50859" y="61693"/>
                  </a:cubicBezTo>
                  <a:cubicBezTo>
                    <a:pt x="66403" y="41297"/>
                    <a:pt x="86265" y="31868"/>
                    <a:pt x="109848" y="33600"/>
                  </a:cubicBezTo>
                  <a:cubicBezTo>
                    <a:pt x="174270" y="38360"/>
                    <a:pt x="189314" y="105719"/>
                    <a:pt x="189926" y="108579"/>
                  </a:cubicBezTo>
                  <a:cubicBezTo>
                    <a:pt x="191838" y="117602"/>
                    <a:pt x="200705" y="123367"/>
                    <a:pt x="209730" y="121454"/>
                  </a:cubicBezTo>
                  <a:cubicBezTo>
                    <a:pt x="218689" y="119555"/>
                    <a:pt x="224450" y="110792"/>
                    <a:pt x="222637" y="101813"/>
                  </a:cubicBezTo>
                  <a:cubicBezTo>
                    <a:pt x="218566" y="84820"/>
                    <a:pt x="211581" y="68661"/>
                    <a:pt x="201994" y="54050"/>
                  </a:cubicBezTo>
                  <a:cubicBezTo>
                    <a:pt x="180712" y="21631"/>
                    <a:pt x="149690" y="3043"/>
                    <a:pt x="112326" y="288"/>
                  </a:cubicBezTo>
                  <a:cubicBezTo>
                    <a:pt x="77748" y="-2275"/>
                    <a:pt x="46487" y="12337"/>
                    <a:pt x="24301" y="41435"/>
                  </a:cubicBezTo>
                  <a:cubicBezTo>
                    <a:pt x="-1018" y="74613"/>
                    <a:pt x="-5389" y="124842"/>
                    <a:pt x="5817" y="156353"/>
                  </a:cubicBezTo>
                  <a:close/>
                </a:path>
              </a:pathLst>
            </a:custGeom>
            <a:solidFill>
              <a:srgbClr val="0CBC8B"/>
            </a:solidFill>
            <a:ln w="3848"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FEE597D-6CC9-E934-BE2A-FD1F7FF7A981}"/>
                </a:ext>
              </a:extLst>
            </p:cNvPr>
            <p:cNvSpPr/>
            <p:nvPr/>
          </p:nvSpPr>
          <p:spPr>
            <a:xfrm>
              <a:off x="9434767" y="302344"/>
              <a:ext cx="457509" cy="470524"/>
            </a:xfrm>
            <a:custGeom>
              <a:avLst/>
              <a:gdLst>
                <a:gd name="connsiteX0" fmla="*/ 457349 w 457509"/>
                <a:gd name="connsiteY0" fmla="*/ 112458 h 470524"/>
                <a:gd name="connsiteX1" fmla="*/ 439235 w 457509"/>
                <a:gd name="connsiteY1" fmla="*/ 86696 h 470524"/>
                <a:gd name="connsiteX2" fmla="*/ 255057 w 457509"/>
                <a:gd name="connsiteY2" fmla="*/ 43656 h 470524"/>
                <a:gd name="connsiteX3" fmla="*/ 70879 w 457509"/>
                <a:gd name="connsiteY3" fmla="*/ 627 h 470524"/>
                <a:gd name="connsiteX4" fmla="*/ 43224 w 457509"/>
                <a:gd name="connsiteY4" fmla="*/ 15693 h 470524"/>
                <a:gd name="connsiteX5" fmla="*/ 8589 w 457509"/>
                <a:gd name="connsiteY5" fmla="*/ 292672 h 470524"/>
                <a:gd name="connsiteX6" fmla="*/ 137511 w 457509"/>
                <a:gd name="connsiteY6" fmla="*/ 460994 h 470524"/>
                <a:gd name="connsiteX7" fmla="*/ 156495 w 457509"/>
                <a:gd name="connsiteY7" fmla="*/ 465420 h 470524"/>
                <a:gd name="connsiteX8" fmla="*/ 175479 w 457509"/>
                <a:gd name="connsiteY8" fmla="*/ 469857 h 470524"/>
                <a:gd name="connsiteX9" fmla="*/ 365657 w 457509"/>
                <a:gd name="connsiteY9" fmla="*/ 376105 h 470524"/>
                <a:gd name="connsiteX10" fmla="*/ 457349 w 457509"/>
                <a:gd name="connsiteY10" fmla="*/ 112458 h 47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509" h="470524">
                  <a:moveTo>
                    <a:pt x="457349" y="112458"/>
                  </a:moveTo>
                  <a:cubicBezTo>
                    <a:pt x="458742" y="100513"/>
                    <a:pt x="450945" y="89427"/>
                    <a:pt x="439235" y="86696"/>
                  </a:cubicBezTo>
                  <a:lnTo>
                    <a:pt x="255057" y="43656"/>
                  </a:lnTo>
                  <a:lnTo>
                    <a:pt x="70879" y="627"/>
                  </a:lnTo>
                  <a:cubicBezTo>
                    <a:pt x="59172" y="-2116"/>
                    <a:pt x="47269" y="4368"/>
                    <a:pt x="43224" y="15693"/>
                  </a:cubicBezTo>
                  <a:cubicBezTo>
                    <a:pt x="25060" y="66685"/>
                    <a:pt x="-18350" y="204651"/>
                    <a:pt x="8589" y="292672"/>
                  </a:cubicBezTo>
                  <a:cubicBezTo>
                    <a:pt x="42124" y="402298"/>
                    <a:pt x="119188" y="456711"/>
                    <a:pt x="137511" y="460994"/>
                  </a:cubicBezTo>
                  <a:lnTo>
                    <a:pt x="156495" y="465420"/>
                  </a:lnTo>
                  <a:lnTo>
                    <a:pt x="175479" y="469857"/>
                  </a:lnTo>
                  <a:cubicBezTo>
                    <a:pt x="193817" y="474140"/>
                    <a:pt x="287010" y="459516"/>
                    <a:pt x="365657" y="376105"/>
                  </a:cubicBezTo>
                  <a:cubicBezTo>
                    <a:pt x="428802" y="309139"/>
                    <a:pt x="451034" y="166216"/>
                    <a:pt x="457349" y="112458"/>
                  </a:cubicBezTo>
                  <a:close/>
                </a:path>
              </a:pathLst>
            </a:custGeom>
            <a:solidFill>
              <a:srgbClr val="0CBC8B"/>
            </a:solidFill>
            <a:ln w="3848"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82A48E2-8999-FAE6-C8C0-CEEAE48634F3}"/>
                </a:ext>
              </a:extLst>
            </p:cNvPr>
            <p:cNvSpPr/>
            <p:nvPr/>
          </p:nvSpPr>
          <p:spPr>
            <a:xfrm>
              <a:off x="9610257" y="371795"/>
              <a:ext cx="282020" cy="401072"/>
            </a:xfrm>
            <a:custGeom>
              <a:avLst/>
              <a:gdLst>
                <a:gd name="connsiteX0" fmla="*/ 281859 w 282020"/>
                <a:gd name="connsiteY0" fmla="*/ 43006 h 401072"/>
                <a:gd name="connsiteX1" fmla="*/ 263745 w 282020"/>
                <a:gd name="connsiteY1" fmla="*/ 17245 h 401072"/>
                <a:gd name="connsiteX2" fmla="*/ 204325 w 282020"/>
                <a:gd name="connsiteY2" fmla="*/ 3356 h 401072"/>
                <a:gd name="connsiteX3" fmla="*/ 189959 w 282020"/>
                <a:gd name="connsiteY3" fmla="*/ 0 h 401072"/>
                <a:gd name="connsiteX4" fmla="*/ 111467 w 282020"/>
                <a:gd name="connsiteY4" fmla="*/ 286573 h 401072"/>
                <a:gd name="connsiteX5" fmla="*/ 5 w 282020"/>
                <a:gd name="connsiteY5" fmla="*/ 400405 h 401072"/>
                <a:gd name="connsiteX6" fmla="*/ 190182 w 282020"/>
                <a:gd name="connsiteY6" fmla="*/ 306654 h 401072"/>
                <a:gd name="connsiteX7" fmla="*/ 281859 w 282020"/>
                <a:gd name="connsiteY7" fmla="*/ 43006 h 401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020" h="401072">
                  <a:moveTo>
                    <a:pt x="281859" y="43006"/>
                  </a:moveTo>
                  <a:cubicBezTo>
                    <a:pt x="283253" y="31062"/>
                    <a:pt x="275456" y="19975"/>
                    <a:pt x="263745" y="17245"/>
                  </a:cubicBezTo>
                  <a:lnTo>
                    <a:pt x="204325" y="3356"/>
                  </a:lnTo>
                  <a:lnTo>
                    <a:pt x="189959" y="0"/>
                  </a:lnTo>
                  <a:cubicBezTo>
                    <a:pt x="189959" y="0"/>
                    <a:pt x="157498" y="195561"/>
                    <a:pt x="111467" y="286573"/>
                  </a:cubicBezTo>
                  <a:cubicBezTo>
                    <a:pt x="65436" y="377584"/>
                    <a:pt x="-653" y="400251"/>
                    <a:pt x="5" y="400405"/>
                  </a:cubicBezTo>
                  <a:cubicBezTo>
                    <a:pt x="18343" y="404688"/>
                    <a:pt x="111536" y="390064"/>
                    <a:pt x="190182" y="306654"/>
                  </a:cubicBezTo>
                  <a:cubicBezTo>
                    <a:pt x="253312" y="239687"/>
                    <a:pt x="275544" y="96765"/>
                    <a:pt x="281859" y="43006"/>
                  </a:cubicBezTo>
                  <a:close/>
                </a:path>
              </a:pathLst>
            </a:custGeom>
            <a:solidFill>
              <a:srgbClr val="000000"/>
            </a:solidFill>
            <a:ln w="3848"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88AC5052-FB45-5090-2ADB-351C74A29049}"/>
                </a:ext>
              </a:extLst>
            </p:cNvPr>
            <p:cNvSpPr/>
            <p:nvPr/>
          </p:nvSpPr>
          <p:spPr>
            <a:xfrm rot="-4610821">
              <a:off x="9491118" y="908088"/>
              <a:ext cx="66974" cy="280257"/>
            </a:xfrm>
            <a:custGeom>
              <a:avLst/>
              <a:gdLst>
                <a:gd name="connsiteX0" fmla="*/ 0 w 66974"/>
                <a:gd name="connsiteY0" fmla="*/ 0 h 280257"/>
                <a:gd name="connsiteX1" fmla="*/ 66974 w 66974"/>
                <a:gd name="connsiteY1" fmla="*/ 0 h 280257"/>
                <a:gd name="connsiteX2" fmla="*/ 66974 w 66974"/>
                <a:gd name="connsiteY2" fmla="*/ 280257 h 280257"/>
                <a:gd name="connsiteX3" fmla="*/ 0 w 66974"/>
                <a:gd name="connsiteY3" fmla="*/ 280257 h 280257"/>
              </a:gdLst>
              <a:ahLst/>
              <a:cxnLst>
                <a:cxn ang="0">
                  <a:pos x="connsiteX0" y="connsiteY0"/>
                </a:cxn>
                <a:cxn ang="0">
                  <a:pos x="connsiteX1" y="connsiteY1"/>
                </a:cxn>
                <a:cxn ang="0">
                  <a:pos x="connsiteX2" y="connsiteY2"/>
                </a:cxn>
                <a:cxn ang="0">
                  <a:pos x="connsiteX3" y="connsiteY3"/>
                </a:cxn>
              </a:cxnLst>
              <a:rect l="l" t="t" r="r" b="b"/>
              <a:pathLst>
                <a:path w="66974" h="280257">
                  <a:moveTo>
                    <a:pt x="0" y="0"/>
                  </a:moveTo>
                  <a:lnTo>
                    <a:pt x="66974" y="0"/>
                  </a:lnTo>
                  <a:lnTo>
                    <a:pt x="66974" y="280257"/>
                  </a:lnTo>
                  <a:lnTo>
                    <a:pt x="0" y="280257"/>
                  </a:lnTo>
                  <a:close/>
                </a:path>
              </a:pathLst>
            </a:custGeom>
            <a:solidFill>
              <a:srgbClr val="0F1011"/>
            </a:solidFill>
            <a:ln w="3848"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E2853D6F-91CB-0214-B6DE-6AE1FCB5F030}"/>
                </a:ext>
              </a:extLst>
            </p:cNvPr>
            <p:cNvSpPr/>
            <p:nvPr/>
          </p:nvSpPr>
          <p:spPr>
            <a:xfrm rot="-4610821">
              <a:off x="9507098" y="931461"/>
              <a:ext cx="16105" cy="314408"/>
            </a:xfrm>
            <a:custGeom>
              <a:avLst/>
              <a:gdLst>
                <a:gd name="connsiteX0" fmla="*/ 0 w 16105"/>
                <a:gd name="connsiteY0" fmla="*/ 0 h 314408"/>
                <a:gd name="connsiteX1" fmla="*/ 16106 w 16105"/>
                <a:gd name="connsiteY1" fmla="*/ 0 h 314408"/>
                <a:gd name="connsiteX2" fmla="*/ 16106 w 16105"/>
                <a:gd name="connsiteY2" fmla="*/ 314408 h 314408"/>
                <a:gd name="connsiteX3" fmla="*/ 0 w 16105"/>
                <a:gd name="connsiteY3" fmla="*/ 314408 h 314408"/>
              </a:gdLst>
              <a:ahLst/>
              <a:cxnLst>
                <a:cxn ang="0">
                  <a:pos x="connsiteX0" y="connsiteY0"/>
                </a:cxn>
                <a:cxn ang="0">
                  <a:pos x="connsiteX1" y="connsiteY1"/>
                </a:cxn>
                <a:cxn ang="0">
                  <a:pos x="connsiteX2" y="connsiteY2"/>
                </a:cxn>
                <a:cxn ang="0">
                  <a:pos x="connsiteX3" y="connsiteY3"/>
                </a:cxn>
              </a:cxnLst>
              <a:rect l="l" t="t" r="r" b="b"/>
              <a:pathLst>
                <a:path w="16105" h="314408">
                  <a:moveTo>
                    <a:pt x="0" y="0"/>
                  </a:moveTo>
                  <a:lnTo>
                    <a:pt x="16106" y="0"/>
                  </a:lnTo>
                  <a:lnTo>
                    <a:pt x="16106" y="314408"/>
                  </a:lnTo>
                  <a:lnTo>
                    <a:pt x="0" y="314408"/>
                  </a:lnTo>
                  <a:close/>
                </a:path>
              </a:pathLst>
            </a:custGeom>
            <a:solidFill>
              <a:srgbClr val="0F1011"/>
            </a:solidFill>
            <a:ln w="3848"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98A44E8E-2E37-3289-3EAE-724CDF3F7FF8}"/>
                </a:ext>
              </a:extLst>
            </p:cNvPr>
            <p:cNvSpPr/>
            <p:nvPr/>
          </p:nvSpPr>
          <p:spPr>
            <a:xfrm rot="-4610821">
              <a:off x="9503433" y="930991"/>
              <a:ext cx="16105" cy="346723"/>
            </a:xfrm>
            <a:custGeom>
              <a:avLst/>
              <a:gdLst>
                <a:gd name="connsiteX0" fmla="*/ 0 w 16105"/>
                <a:gd name="connsiteY0" fmla="*/ 0 h 346723"/>
                <a:gd name="connsiteX1" fmla="*/ 16106 w 16105"/>
                <a:gd name="connsiteY1" fmla="*/ 0 h 346723"/>
                <a:gd name="connsiteX2" fmla="*/ 16106 w 16105"/>
                <a:gd name="connsiteY2" fmla="*/ 346723 h 346723"/>
                <a:gd name="connsiteX3" fmla="*/ 0 w 16105"/>
                <a:gd name="connsiteY3" fmla="*/ 346723 h 346723"/>
              </a:gdLst>
              <a:ahLst/>
              <a:cxnLst>
                <a:cxn ang="0">
                  <a:pos x="connsiteX0" y="connsiteY0"/>
                </a:cxn>
                <a:cxn ang="0">
                  <a:pos x="connsiteX1" y="connsiteY1"/>
                </a:cxn>
                <a:cxn ang="0">
                  <a:pos x="connsiteX2" y="connsiteY2"/>
                </a:cxn>
                <a:cxn ang="0">
                  <a:pos x="connsiteX3" y="connsiteY3"/>
                </a:cxn>
              </a:cxnLst>
              <a:rect l="l" t="t" r="r" b="b"/>
              <a:pathLst>
                <a:path w="16105" h="346723">
                  <a:moveTo>
                    <a:pt x="0" y="0"/>
                  </a:moveTo>
                  <a:lnTo>
                    <a:pt x="16106" y="0"/>
                  </a:lnTo>
                  <a:lnTo>
                    <a:pt x="16106" y="346723"/>
                  </a:lnTo>
                  <a:lnTo>
                    <a:pt x="0" y="346723"/>
                  </a:lnTo>
                  <a:close/>
                </a:path>
              </a:pathLst>
            </a:custGeom>
            <a:solidFill>
              <a:srgbClr val="0F1011"/>
            </a:solidFill>
            <a:ln w="3848" cap="flat">
              <a:noFill/>
              <a:prstDash val="solid"/>
              <a:miter/>
            </a:ln>
          </p:spPr>
          <p:txBody>
            <a:bodyPr rtlCol="0" anchor="ctr"/>
            <a:lstStyle/>
            <a:p>
              <a:endParaRPr lang="zh-CN" altLang="en-US"/>
            </a:p>
          </p:txBody>
        </p:sp>
      </p:grpSp>
      <p:cxnSp>
        <p:nvCxnSpPr>
          <p:cNvPr id="164" name="直接连接符 163">
            <a:extLst>
              <a:ext uri="{FF2B5EF4-FFF2-40B4-BE49-F238E27FC236}">
                <a16:creationId xmlns:a16="http://schemas.microsoft.com/office/drawing/2014/main" id="{7FE07C34-45A5-528E-8399-8665A77349B3}"/>
              </a:ext>
            </a:extLst>
          </p:cNvPr>
          <p:cNvCxnSpPr>
            <a:cxnSpLocks/>
          </p:cNvCxnSpPr>
          <p:nvPr/>
        </p:nvCxnSpPr>
        <p:spPr>
          <a:xfrm flipH="1">
            <a:off x="660400" y="3175023"/>
            <a:ext cx="2284413" cy="0"/>
          </a:xfrm>
          <a:prstGeom prst="line">
            <a:avLst/>
          </a:prstGeom>
          <a:ln w="28575">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FBC1ADF1-7F05-2D9F-7F71-383003647F36}"/>
              </a:ext>
            </a:extLst>
          </p:cNvPr>
          <p:cNvCxnSpPr>
            <a:cxnSpLocks/>
          </p:cNvCxnSpPr>
          <p:nvPr/>
        </p:nvCxnSpPr>
        <p:spPr>
          <a:xfrm flipH="1">
            <a:off x="660400" y="4612959"/>
            <a:ext cx="2284413" cy="0"/>
          </a:xfrm>
          <a:prstGeom prst="line">
            <a:avLst/>
          </a:prstGeom>
          <a:ln w="28575">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BF627902-1379-8DEA-8207-37E4A4491991}"/>
              </a:ext>
            </a:extLst>
          </p:cNvPr>
          <p:cNvCxnSpPr>
            <a:cxnSpLocks/>
          </p:cNvCxnSpPr>
          <p:nvPr/>
        </p:nvCxnSpPr>
        <p:spPr>
          <a:xfrm flipH="1">
            <a:off x="3811587" y="3175023"/>
            <a:ext cx="2284413" cy="0"/>
          </a:xfrm>
          <a:prstGeom prst="line">
            <a:avLst/>
          </a:prstGeom>
          <a:ln w="28575">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A4A86CD4-648F-6789-9892-20EC5749E7D0}"/>
              </a:ext>
            </a:extLst>
          </p:cNvPr>
          <p:cNvCxnSpPr>
            <a:cxnSpLocks/>
          </p:cNvCxnSpPr>
          <p:nvPr/>
        </p:nvCxnSpPr>
        <p:spPr>
          <a:xfrm flipH="1">
            <a:off x="3811587" y="4612959"/>
            <a:ext cx="2284413" cy="0"/>
          </a:xfrm>
          <a:prstGeom prst="line">
            <a:avLst/>
          </a:prstGeom>
          <a:ln w="28575">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sp>
        <p:nvSpPr>
          <p:cNvPr id="170" name="文本框 169">
            <a:extLst>
              <a:ext uri="{FF2B5EF4-FFF2-40B4-BE49-F238E27FC236}">
                <a16:creationId xmlns:a16="http://schemas.microsoft.com/office/drawing/2014/main" id="{B58B76E5-C4CD-823D-5730-167D91F1414D}"/>
              </a:ext>
            </a:extLst>
          </p:cNvPr>
          <p:cNvSpPr txBox="1"/>
          <p:nvPr/>
        </p:nvSpPr>
        <p:spPr>
          <a:xfrm>
            <a:off x="569222" y="3300119"/>
            <a:ext cx="2136836" cy="369332"/>
          </a:xfrm>
          <a:prstGeom prst="rect">
            <a:avLst/>
          </a:prstGeom>
          <a:noFill/>
        </p:spPr>
        <p:txBody>
          <a:bodyPr wrap="square" rtlCol="0">
            <a:spAutoFit/>
          </a:bodyPr>
          <a:lstStyle/>
          <a:p>
            <a:r>
              <a:rPr lang="zh-CN" altLang="en-US"/>
              <a:t>添加详细内容</a:t>
            </a:r>
          </a:p>
        </p:txBody>
      </p:sp>
      <p:sp>
        <p:nvSpPr>
          <p:cNvPr id="171" name="文本框 170">
            <a:extLst>
              <a:ext uri="{FF2B5EF4-FFF2-40B4-BE49-F238E27FC236}">
                <a16:creationId xmlns:a16="http://schemas.microsoft.com/office/drawing/2014/main" id="{E6AF06E4-B952-1619-D5EB-FF0ABDCA449D}"/>
              </a:ext>
            </a:extLst>
          </p:cNvPr>
          <p:cNvSpPr txBox="1"/>
          <p:nvPr/>
        </p:nvSpPr>
        <p:spPr>
          <a:xfrm>
            <a:off x="538480" y="3640012"/>
            <a:ext cx="1942258" cy="646331"/>
          </a:xfrm>
          <a:prstGeom prst="rect">
            <a:avLst/>
          </a:prstGeom>
          <a:noFill/>
        </p:spPr>
        <p:txBody>
          <a:bodyPr wrap="square" rtlCol="0">
            <a:spAutoFit/>
          </a:bodyPr>
          <a:lstStyle/>
          <a:p>
            <a:r>
              <a:rPr lang="en-US" altLang="zh-CN" sz="3600">
                <a:gradFill>
                  <a:gsLst>
                    <a:gs pos="0">
                      <a:schemeClr val="accent1"/>
                    </a:gs>
                    <a:gs pos="100000">
                      <a:schemeClr val="accent2"/>
                    </a:gs>
                  </a:gsLst>
                  <a:lin ang="2700000" scaled="0"/>
                </a:gradFill>
                <a:latin typeface="+mj-lt"/>
              </a:rPr>
              <a:t>1000</a:t>
            </a:r>
            <a:r>
              <a:rPr lang="zh-CN" altLang="en-US">
                <a:gradFill>
                  <a:gsLst>
                    <a:gs pos="0">
                      <a:schemeClr val="accent1"/>
                    </a:gs>
                    <a:gs pos="100000">
                      <a:schemeClr val="accent2"/>
                    </a:gs>
                  </a:gsLst>
                  <a:lin ang="2700000" scaled="0"/>
                </a:gradFill>
                <a:latin typeface="+mj-lt"/>
              </a:rPr>
              <a:t>万元</a:t>
            </a:r>
            <a:endParaRPr lang="zh-CN" altLang="en-US" sz="3600">
              <a:gradFill>
                <a:gsLst>
                  <a:gs pos="0">
                    <a:schemeClr val="accent1"/>
                  </a:gs>
                  <a:gs pos="100000">
                    <a:schemeClr val="accent2"/>
                  </a:gs>
                </a:gsLst>
                <a:lin ang="2700000" scaled="0"/>
              </a:gradFill>
              <a:latin typeface="+mj-lt"/>
            </a:endParaRPr>
          </a:p>
        </p:txBody>
      </p:sp>
      <p:sp>
        <p:nvSpPr>
          <p:cNvPr id="172" name="文本框 171">
            <a:extLst>
              <a:ext uri="{FF2B5EF4-FFF2-40B4-BE49-F238E27FC236}">
                <a16:creationId xmlns:a16="http://schemas.microsoft.com/office/drawing/2014/main" id="{6B1F54F3-B7FB-2A83-2F89-3E024045A87F}"/>
              </a:ext>
            </a:extLst>
          </p:cNvPr>
          <p:cNvSpPr txBox="1"/>
          <p:nvPr/>
        </p:nvSpPr>
        <p:spPr>
          <a:xfrm>
            <a:off x="3759462" y="3300119"/>
            <a:ext cx="2136836" cy="369332"/>
          </a:xfrm>
          <a:prstGeom prst="rect">
            <a:avLst/>
          </a:prstGeom>
          <a:noFill/>
        </p:spPr>
        <p:txBody>
          <a:bodyPr wrap="square" rtlCol="0">
            <a:spAutoFit/>
          </a:bodyPr>
          <a:lstStyle/>
          <a:p>
            <a:r>
              <a:rPr lang="zh-CN" altLang="en-US"/>
              <a:t>添加详细内容</a:t>
            </a:r>
          </a:p>
        </p:txBody>
      </p:sp>
      <p:sp>
        <p:nvSpPr>
          <p:cNvPr id="173" name="文本框 172">
            <a:extLst>
              <a:ext uri="{FF2B5EF4-FFF2-40B4-BE49-F238E27FC236}">
                <a16:creationId xmlns:a16="http://schemas.microsoft.com/office/drawing/2014/main" id="{38A69FD0-FCC4-2D51-5A56-B0DD82B05E8A}"/>
              </a:ext>
            </a:extLst>
          </p:cNvPr>
          <p:cNvSpPr txBox="1"/>
          <p:nvPr/>
        </p:nvSpPr>
        <p:spPr>
          <a:xfrm>
            <a:off x="3728720" y="3640012"/>
            <a:ext cx="1942258" cy="646331"/>
          </a:xfrm>
          <a:prstGeom prst="rect">
            <a:avLst/>
          </a:prstGeom>
          <a:noFill/>
        </p:spPr>
        <p:txBody>
          <a:bodyPr wrap="square" rtlCol="0">
            <a:spAutoFit/>
          </a:bodyPr>
          <a:lstStyle/>
          <a:p>
            <a:r>
              <a:rPr lang="en-US" altLang="zh-CN" sz="3600">
                <a:gradFill>
                  <a:gsLst>
                    <a:gs pos="0">
                      <a:schemeClr val="accent1"/>
                    </a:gs>
                    <a:gs pos="100000">
                      <a:schemeClr val="accent2"/>
                    </a:gs>
                  </a:gsLst>
                  <a:lin ang="2700000" scaled="0"/>
                </a:gradFill>
                <a:latin typeface="+mj-lt"/>
              </a:rPr>
              <a:t>316</a:t>
            </a:r>
            <a:r>
              <a:rPr lang="zh-CN" altLang="en-US">
                <a:gradFill>
                  <a:gsLst>
                    <a:gs pos="0">
                      <a:schemeClr val="accent1"/>
                    </a:gs>
                    <a:gs pos="100000">
                      <a:schemeClr val="accent2"/>
                    </a:gs>
                  </a:gsLst>
                  <a:lin ang="2700000" scaled="0"/>
                </a:gradFill>
                <a:latin typeface="+mj-lt"/>
              </a:rPr>
              <a:t>人</a:t>
            </a:r>
            <a:endParaRPr lang="zh-CN" altLang="en-US" sz="3600">
              <a:gradFill>
                <a:gsLst>
                  <a:gs pos="0">
                    <a:schemeClr val="accent1"/>
                  </a:gs>
                  <a:gs pos="100000">
                    <a:schemeClr val="accent2"/>
                  </a:gs>
                </a:gsLst>
                <a:lin ang="2700000" scaled="0"/>
              </a:gradFill>
              <a:latin typeface="+mj-lt"/>
            </a:endParaRPr>
          </a:p>
        </p:txBody>
      </p:sp>
      <p:sp>
        <p:nvSpPr>
          <p:cNvPr id="174" name="文本框 173">
            <a:extLst>
              <a:ext uri="{FF2B5EF4-FFF2-40B4-BE49-F238E27FC236}">
                <a16:creationId xmlns:a16="http://schemas.microsoft.com/office/drawing/2014/main" id="{37BAC25D-8D26-9EE2-3E52-729F4C5136B6}"/>
              </a:ext>
            </a:extLst>
          </p:cNvPr>
          <p:cNvSpPr txBox="1"/>
          <p:nvPr/>
        </p:nvSpPr>
        <p:spPr>
          <a:xfrm>
            <a:off x="569222" y="4706894"/>
            <a:ext cx="2136836" cy="369332"/>
          </a:xfrm>
          <a:prstGeom prst="rect">
            <a:avLst/>
          </a:prstGeom>
          <a:noFill/>
        </p:spPr>
        <p:txBody>
          <a:bodyPr wrap="square" rtlCol="0">
            <a:spAutoFit/>
          </a:bodyPr>
          <a:lstStyle/>
          <a:p>
            <a:r>
              <a:rPr lang="zh-CN" altLang="en-US"/>
              <a:t>添加详细内容</a:t>
            </a:r>
          </a:p>
        </p:txBody>
      </p:sp>
      <p:sp>
        <p:nvSpPr>
          <p:cNvPr id="175" name="文本框 174">
            <a:extLst>
              <a:ext uri="{FF2B5EF4-FFF2-40B4-BE49-F238E27FC236}">
                <a16:creationId xmlns:a16="http://schemas.microsoft.com/office/drawing/2014/main" id="{86408E76-A967-788B-4A90-25963D527C0D}"/>
              </a:ext>
            </a:extLst>
          </p:cNvPr>
          <p:cNvSpPr txBox="1"/>
          <p:nvPr/>
        </p:nvSpPr>
        <p:spPr>
          <a:xfrm>
            <a:off x="538480" y="5046787"/>
            <a:ext cx="1942258" cy="646331"/>
          </a:xfrm>
          <a:prstGeom prst="rect">
            <a:avLst/>
          </a:prstGeom>
          <a:noFill/>
        </p:spPr>
        <p:txBody>
          <a:bodyPr wrap="square" rtlCol="0">
            <a:spAutoFit/>
          </a:bodyPr>
          <a:lstStyle/>
          <a:p>
            <a:r>
              <a:rPr lang="en-US" altLang="zh-CN" sz="3600">
                <a:gradFill>
                  <a:gsLst>
                    <a:gs pos="0">
                      <a:schemeClr val="accent1"/>
                    </a:gs>
                    <a:gs pos="100000">
                      <a:schemeClr val="accent2"/>
                    </a:gs>
                  </a:gsLst>
                  <a:lin ang="2700000" scaled="0"/>
                </a:gradFill>
                <a:latin typeface="+mj-lt"/>
              </a:rPr>
              <a:t>11+</a:t>
            </a:r>
            <a:r>
              <a:rPr lang="zh-CN" altLang="en-US">
                <a:gradFill>
                  <a:gsLst>
                    <a:gs pos="0">
                      <a:schemeClr val="accent1"/>
                    </a:gs>
                    <a:gs pos="100000">
                      <a:schemeClr val="accent2"/>
                    </a:gs>
                  </a:gsLst>
                  <a:lin ang="2700000" scaled="0"/>
                </a:gradFill>
                <a:latin typeface="+mj-lt"/>
              </a:rPr>
              <a:t>年</a:t>
            </a:r>
            <a:endParaRPr lang="zh-CN" altLang="en-US" sz="3600">
              <a:gradFill>
                <a:gsLst>
                  <a:gs pos="0">
                    <a:schemeClr val="accent1"/>
                  </a:gs>
                  <a:gs pos="100000">
                    <a:schemeClr val="accent2"/>
                  </a:gs>
                </a:gsLst>
                <a:lin ang="2700000" scaled="0"/>
              </a:gradFill>
              <a:latin typeface="+mj-lt"/>
            </a:endParaRPr>
          </a:p>
        </p:txBody>
      </p:sp>
      <p:sp>
        <p:nvSpPr>
          <p:cNvPr id="176" name="文本框 175">
            <a:extLst>
              <a:ext uri="{FF2B5EF4-FFF2-40B4-BE49-F238E27FC236}">
                <a16:creationId xmlns:a16="http://schemas.microsoft.com/office/drawing/2014/main" id="{9BB236F6-494A-FE4E-A70E-3C7B87A3B80E}"/>
              </a:ext>
            </a:extLst>
          </p:cNvPr>
          <p:cNvSpPr txBox="1"/>
          <p:nvPr/>
        </p:nvSpPr>
        <p:spPr>
          <a:xfrm>
            <a:off x="3759462" y="4706894"/>
            <a:ext cx="2136836" cy="369332"/>
          </a:xfrm>
          <a:prstGeom prst="rect">
            <a:avLst/>
          </a:prstGeom>
          <a:noFill/>
        </p:spPr>
        <p:txBody>
          <a:bodyPr wrap="square" rtlCol="0">
            <a:spAutoFit/>
          </a:bodyPr>
          <a:lstStyle/>
          <a:p>
            <a:r>
              <a:rPr lang="zh-CN" altLang="en-US"/>
              <a:t>添加详细内容</a:t>
            </a:r>
          </a:p>
        </p:txBody>
      </p:sp>
      <p:sp>
        <p:nvSpPr>
          <p:cNvPr id="177" name="文本框 176">
            <a:extLst>
              <a:ext uri="{FF2B5EF4-FFF2-40B4-BE49-F238E27FC236}">
                <a16:creationId xmlns:a16="http://schemas.microsoft.com/office/drawing/2014/main" id="{6AF30E80-47D7-6082-858A-8436E9237193}"/>
              </a:ext>
            </a:extLst>
          </p:cNvPr>
          <p:cNvSpPr txBox="1"/>
          <p:nvPr/>
        </p:nvSpPr>
        <p:spPr>
          <a:xfrm>
            <a:off x="3728720" y="5046787"/>
            <a:ext cx="1942258" cy="646331"/>
          </a:xfrm>
          <a:prstGeom prst="rect">
            <a:avLst/>
          </a:prstGeom>
          <a:noFill/>
        </p:spPr>
        <p:txBody>
          <a:bodyPr wrap="square" rtlCol="0">
            <a:spAutoFit/>
          </a:bodyPr>
          <a:lstStyle/>
          <a:p>
            <a:r>
              <a:rPr lang="en-US" altLang="zh-CN" sz="3600">
                <a:gradFill>
                  <a:gsLst>
                    <a:gs pos="0">
                      <a:schemeClr val="accent1"/>
                    </a:gs>
                    <a:gs pos="100000">
                      <a:schemeClr val="accent2"/>
                    </a:gs>
                  </a:gsLst>
                  <a:lin ang="2700000" scaled="0"/>
                </a:gradFill>
                <a:latin typeface="+mj-ea"/>
                <a:ea typeface="+mj-ea"/>
              </a:rPr>
              <a:t>100</a:t>
            </a:r>
            <a:r>
              <a:rPr lang="zh-CN" altLang="en-US">
                <a:gradFill>
                  <a:gsLst>
                    <a:gs pos="0">
                      <a:schemeClr val="accent1"/>
                    </a:gs>
                    <a:gs pos="100000">
                      <a:schemeClr val="accent2"/>
                    </a:gs>
                  </a:gsLst>
                  <a:lin ang="2700000" scaled="0"/>
                </a:gradFill>
                <a:latin typeface="+mn-ea"/>
              </a:rPr>
              <a:t>万</a:t>
            </a:r>
            <a:endParaRPr lang="zh-CN" altLang="en-US" sz="3600">
              <a:gradFill>
                <a:gsLst>
                  <a:gs pos="0">
                    <a:schemeClr val="accent1"/>
                  </a:gs>
                  <a:gs pos="100000">
                    <a:schemeClr val="accent2"/>
                  </a:gs>
                </a:gsLst>
                <a:lin ang="2700000" scaled="0"/>
              </a:gradFill>
              <a:latin typeface="+mn-ea"/>
            </a:endParaRPr>
          </a:p>
        </p:txBody>
      </p:sp>
      <p:cxnSp>
        <p:nvCxnSpPr>
          <p:cNvPr id="179" name="直接连接符 178">
            <a:extLst>
              <a:ext uri="{FF2B5EF4-FFF2-40B4-BE49-F238E27FC236}">
                <a16:creationId xmlns:a16="http://schemas.microsoft.com/office/drawing/2014/main" id="{F787F669-A3BF-2DE4-56D1-E6F20E80EDAB}"/>
              </a:ext>
            </a:extLst>
          </p:cNvPr>
          <p:cNvCxnSpPr>
            <a:cxnSpLocks/>
          </p:cNvCxnSpPr>
          <p:nvPr/>
        </p:nvCxnSpPr>
        <p:spPr>
          <a:xfrm flipH="1">
            <a:off x="6708134" y="4612959"/>
            <a:ext cx="2284413" cy="0"/>
          </a:xfrm>
          <a:prstGeom prst="line">
            <a:avLst/>
          </a:prstGeom>
          <a:ln w="28575">
            <a:gradFill>
              <a:gsLst>
                <a:gs pos="0">
                  <a:schemeClr val="accent1"/>
                </a:gs>
                <a:gs pos="100000">
                  <a:schemeClr val="accent2"/>
                </a:gs>
              </a:gsLst>
              <a:lin ang="2700000" scaled="0"/>
            </a:gradFill>
          </a:ln>
        </p:spPr>
        <p:style>
          <a:lnRef idx="1">
            <a:schemeClr val="accent1"/>
          </a:lnRef>
          <a:fillRef idx="0">
            <a:schemeClr val="accent1"/>
          </a:fillRef>
          <a:effectRef idx="0">
            <a:schemeClr val="accent1"/>
          </a:effectRef>
          <a:fontRef idx="minor">
            <a:schemeClr val="tx1"/>
          </a:fontRef>
        </p:style>
      </p:cxnSp>
      <p:sp>
        <p:nvSpPr>
          <p:cNvPr id="180" name="文本框 179">
            <a:extLst>
              <a:ext uri="{FF2B5EF4-FFF2-40B4-BE49-F238E27FC236}">
                <a16:creationId xmlns:a16="http://schemas.microsoft.com/office/drawing/2014/main" id="{CC908738-95A0-F214-2156-A588924AE041}"/>
              </a:ext>
            </a:extLst>
          </p:cNvPr>
          <p:cNvSpPr txBox="1"/>
          <p:nvPr/>
        </p:nvSpPr>
        <p:spPr>
          <a:xfrm>
            <a:off x="6656009" y="4706894"/>
            <a:ext cx="2136836" cy="369332"/>
          </a:xfrm>
          <a:prstGeom prst="rect">
            <a:avLst/>
          </a:prstGeom>
          <a:noFill/>
        </p:spPr>
        <p:txBody>
          <a:bodyPr wrap="square" rtlCol="0">
            <a:spAutoFit/>
          </a:bodyPr>
          <a:lstStyle/>
          <a:p>
            <a:r>
              <a:rPr lang="zh-CN" altLang="en-US"/>
              <a:t>添加详细内容</a:t>
            </a:r>
          </a:p>
        </p:txBody>
      </p:sp>
      <p:sp>
        <p:nvSpPr>
          <p:cNvPr id="181" name="文本框 180">
            <a:extLst>
              <a:ext uri="{FF2B5EF4-FFF2-40B4-BE49-F238E27FC236}">
                <a16:creationId xmlns:a16="http://schemas.microsoft.com/office/drawing/2014/main" id="{C63A78DA-2FDC-6AFB-2DC4-015F36ECF176}"/>
              </a:ext>
            </a:extLst>
          </p:cNvPr>
          <p:cNvSpPr txBox="1"/>
          <p:nvPr/>
        </p:nvSpPr>
        <p:spPr>
          <a:xfrm>
            <a:off x="6625267" y="5046787"/>
            <a:ext cx="1942258" cy="646331"/>
          </a:xfrm>
          <a:prstGeom prst="rect">
            <a:avLst/>
          </a:prstGeom>
          <a:noFill/>
        </p:spPr>
        <p:txBody>
          <a:bodyPr wrap="square" rtlCol="0">
            <a:spAutoFit/>
          </a:bodyPr>
          <a:lstStyle/>
          <a:p>
            <a:r>
              <a:rPr lang="zh-CN" altLang="en-US" sz="3600">
                <a:gradFill>
                  <a:gsLst>
                    <a:gs pos="0">
                      <a:schemeClr val="accent1"/>
                    </a:gs>
                    <a:gs pos="100000">
                      <a:schemeClr val="accent2"/>
                    </a:gs>
                  </a:gsLst>
                  <a:lin ang="2700000" scaled="0"/>
                </a:gradFill>
                <a:latin typeface="+mj-ea"/>
                <a:ea typeface="+mj-ea"/>
              </a:rPr>
              <a:t>全国</a:t>
            </a:r>
          </a:p>
        </p:txBody>
      </p:sp>
      <p:sp>
        <p:nvSpPr>
          <p:cNvPr id="182" name="文本框 181">
            <a:extLst>
              <a:ext uri="{FF2B5EF4-FFF2-40B4-BE49-F238E27FC236}">
                <a16:creationId xmlns:a16="http://schemas.microsoft.com/office/drawing/2014/main" id="{17D8A3EE-4AFD-C3AF-99EA-9A08201EE3EF}"/>
              </a:ext>
            </a:extLst>
          </p:cNvPr>
          <p:cNvSpPr txBox="1"/>
          <p:nvPr/>
        </p:nvSpPr>
        <p:spPr>
          <a:xfrm>
            <a:off x="538480" y="1876017"/>
            <a:ext cx="7514440" cy="792653"/>
          </a:xfrm>
          <a:prstGeom prst="rect">
            <a:avLst/>
          </a:prstGeom>
          <a:noFill/>
        </p:spPr>
        <p:txBody>
          <a:bodyPr wrap="square" rtlCol="0">
            <a:spAutoFit/>
          </a:bodyPr>
          <a:lstStyle/>
          <a:p>
            <a:pPr algn="just">
              <a:lnSpc>
                <a:spcPct val="150000"/>
              </a:lnSpc>
            </a:pPr>
            <a:r>
              <a:rPr lang="zh-CN" altLang="en-US" sz="1600">
                <a:latin typeface="+mn-ea"/>
              </a:rPr>
              <a:t>请添加详细内容请添加详细内容请添加详细内容请添加详细内容请添加详细内容请添加详细内容请添加详细内容请添加详细内容请添加详细内容请添加详细内容</a:t>
            </a:r>
          </a:p>
        </p:txBody>
      </p:sp>
      <p:cxnSp>
        <p:nvCxnSpPr>
          <p:cNvPr id="183" name="直接连接符 182">
            <a:extLst>
              <a:ext uri="{FF2B5EF4-FFF2-40B4-BE49-F238E27FC236}">
                <a16:creationId xmlns:a16="http://schemas.microsoft.com/office/drawing/2014/main" id="{7E6111E9-CB26-F8D6-5C11-C625B473D15B}"/>
              </a:ext>
            </a:extLst>
          </p:cNvPr>
          <p:cNvCxnSpPr>
            <a:cxnSpLocks/>
          </p:cNvCxnSpPr>
          <p:nvPr/>
        </p:nvCxnSpPr>
        <p:spPr>
          <a:xfrm>
            <a:off x="660400" y="6134100"/>
            <a:ext cx="10871200" cy="0"/>
          </a:xfrm>
          <a:prstGeom prst="line">
            <a:avLst/>
          </a:prstGeom>
          <a:ln w="25400" cap="rnd">
            <a:solidFill>
              <a:schemeClr val="tx1">
                <a:lumMod val="50000"/>
                <a:lumOff val="50000"/>
                <a:alpha val="10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783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AC628061-3AD8-CAA5-D252-B356E935A0EF}"/>
              </a:ext>
            </a:extLst>
          </p:cNvPr>
          <p:cNvSpPr txBox="1"/>
          <p:nvPr/>
        </p:nvSpPr>
        <p:spPr>
          <a:xfrm>
            <a:off x="807977" y="679"/>
            <a:ext cx="9337945" cy="646331"/>
          </a:xfrm>
          <a:prstGeom prst="rect">
            <a:avLst/>
          </a:prstGeom>
          <a:noFill/>
        </p:spPr>
        <p:txBody>
          <a:bodyPr wrap="square" rtlCol="0">
            <a:spAutoFit/>
          </a:bodyPr>
          <a:lstStyle/>
          <a:p>
            <a:r>
              <a:rPr lang="en-US" altLang="zh-CN" sz="3600">
                <a:solidFill>
                  <a:schemeClr val="tx1">
                    <a:alpha val="3000"/>
                  </a:schemeClr>
                </a:solidFill>
                <a:latin typeface="+mj-lt"/>
              </a:rPr>
              <a:t>WORK RESULTS AND DEFICIENCIES</a:t>
            </a:r>
          </a:p>
        </p:txBody>
      </p:sp>
      <p:sp>
        <p:nvSpPr>
          <p:cNvPr id="4" name="文本框 3">
            <a:extLst>
              <a:ext uri="{FF2B5EF4-FFF2-40B4-BE49-F238E27FC236}">
                <a16:creationId xmlns:a16="http://schemas.microsoft.com/office/drawing/2014/main" id="{520E1086-2AEC-A3B5-EB00-5425C237196F}"/>
              </a:ext>
            </a:extLst>
          </p:cNvPr>
          <p:cNvSpPr txBox="1"/>
          <p:nvPr/>
        </p:nvSpPr>
        <p:spPr>
          <a:xfrm>
            <a:off x="770401" y="573802"/>
            <a:ext cx="3546960" cy="584775"/>
          </a:xfrm>
          <a:prstGeom prst="rect">
            <a:avLst/>
          </a:prstGeom>
          <a:noFill/>
        </p:spPr>
        <p:txBody>
          <a:bodyPr wrap="square" rtlCol="0">
            <a:spAutoFit/>
          </a:bodyPr>
          <a:lstStyle/>
          <a:p>
            <a:r>
              <a:rPr lang="zh-CN" altLang="en-US" sz="3200">
                <a:latin typeface="+mj-ea"/>
                <a:ea typeface="+mj-ea"/>
              </a:rPr>
              <a:t>工作成果和不足</a:t>
            </a:r>
          </a:p>
        </p:txBody>
      </p:sp>
      <p:cxnSp>
        <p:nvCxnSpPr>
          <p:cNvPr id="7" name="直接连接符 6">
            <a:extLst>
              <a:ext uri="{FF2B5EF4-FFF2-40B4-BE49-F238E27FC236}">
                <a16:creationId xmlns:a16="http://schemas.microsoft.com/office/drawing/2014/main" id="{2B9C9772-6FE6-F961-BA11-D2EC5816EE57}"/>
              </a:ext>
            </a:extLst>
          </p:cNvPr>
          <p:cNvCxnSpPr/>
          <p:nvPr/>
        </p:nvCxnSpPr>
        <p:spPr>
          <a:xfrm>
            <a:off x="660400" y="0"/>
            <a:ext cx="0" cy="102870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5C5D5A6-2CAB-42C7-6F28-4AD091BB4B7C}"/>
              </a:ext>
            </a:extLst>
          </p:cNvPr>
          <p:cNvCxnSpPr/>
          <p:nvPr/>
        </p:nvCxnSpPr>
        <p:spPr>
          <a:xfrm>
            <a:off x="660400" y="467122"/>
            <a:ext cx="0" cy="561578"/>
          </a:xfrm>
          <a:prstGeom prst="line">
            <a:avLst/>
          </a:prstGeom>
          <a:ln w="25400">
            <a:gradFill>
              <a:gsLst>
                <a:gs pos="0">
                  <a:srgbClr val="367CFF"/>
                </a:gs>
                <a:gs pos="100000">
                  <a:srgbClr val="0CBC8B"/>
                </a:gs>
              </a:gsLst>
              <a:lin ang="2700000" scaled="0"/>
            </a:gradFill>
          </a:ln>
        </p:spPr>
        <p:style>
          <a:lnRef idx="1">
            <a:schemeClr val="accent1"/>
          </a:lnRef>
          <a:fillRef idx="0">
            <a:schemeClr val="accent1"/>
          </a:fillRef>
          <a:effectRef idx="0">
            <a:schemeClr val="accent1"/>
          </a:effectRef>
          <a:fontRef idx="minor">
            <a:schemeClr val="tx1"/>
          </a:fontRef>
        </p:style>
      </p:cxnSp>
      <p:pic>
        <p:nvPicPr>
          <p:cNvPr id="2" name="图形 1">
            <a:extLst>
              <a:ext uri="{FF2B5EF4-FFF2-40B4-BE49-F238E27FC236}">
                <a16:creationId xmlns:a16="http://schemas.microsoft.com/office/drawing/2014/main" id="{1198B37F-5E53-1779-1582-043DE1AF64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8136" y="1400948"/>
            <a:ext cx="6164034" cy="4989930"/>
          </a:xfrm>
          <a:prstGeom prst="rect">
            <a:avLst/>
          </a:prstGeom>
        </p:spPr>
      </p:pic>
      <p:graphicFrame>
        <p:nvGraphicFramePr>
          <p:cNvPr id="3" name="图表 2">
            <a:extLst>
              <a:ext uri="{FF2B5EF4-FFF2-40B4-BE49-F238E27FC236}">
                <a16:creationId xmlns:a16="http://schemas.microsoft.com/office/drawing/2014/main" id="{E42829E3-6F90-FA43-9CF0-83E6623FD21D}"/>
              </a:ext>
            </a:extLst>
          </p:cNvPr>
          <p:cNvGraphicFramePr/>
          <p:nvPr>
            <p:extLst>
              <p:ext uri="{D42A27DB-BD31-4B8C-83A1-F6EECF244321}">
                <p14:modId xmlns:p14="http://schemas.microsoft.com/office/powerpoint/2010/main" val="1149498147"/>
              </p:ext>
            </p:extLst>
          </p:nvPr>
        </p:nvGraphicFramePr>
        <p:xfrm>
          <a:off x="5034988" y="1319514"/>
          <a:ext cx="6583423" cy="481881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6001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模板">
      <a:dk1>
        <a:sysClr val="windowText" lastClr="000000"/>
      </a:dk1>
      <a:lt1>
        <a:sysClr val="window" lastClr="FFFFFF"/>
      </a:lt1>
      <a:dk2>
        <a:srgbClr val="44546A"/>
      </a:dk2>
      <a:lt2>
        <a:srgbClr val="E7E6E6"/>
      </a:lt2>
      <a:accent1>
        <a:srgbClr val="367CFF"/>
      </a:accent1>
      <a:accent2>
        <a:srgbClr val="0CBC8B"/>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思源黑体 CN Heavy"/>
        <a:ea typeface="思源黑体 CN Heavy"/>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2205</TotalTime>
  <Words>453</Words>
  <Application>Microsoft Office PowerPoint</Application>
  <PresentationFormat>宽屏</PresentationFormat>
  <Paragraphs>96</Paragraphs>
  <Slides>14</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OPPOSans H</vt:lpstr>
      <vt:lpstr>阿里巴巴普惠体 B</vt:lpstr>
      <vt:lpstr>汉仪雅酷黑 45W</vt:lpstr>
      <vt:lpstr>思源黑体 CN Heavy</vt:lpstr>
      <vt:lpstr>思源黑体 CN Light</vt:lpstr>
      <vt:lpstr>Arial</vt:lpstr>
      <vt:lpstr>Calibri</vt:lpstr>
      <vt:lpstr>Segoe UI Light</vt:lpstr>
      <vt:lpstr>等线</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简约小清新插画风工作汇报总结ppt模板</dc:title>
  <dc:creator>XHL</dc:creator>
  <cp:keywords>P界达人</cp:keywords>
  <dc:description>www.51pptmoban.com</dc:description>
  <cp:lastModifiedBy>Power user</cp:lastModifiedBy>
  <cp:revision>22</cp:revision>
  <dcterms:created xsi:type="dcterms:W3CDTF">2022-11-28T02:16:14Z</dcterms:created>
  <dcterms:modified xsi:type="dcterms:W3CDTF">2022-12-20T12:49:49Z</dcterms:modified>
</cp:coreProperties>
</file>