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267" r:id="rId9"/>
    <p:sldId id="268" r:id="rId10"/>
    <p:sldId id="269" r:id="rId11"/>
    <p:sldId id="260" r:id="rId12"/>
    <p:sldId id="270" r:id="rId13"/>
    <p:sldId id="266" r:id="rId14"/>
    <p:sldId id="271" r:id="rId15"/>
    <p:sldId id="261" r:id="rId16"/>
    <p:sldId id="276" r:id="rId17"/>
    <p:sldId id="272" r:id="rId18"/>
    <p:sldId id="273" r:id="rId19"/>
    <p:sldId id="274" r:id="rId20"/>
    <p:sldId id="262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253" autoAdjust="0"/>
  </p:normalViewPr>
  <p:slideViewPr>
    <p:cSldViewPr snapToGrid="0" showGuides="1">
      <p:cViewPr varScale="1">
        <p:scale>
          <a:sx n="84" d="100"/>
          <a:sy n="84" d="100"/>
        </p:scale>
        <p:origin x="108" y="16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48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0605EF-C3F1-048E-76D0-A70D43193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5F034DB-BE8E-7AD5-98E2-74D59856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1D34ED-C0D1-30C1-5D92-E128E8108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1959CF-1FD1-670D-423D-BFAF5EDF3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6452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2022/12/21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988C37A-2DE0-F4D7-4321-B595D117B516}"/>
              </a:ext>
            </a:extLst>
          </p:cNvPr>
          <p:cNvSpPr/>
          <p:nvPr/>
        </p:nvSpPr>
        <p:spPr>
          <a:xfrm>
            <a:off x="5257799" y="0"/>
            <a:ext cx="6934201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88664D77-9F97-0DA6-673C-377FF0450591}"/>
              </a:ext>
            </a:extLst>
          </p:cNvPr>
          <p:cNvSpPr/>
          <p:nvPr/>
        </p:nvSpPr>
        <p:spPr>
          <a:xfrm>
            <a:off x="0" y="1495425"/>
            <a:ext cx="1219200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89385BF2-93E1-E1A8-A949-CB6A4A402C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728" y="782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E7AF9292-BFF0-B1C3-4652-8FB3BA764A8F}"/>
              </a:ext>
            </a:extLst>
          </p:cNvPr>
          <p:cNvSpPr txBox="1"/>
          <p:nvPr/>
        </p:nvSpPr>
        <p:spPr>
          <a:xfrm>
            <a:off x="524466" y="4000395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1" name="iSHEJI-5">
            <a:extLst>
              <a:ext uri="{FF2B5EF4-FFF2-40B4-BE49-F238E27FC236}">
                <a16:creationId xmlns:a16="http://schemas.microsoft.com/office/drawing/2014/main" id="{186E9F8F-56E8-AFAB-B709-91F4E907D135}"/>
              </a:ext>
            </a:extLst>
          </p:cNvPr>
          <p:cNvSpPr txBox="1"/>
          <p:nvPr/>
        </p:nvSpPr>
        <p:spPr>
          <a:xfrm>
            <a:off x="524466" y="2942079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7B79B987-709F-D495-7390-FD54B813B0A6}"/>
              </a:ext>
            </a:extLst>
          </p:cNvPr>
          <p:cNvSpPr txBox="1"/>
          <p:nvPr/>
        </p:nvSpPr>
        <p:spPr>
          <a:xfrm>
            <a:off x="623281" y="5328411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report personal summary and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DBDDCF3D-B20F-DFD3-9C73-078D2E017705}"/>
              </a:ext>
            </a:extLst>
          </p:cNvPr>
          <p:cNvSpPr txBox="1"/>
          <p:nvPr/>
        </p:nvSpPr>
        <p:spPr>
          <a:xfrm>
            <a:off x="524466" y="14954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8" name="iSHEJI-8">
            <a:extLst>
              <a:ext uri="{FF2B5EF4-FFF2-40B4-BE49-F238E27FC236}">
                <a16:creationId xmlns:a16="http://schemas.microsoft.com/office/drawing/2014/main" id="{0B1696E2-220E-B0FC-E943-383F3984D271}"/>
              </a:ext>
            </a:extLst>
          </p:cNvPr>
          <p:cNvCxnSpPr/>
          <p:nvPr/>
        </p:nvCxnSpPr>
        <p:spPr>
          <a:xfrm>
            <a:off x="623281" y="5076825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iSHEJI-1">
            <a:extLst>
              <a:ext uri="{FF2B5EF4-FFF2-40B4-BE49-F238E27FC236}">
                <a16:creationId xmlns:a16="http://schemas.microsoft.com/office/drawing/2014/main" id="{8FEAAB1C-44F7-3831-0C87-F9B6D7AAABBC}"/>
              </a:ext>
            </a:extLst>
          </p:cNvPr>
          <p:cNvSpPr/>
          <p:nvPr/>
        </p:nvSpPr>
        <p:spPr>
          <a:xfrm>
            <a:off x="810226" y="2097760"/>
            <a:ext cx="4320695" cy="3703735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6F3BA01C-2F1A-18AC-3226-3D5007881029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3">
            <a:extLst>
              <a:ext uri="{FF2B5EF4-FFF2-40B4-BE49-F238E27FC236}">
                <a16:creationId xmlns:a16="http://schemas.microsoft.com/office/drawing/2014/main" id="{052F00F7-7E08-8928-9A99-821065DE0AC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9" name="iSHEJI-6">
            <a:extLst>
              <a:ext uri="{FF2B5EF4-FFF2-40B4-BE49-F238E27FC236}">
                <a16:creationId xmlns:a16="http://schemas.microsoft.com/office/drawing/2014/main" id="{544A18B0-1A53-88A6-AD77-99CB7B9D8C1E}"/>
              </a:ext>
            </a:extLst>
          </p:cNvPr>
          <p:cNvSpPr/>
          <p:nvPr/>
        </p:nvSpPr>
        <p:spPr>
          <a:xfrm>
            <a:off x="4126017" y="2097761"/>
            <a:ext cx="1004904" cy="1030570"/>
          </a:xfrm>
          <a:custGeom>
            <a:avLst/>
            <a:gdLst>
              <a:gd name="connsiteX0" fmla="*/ 1004905 w 1004904"/>
              <a:gd name="connsiteY0" fmla="*/ 1030570 h 1030570"/>
              <a:gd name="connsiteX1" fmla="*/ 925934 w 1004904"/>
              <a:gd name="connsiteY1" fmla="*/ 1030570 h 1030570"/>
              <a:gd name="connsiteX2" fmla="*/ 925934 w 1004904"/>
              <a:gd name="connsiteY2" fmla="*/ 78971 h 1030570"/>
              <a:gd name="connsiteX3" fmla="*/ 0 w 1004904"/>
              <a:gd name="connsiteY3" fmla="*/ 78971 h 1030570"/>
              <a:gd name="connsiteX4" fmla="*/ 0 w 1004904"/>
              <a:gd name="connsiteY4" fmla="*/ 0 h 1030570"/>
              <a:gd name="connsiteX5" fmla="*/ 1004905 w 1004904"/>
              <a:gd name="connsiteY5" fmla="*/ 0 h 1030570"/>
              <a:gd name="connsiteX6" fmla="*/ 1004905 w 1004904"/>
              <a:gd name="connsiteY6" fmla="*/ 1030570 h 1030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0570">
                <a:moveTo>
                  <a:pt x="1004905" y="1030570"/>
                </a:moveTo>
                <a:lnTo>
                  <a:pt x="925934" y="1030570"/>
                </a:lnTo>
                <a:lnTo>
                  <a:pt x="925934" y="78971"/>
                </a:lnTo>
                <a:lnTo>
                  <a:pt x="0" y="78971"/>
                </a:lnTo>
                <a:lnTo>
                  <a:pt x="0" y="0"/>
                </a:lnTo>
                <a:lnTo>
                  <a:pt x="1004905" y="0"/>
                </a:lnTo>
                <a:lnTo>
                  <a:pt x="1004905" y="1030570"/>
                </a:lnTo>
                <a:close/>
              </a:path>
            </a:pathLst>
          </a:custGeom>
          <a:solidFill>
            <a:srgbClr val="272F3A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0" name="iSHEJI-7">
            <a:extLst>
              <a:ext uri="{FF2B5EF4-FFF2-40B4-BE49-F238E27FC236}">
                <a16:creationId xmlns:a16="http://schemas.microsoft.com/office/drawing/2014/main" id="{09D7650A-4FB2-513B-2AED-A03FE025FB3D}"/>
              </a:ext>
            </a:extLst>
          </p:cNvPr>
          <p:cNvSpPr/>
          <p:nvPr/>
        </p:nvSpPr>
        <p:spPr>
          <a:xfrm>
            <a:off x="810226" y="4769938"/>
            <a:ext cx="1004904" cy="1031557"/>
          </a:xfrm>
          <a:custGeom>
            <a:avLst/>
            <a:gdLst>
              <a:gd name="connsiteX0" fmla="*/ 0 w 1004904"/>
              <a:gd name="connsiteY0" fmla="*/ 0 h 1031557"/>
              <a:gd name="connsiteX1" fmla="*/ 78971 w 1004904"/>
              <a:gd name="connsiteY1" fmla="*/ 0 h 1031557"/>
              <a:gd name="connsiteX2" fmla="*/ 78971 w 1004904"/>
              <a:gd name="connsiteY2" fmla="*/ 952587 h 1031557"/>
              <a:gd name="connsiteX3" fmla="*/ 1004905 w 1004904"/>
              <a:gd name="connsiteY3" fmla="*/ 952587 h 1031557"/>
              <a:gd name="connsiteX4" fmla="*/ 1004905 w 1004904"/>
              <a:gd name="connsiteY4" fmla="*/ 1031558 h 1031557"/>
              <a:gd name="connsiteX5" fmla="*/ 0 w 1004904"/>
              <a:gd name="connsiteY5" fmla="*/ 1031558 h 1031557"/>
              <a:gd name="connsiteX6" fmla="*/ 0 w 1004904"/>
              <a:gd name="connsiteY6" fmla="*/ 0 h 103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1557">
                <a:moveTo>
                  <a:pt x="0" y="0"/>
                </a:moveTo>
                <a:lnTo>
                  <a:pt x="78971" y="0"/>
                </a:lnTo>
                <a:lnTo>
                  <a:pt x="78971" y="952587"/>
                </a:lnTo>
                <a:lnTo>
                  <a:pt x="1004905" y="952587"/>
                </a:lnTo>
                <a:lnTo>
                  <a:pt x="1004905" y="1031558"/>
                </a:lnTo>
                <a:lnTo>
                  <a:pt x="0" y="1031558"/>
                </a:lnTo>
                <a:lnTo>
                  <a:pt x="0" y="0"/>
                </a:lnTo>
                <a:close/>
              </a:path>
            </a:pathLst>
          </a:custGeom>
          <a:solidFill>
            <a:srgbClr val="272F3A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1" name="iSHEJI-8">
            <a:extLst>
              <a:ext uri="{FF2B5EF4-FFF2-40B4-BE49-F238E27FC236}">
                <a16:creationId xmlns:a16="http://schemas.microsoft.com/office/drawing/2014/main" id="{0438B266-2242-76A5-2968-2E790852A006}"/>
              </a:ext>
            </a:extLst>
          </p:cNvPr>
          <p:cNvSpPr txBox="1"/>
          <p:nvPr/>
        </p:nvSpPr>
        <p:spPr>
          <a:xfrm>
            <a:off x="1425136" y="2861631"/>
            <a:ext cx="215401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2" name="iSHEJI-9">
            <a:extLst>
              <a:ext uri="{FF2B5EF4-FFF2-40B4-BE49-F238E27FC236}">
                <a16:creationId xmlns:a16="http://schemas.microsoft.com/office/drawing/2014/main" id="{0630FD27-2E88-F355-1061-E365E85669C6}"/>
              </a:ext>
            </a:extLst>
          </p:cNvPr>
          <p:cNvSpPr txBox="1"/>
          <p:nvPr/>
        </p:nvSpPr>
        <p:spPr>
          <a:xfrm>
            <a:off x="1425137" y="4092737"/>
            <a:ext cx="3299263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10" name="iSHEJI-10">
            <a:extLst>
              <a:ext uri="{FF2B5EF4-FFF2-40B4-BE49-F238E27FC236}">
                <a16:creationId xmlns:a16="http://schemas.microsoft.com/office/drawing/2014/main" id="{A3E5321B-0F7D-EFF8-8302-FA32AF6DCB9E}"/>
              </a:ext>
            </a:extLst>
          </p:cNvPr>
          <p:cNvSpPr/>
          <p:nvPr/>
        </p:nvSpPr>
        <p:spPr>
          <a:xfrm>
            <a:off x="5793960" y="2552700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1" name="iSHEJI-11">
            <a:extLst>
              <a:ext uri="{FF2B5EF4-FFF2-40B4-BE49-F238E27FC236}">
                <a16:creationId xmlns:a16="http://schemas.microsoft.com/office/drawing/2014/main" id="{C7ACDCAB-3456-2C1D-53C4-990CCEADBBC7}"/>
              </a:ext>
            </a:extLst>
          </p:cNvPr>
          <p:cNvSpPr/>
          <p:nvPr/>
        </p:nvSpPr>
        <p:spPr>
          <a:xfrm>
            <a:off x="6589495" y="2575262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2" name="iSHEJI-12">
            <a:extLst>
              <a:ext uri="{FF2B5EF4-FFF2-40B4-BE49-F238E27FC236}">
                <a16:creationId xmlns:a16="http://schemas.microsoft.com/office/drawing/2014/main" id="{EBAE7BA8-71E5-0F15-9876-971456EC17A5}"/>
              </a:ext>
            </a:extLst>
          </p:cNvPr>
          <p:cNvSpPr/>
          <p:nvPr/>
        </p:nvSpPr>
        <p:spPr>
          <a:xfrm>
            <a:off x="7407563" y="2552700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7" name="iSHEJI-13">
            <a:extLst>
              <a:ext uri="{FF2B5EF4-FFF2-40B4-BE49-F238E27FC236}">
                <a16:creationId xmlns:a16="http://schemas.microsoft.com/office/drawing/2014/main" id="{488F9CA6-E893-449B-23AE-BCACDC5964C7}"/>
              </a:ext>
            </a:extLst>
          </p:cNvPr>
          <p:cNvSpPr/>
          <p:nvPr/>
        </p:nvSpPr>
        <p:spPr>
          <a:xfrm>
            <a:off x="8180588" y="2552700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8" name="iSHEJI-14">
            <a:extLst>
              <a:ext uri="{FF2B5EF4-FFF2-40B4-BE49-F238E27FC236}">
                <a16:creationId xmlns:a16="http://schemas.microsoft.com/office/drawing/2014/main" id="{860FDD0E-89D7-9F62-23F6-870E36235ABE}"/>
              </a:ext>
            </a:extLst>
          </p:cNvPr>
          <p:cNvSpPr txBox="1"/>
          <p:nvPr/>
        </p:nvSpPr>
        <p:spPr>
          <a:xfrm>
            <a:off x="5793986" y="3186680"/>
            <a:ext cx="5382710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2" name="iSHEJI-21">
            <a:extLst>
              <a:ext uri="{FF2B5EF4-FFF2-40B4-BE49-F238E27FC236}">
                <a16:creationId xmlns:a16="http://schemas.microsoft.com/office/drawing/2014/main" id="{B88671CA-032C-941D-45D9-EB585642995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22">
            <a:extLst>
              <a:ext uri="{FF2B5EF4-FFF2-40B4-BE49-F238E27FC236}">
                <a16:creationId xmlns:a16="http://schemas.microsoft.com/office/drawing/2014/main" id="{B4A159FD-382E-712E-DFB2-7937F9A5F2E4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3486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3642538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SHEJI-1">
            <a:extLst>
              <a:ext uri="{FF2B5EF4-FFF2-40B4-BE49-F238E27FC236}">
                <a16:creationId xmlns:a16="http://schemas.microsoft.com/office/drawing/2014/main" id="{6F3BA01C-2F1A-18AC-3226-3D5007881029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">
            <a:extLst>
              <a:ext uri="{FF2B5EF4-FFF2-40B4-BE49-F238E27FC236}">
                <a16:creationId xmlns:a16="http://schemas.microsoft.com/office/drawing/2014/main" id="{052F00F7-7E08-8928-9A99-821065DE0AC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22AC53BB-4C7B-134B-396B-74C5D12E69B3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B1F66AD5-1186-9BC1-6E0D-8F4359C804D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8AFB4008-8DC7-32CF-0854-C24642C6EDBC}"/>
              </a:ext>
            </a:extLst>
          </p:cNvPr>
          <p:cNvSpPr/>
          <p:nvPr/>
        </p:nvSpPr>
        <p:spPr>
          <a:xfrm>
            <a:off x="766763" y="1911308"/>
            <a:ext cx="3314700" cy="21288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53D2D86F-7A45-6033-7AFE-4BB43C732F7D}"/>
              </a:ext>
            </a:extLst>
          </p:cNvPr>
          <p:cNvSpPr/>
          <p:nvPr/>
        </p:nvSpPr>
        <p:spPr>
          <a:xfrm>
            <a:off x="4319588" y="1911308"/>
            <a:ext cx="3314700" cy="2128837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874884C9-46CA-6DCB-7AA9-DDE4A99FC218}"/>
              </a:ext>
            </a:extLst>
          </p:cNvPr>
          <p:cNvSpPr/>
          <p:nvPr/>
        </p:nvSpPr>
        <p:spPr>
          <a:xfrm>
            <a:off x="8110538" y="1911308"/>
            <a:ext cx="3314700" cy="212883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5" name="iSHEJI-8">
            <a:extLst>
              <a:ext uri="{FF2B5EF4-FFF2-40B4-BE49-F238E27FC236}">
                <a16:creationId xmlns:a16="http://schemas.microsoft.com/office/drawing/2014/main" id="{CCC82E54-B428-DB4C-890E-BC6470BE023A}"/>
              </a:ext>
            </a:extLst>
          </p:cNvPr>
          <p:cNvGrpSpPr/>
          <p:nvPr/>
        </p:nvGrpSpPr>
        <p:grpSpPr>
          <a:xfrm>
            <a:off x="5114926" y="2200049"/>
            <a:ext cx="1724024" cy="1551354"/>
            <a:chOff x="930936" y="2097760"/>
            <a:chExt cx="3830740" cy="3447071"/>
          </a:xfrm>
        </p:grpSpPr>
        <p:sp>
          <p:nvSpPr>
            <p:cNvPr id="21" name="iSHEJI-8-1">
              <a:extLst>
                <a:ext uri="{FF2B5EF4-FFF2-40B4-BE49-F238E27FC236}">
                  <a16:creationId xmlns:a16="http://schemas.microsoft.com/office/drawing/2014/main" id="{24F9BF41-88C5-458F-3AC5-95283A4DF2DF}"/>
                </a:ext>
              </a:extLst>
            </p:cNvPr>
            <p:cNvSpPr/>
            <p:nvPr/>
          </p:nvSpPr>
          <p:spPr>
            <a:xfrm>
              <a:off x="2463817" y="4796549"/>
              <a:ext cx="766440" cy="574352"/>
            </a:xfrm>
            <a:custGeom>
              <a:avLst/>
              <a:gdLst>
                <a:gd name="connsiteX0" fmla="*/ 760707 w 766440"/>
                <a:gd name="connsiteY0" fmla="*/ 0 h 574352"/>
                <a:gd name="connsiteX1" fmla="*/ 5734 w 766440"/>
                <a:gd name="connsiteY1" fmla="*/ 0 h 574352"/>
                <a:gd name="connsiteX2" fmla="*/ 0 w 766440"/>
                <a:gd name="connsiteY2" fmla="*/ 6690 h 574352"/>
                <a:gd name="connsiteX3" fmla="*/ 0 w 766440"/>
                <a:gd name="connsiteY3" fmla="*/ 566707 h 574352"/>
                <a:gd name="connsiteX4" fmla="*/ 5734 w 766440"/>
                <a:gd name="connsiteY4" fmla="*/ 574353 h 574352"/>
                <a:gd name="connsiteX5" fmla="*/ 760707 w 766440"/>
                <a:gd name="connsiteY5" fmla="*/ 574353 h 574352"/>
                <a:gd name="connsiteX6" fmla="*/ 766441 w 766440"/>
                <a:gd name="connsiteY6" fmla="*/ 566707 h 574352"/>
                <a:gd name="connsiteX7" fmla="*/ 766441 w 766440"/>
                <a:gd name="connsiteY7" fmla="*/ 7645 h 574352"/>
                <a:gd name="connsiteX8" fmla="*/ 760707 w 766440"/>
                <a:gd name="connsiteY8" fmla="*/ 0 h 57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440" h="574352">
                  <a:moveTo>
                    <a:pt x="760707" y="0"/>
                  </a:moveTo>
                  <a:lnTo>
                    <a:pt x="5734" y="0"/>
                  </a:lnTo>
                  <a:cubicBezTo>
                    <a:pt x="2418" y="478"/>
                    <a:pt x="-38" y="3335"/>
                    <a:pt x="0" y="6690"/>
                  </a:cubicBezTo>
                  <a:lnTo>
                    <a:pt x="0" y="566707"/>
                  </a:lnTo>
                  <a:cubicBezTo>
                    <a:pt x="0" y="566707"/>
                    <a:pt x="0" y="574353"/>
                    <a:pt x="5734" y="574353"/>
                  </a:cubicBezTo>
                  <a:lnTo>
                    <a:pt x="760707" y="574353"/>
                  </a:lnTo>
                  <a:cubicBezTo>
                    <a:pt x="760707" y="574353"/>
                    <a:pt x="766441" y="574353"/>
                    <a:pt x="766441" y="566707"/>
                  </a:cubicBezTo>
                  <a:lnTo>
                    <a:pt x="766441" y="7645"/>
                  </a:lnTo>
                  <a:cubicBezTo>
                    <a:pt x="766441" y="7645"/>
                    <a:pt x="760707" y="0"/>
                    <a:pt x="760707" y="0"/>
                  </a:cubicBezTo>
                  <a:close/>
                </a:path>
              </a:pathLst>
            </a:custGeom>
            <a:solidFill>
              <a:srgbClr val="545F6F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2" name="iSHEJI-8-2">
              <a:extLst>
                <a:ext uri="{FF2B5EF4-FFF2-40B4-BE49-F238E27FC236}">
                  <a16:creationId xmlns:a16="http://schemas.microsoft.com/office/drawing/2014/main" id="{915668B1-6472-E555-FC5B-FE796E139948}"/>
                </a:ext>
              </a:extLst>
            </p:cNvPr>
            <p:cNvSpPr/>
            <p:nvPr/>
          </p:nvSpPr>
          <p:spPr>
            <a:xfrm>
              <a:off x="1173215" y="2321025"/>
              <a:ext cx="3350502" cy="872879"/>
            </a:xfrm>
            <a:custGeom>
              <a:avLst/>
              <a:gdLst>
                <a:gd name="connsiteX0" fmla="*/ 3303226 w 3350502"/>
                <a:gd name="connsiteY0" fmla="*/ 361 h 872879"/>
                <a:gd name="connsiteX1" fmla="*/ 44420 w 3350502"/>
                <a:gd name="connsiteY1" fmla="*/ 2272 h 872879"/>
                <a:gd name="connsiteX2" fmla="*/ 1416 w 3350502"/>
                <a:gd name="connsiteY2" fmla="*/ 16607 h 872879"/>
                <a:gd name="connsiteX3" fmla="*/ 1416 w 3350502"/>
                <a:gd name="connsiteY3" fmla="*/ 29030 h 872879"/>
                <a:gd name="connsiteX4" fmla="*/ 159100 w 3350502"/>
                <a:gd name="connsiteY4" fmla="*/ 851855 h 872879"/>
                <a:gd name="connsiteX5" fmla="*/ 211661 w 3350502"/>
                <a:gd name="connsiteY5" fmla="*/ 872880 h 872879"/>
                <a:gd name="connsiteX6" fmla="*/ 3140764 w 3350502"/>
                <a:gd name="connsiteY6" fmla="*/ 872880 h 872879"/>
                <a:gd name="connsiteX7" fmla="*/ 3192369 w 3350502"/>
                <a:gd name="connsiteY7" fmla="*/ 850899 h 872879"/>
                <a:gd name="connsiteX8" fmla="*/ 3349098 w 3350502"/>
                <a:gd name="connsiteY8" fmla="*/ 28075 h 872879"/>
                <a:gd name="connsiteX9" fmla="*/ 3349098 w 3350502"/>
                <a:gd name="connsiteY9" fmla="*/ 16607 h 872879"/>
                <a:gd name="connsiteX10" fmla="*/ 3303226 w 3350502"/>
                <a:gd name="connsiteY10" fmla="*/ 361 h 87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0502" h="872879">
                  <a:moveTo>
                    <a:pt x="3303226" y="361"/>
                  </a:moveTo>
                  <a:lnTo>
                    <a:pt x="44420" y="2272"/>
                  </a:lnTo>
                  <a:cubicBezTo>
                    <a:pt x="28752" y="1160"/>
                    <a:pt x="13284" y="6317"/>
                    <a:pt x="1416" y="16607"/>
                  </a:cubicBezTo>
                  <a:cubicBezTo>
                    <a:pt x="-472" y="20533"/>
                    <a:pt x="-472" y="25105"/>
                    <a:pt x="1416" y="29030"/>
                  </a:cubicBezTo>
                  <a:lnTo>
                    <a:pt x="159100" y="851855"/>
                  </a:lnTo>
                  <a:cubicBezTo>
                    <a:pt x="159100" y="861412"/>
                    <a:pt x="183947" y="872880"/>
                    <a:pt x="211661" y="872880"/>
                  </a:cubicBezTo>
                  <a:lnTo>
                    <a:pt x="3140764" y="872880"/>
                  </a:lnTo>
                  <a:cubicBezTo>
                    <a:pt x="3167522" y="872880"/>
                    <a:pt x="3190458" y="861412"/>
                    <a:pt x="3192369" y="850899"/>
                  </a:cubicBezTo>
                  <a:lnTo>
                    <a:pt x="3349098" y="28075"/>
                  </a:lnTo>
                  <a:cubicBezTo>
                    <a:pt x="3350971" y="24481"/>
                    <a:pt x="3350971" y="20201"/>
                    <a:pt x="3349098" y="16607"/>
                  </a:cubicBezTo>
                  <a:cubicBezTo>
                    <a:pt x="3337133" y="4410"/>
                    <a:pt x="3320208" y="-1584"/>
                    <a:pt x="3303226" y="361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8-3">
              <a:extLst>
                <a:ext uri="{FF2B5EF4-FFF2-40B4-BE49-F238E27FC236}">
                  <a16:creationId xmlns:a16="http://schemas.microsoft.com/office/drawing/2014/main" id="{FEC6922C-81F5-FB8A-14CB-AAF66B27BF49}"/>
                </a:ext>
              </a:extLst>
            </p:cNvPr>
            <p:cNvSpPr/>
            <p:nvPr/>
          </p:nvSpPr>
          <p:spPr>
            <a:xfrm>
              <a:off x="1147810" y="3321007"/>
              <a:ext cx="3394572" cy="2223824"/>
            </a:xfrm>
            <a:custGeom>
              <a:avLst/>
              <a:gdLst>
                <a:gd name="connsiteX0" fmla="*/ 3394572 w 3394572"/>
                <a:gd name="connsiteY0" fmla="*/ 76453 h 2223824"/>
                <a:gd name="connsiteX1" fmla="*/ 3374503 w 3394572"/>
                <a:gd name="connsiteY1" fmla="*/ 21980 h 2223824"/>
                <a:gd name="connsiteX2" fmla="*/ 3325764 w 3394572"/>
                <a:gd name="connsiteY2" fmla="*/ 0 h 2223824"/>
                <a:gd name="connsiteX3" fmla="*/ 3092583 w 3394572"/>
                <a:gd name="connsiteY3" fmla="*/ 0 h 2223824"/>
                <a:gd name="connsiteX4" fmla="*/ 3092583 w 3394572"/>
                <a:gd name="connsiteY4" fmla="*/ 19113 h 2223824"/>
                <a:gd name="connsiteX5" fmla="*/ 3325764 w 3394572"/>
                <a:gd name="connsiteY5" fmla="*/ 19113 h 2223824"/>
                <a:gd name="connsiteX6" fmla="*/ 3377370 w 3394572"/>
                <a:gd name="connsiteY6" fmla="*/ 79320 h 2223824"/>
                <a:gd name="connsiteX7" fmla="*/ 3377370 w 3394572"/>
                <a:gd name="connsiteY7" fmla="*/ 2145461 h 2223824"/>
                <a:gd name="connsiteX8" fmla="*/ 3362079 w 3394572"/>
                <a:gd name="connsiteY8" fmla="*/ 2188465 h 2223824"/>
                <a:gd name="connsiteX9" fmla="*/ 3325764 w 3394572"/>
                <a:gd name="connsiteY9" fmla="*/ 2205667 h 2223824"/>
                <a:gd name="connsiteX10" fmla="*/ 76515 w 3394572"/>
                <a:gd name="connsiteY10" fmla="*/ 2205667 h 2223824"/>
                <a:gd name="connsiteX11" fmla="*/ 23954 w 3394572"/>
                <a:gd name="connsiteY11" fmla="*/ 2145461 h 2223824"/>
                <a:gd name="connsiteX12" fmla="*/ 23954 w 3394572"/>
                <a:gd name="connsiteY12" fmla="*/ 78364 h 2223824"/>
                <a:gd name="connsiteX13" fmla="*/ 69825 w 3394572"/>
                <a:gd name="connsiteY13" fmla="*/ 19113 h 2223824"/>
                <a:gd name="connsiteX14" fmla="*/ 227510 w 3394572"/>
                <a:gd name="connsiteY14" fmla="*/ 19113 h 2223824"/>
                <a:gd name="connsiteX15" fmla="*/ 227510 w 3394572"/>
                <a:gd name="connsiteY15" fmla="*/ 1911 h 2223824"/>
                <a:gd name="connsiteX16" fmla="*/ 69825 w 3394572"/>
                <a:gd name="connsiteY16" fmla="*/ 1911 h 2223824"/>
                <a:gd name="connsiteX17" fmla="*/ 62 w 3394572"/>
                <a:gd name="connsiteY17" fmla="*/ 79320 h 2223824"/>
                <a:gd name="connsiteX18" fmla="*/ 62 w 3394572"/>
                <a:gd name="connsiteY18" fmla="*/ 2147372 h 2223824"/>
                <a:gd name="connsiteX19" fmla="*/ 69825 w 3394572"/>
                <a:gd name="connsiteY19" fmla="*/ 2223825 h 2223824"/>
                <a:gd name="connsiteX20" fmla="*/ 3319075 w 3394572"/>
                <a:gd name="connsiteY20" fmla="*/ 2223825 h 2223824"/>
                <a:gd name="connsiteX21" fmla="*/ 3368769 w 3394572"/>
                <a:gd name="connsiteY21" fmla="*/ 2200889 h 2223824"/>
                <a:gd name="connsiteX22" fmla="*/ 3387882 w 3394572"/>
                <a:gd name="connsiteY22" fmla="*/ 2146416 h 22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94572" h="2223824">
                  <a:moveTo>
                    <a:pt x="3394572" y="76453"/>
                  </a:moveTo>
                  <a:cubicBezTo>
                    <a:pt x="3394648" y="56470"/>
                    <a:pt x="3387519" y="37137"/>
                    <a:pt x="3374503" y="21980"/>
                  </a:cubicBezTo>
                  <a:cubicBezTo>
                    <a:pt x="3362022" y="8200"/>
                    <a:pt x="3344361" y="229"/>
                    <a:pt x="3325764" y="0"/>
                  </a:cubicBezTo>
                  <a:lnTo>
                    <a:pt x="3092583" y="0"/>
                  </a:lnTo>
                  <a:lnTo>
                    <a:pt x="3092583" y="19113"/>
                  </a:lnTo>
                  <a:lnTo>
                    <a:pt x="3325764" y="19113"/>
                  </a:lnTo>
                  <a:cubicBezTo>
                    <a:pt x="3356556" y="21655"/>
                    <a:pt x="3379568" y="48500"/>
                    <a:pt x="3377370" y="79320"/>
                  </a:cubicBezTo>
                  <a:lnTo>
                    <a:pt x="3377370" y="2145461"/>
                  </a:lnTo>
                  <a:cubicBezTo>
                    <a:pt x="3377915" y="2161220"/>
                    <a:pt x="3372448" y="2176586"/>
                    <a:pt x="3362079" y="2188465"/>
                  </a:cubicBezTo>
                  <a:cubicBezTo>
                    <a:pt x="3353010" y="2199159"/>
                    <a:pt x="3339784" y="2205419"/>
                    <a:pt x="3325764" y="2205667"/>
                  </a:cubicBezTo>
                  <a:lnTo>
                    <a:pt x="76515" y="2205667"/>
                  </a:lnTo>
                  <a:cubicBezTo>
                    <a:pt x="45591" y="2203125"/>
                    <a:pt x="22298" y="2176443"/>
                    <a:pt x="23954" y="2145461"/>
                  </a:cubicBezTo>
                  <a:lnTo>
                    <a:pt x="23954" y="78364"/>
                  </a:lnTo>
                  <a:cubicBezTo>
                    <a:pt x="22011" y="49838"/>
                    <a:pt x="41724" y="24379"/>
                    <a:pt x="69825" y="19113"/>
                  </a:cubicBezTo>
                  <a:lnTo>
                    <a:pt x="227510" y="19113"/>
                  </a:lnTo>
                  <a:lnTo>
                    <a:pt x="227510" y="1911"/>
                  </a:lnTo>
                  <a:lnTo>
                    <a:pt x="69825" y="1911"/>
                  </a:lnTo>
                  <a:cubicBezTo>
                    <a:pt x="29402" y="4472"/>
                    <a:pt x="-1577" y="38848"/>
                    <a:pt x="62" y="79320"/>
                  </a:cubicBezTo>
                  <a:lnTo>
                    <a:pt x="62" y="2147372"/>
                  </a:lnTo>
                  <a:cubicBezTo>
                    <a:pt x="-1562" y="2187672"/>
                    <a:pt x="29550" y="2221761"/>
                    <a:pt x="69825" y="2223825"/>
                  </a:cubicBezTo>
                  <a:lnTo>
                    <a:pt x="3319075" y="2223825"/>
                  </a:lnTo>
                  <a:cubicBezTo>
                    <a:pt x="3338121" y="2223500"/>
                    <a:pt x="3356164" y="2215176"/>
                    <a:pt x="3368769" y="2200889"/>
                  </a:cubicBezTo>
                  <a:cubicBezTo>
                    <a:pt x="3381221" y="2185474"/>
                    <a:pt x="3387978" y="2166237"/>
                    <a:pt x="3387882" y="2146416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8-4">
              <a:extLst>
                <a:ext uri="{FF2B5EF4-FFF2-40B4-BE49-F238E27FC236}">
                  <a16:creationId xmlns:a16="http://schemas.microsoft.com/office/drawing/2014/main" id="{ADCF941D-5F20-F35A-52BB-28875945606F}"/>
                </a:ext>
              </a:extLst>
            </p:cNvPr>
            <p:cNvSpPr/>
            <p:nvPr/>
          </p:nvSpPr>
          <p:spPr>
            <a:xfrm>
              <a:off x="2446593" y="4779347"/>
              <a:ext cx="800889" cy="608756"/>
            </a:xfrm>
            <a:custGeom>
              <a:avLst/>
              <a:gdLst>
                <a:gd name="connsiteX0" fmla="*/ 800867 w 800889"/>
                <a:gd name="connsiteY0" fmla="*/ 24847 h 608756"/>
                <a:gd name="connsiteX1" fmla="*/ 778887 w 800889"/>
                <a:gd name="connsiteY1" fmla="*/ 0 h 608756"/>
                <a:gd name="connsiteX2" fmla="*/ 22959 w 800889"/>
                <a:gd name="connsiteY2" fmla="*/ 0 h 608756"/>
                <a:gd name="connsiteX3" fmla="*/ 23 w 800889"/>
                <a:gd name="connsiteY3" fmla="*/ 23892 h 608756"/>
                <a:gd name="connsiteX4" fmla="*/ 23 w 800889"/>
                <a:gd name="connsiteY4" fmla="*/ 583909 h 608756"/>
                <a:gd name="connsiteX5" fmla="*/ 22003 w 800889"/>
                <a:gd name="connsiteY5" fmla="*/ 608757 h 608756"/>
                <a:gd name="connsiteX6" fmla="*/ 777931 w 800889"/>
                <a:gd name="connsiteY6" fmla="*/ 608757 h 608756"/>
                <a:gd name="connsiteX7" fmla="*/ 800867 w 800889"/>
                <a:gd name="connsiteY7" fmla="*/ 583909 h 608756"/>
                <a:gd name="connsiteX8" fmla="*/ 777931 w 800889"/>
                <a:gd name="connsiteY8" fmla="*/ 592510 h 608756"/>
                <a:gd name="connsiteX9" fmla="*/ 22959 w 800889"/>
                <a:gd name="connsiteY9" fmla="*/ 592510 h 608756"/>
                <a:gd name="connsiteX10" fmla="*/ 18180 w 800889"/>
                <a:gd name="connsiteY10" fmla="*/ 584865 h 608756"/>
                <a:gd name="connsiteX11" fmla="*/ 18180 w 800889"/>
                <a:gd name="connsiteY11" fmla="*/ 24847 h 608756"/>
                <a:gd name="connsiteX12" fmla="*/ 23914 w 800889"/>
                <a:gd name="connsiteY12" fmla="*/ 18158 h 608756"/>
                <a:gd name="connsiteX13" fmla="*/ 777931 w 800889"/>
                <a:gd name="connsiteY13" fmla="*/ 18158 h 608756"/>
                <a:gd name="connsiteX14" fmla="*/ 783665 w 800889"/>
                <a:gd name="connsiteY14" fmla="*/ 25803 h 608756"/>
                <a:gd name="connsiteX15" fmla="*/ 783665 w 800889"/>
                <a:gd name="connsiteY15" fmla="*/ 585821 h 608756"/>
                <a:gd name="connsiteX16" fmla="*/ 777931 w 800889"/>
                <a:gd name="connsiteY16" fmla="*/ 592510 h 60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0889" h="608756">
                  <a:moveTo>
                    <a:pt x="800867" y="24847"/>
                  </a:moveTo>
                  <a:cubicBezTo>
                    <a:pt x="801421" y="12003"/>
                    <a:pt x="791702" y="1013"/>
                    <a:pt x="778887" y="0"/>
                  </a:cubicBezTo>
                  <a:lnTo>
                    <a:pt x="22959" y="0"/>
                  </a:lnTo>
                  <a:cubicBezTo>
                    <a:pt x="10134" y="516"/>
                    <a:pt x="13" y="11057"/>
                    <a:pt x="23" y="23892"/>
                  </a:cubicBezTo>
                  <a:lnTo>
                    <a:pt x="23" y="583909"/>
                  </a:lnTo>
                  <a:cubicBezTo>
                    <a:pt x="-532" y="596754"/>
                    <a:pt x="9187" y="607743"/>
                    <a:pt x="22003" y="608757"/>
                  </a:cubicBezTo>
                  <a:lnTo>
                    <a:pt x="777931" y="608757"/>
                  </a:lnTo>
                  <a:cubicBezTo>
                    <a:pt x="790899" y="607753"/>
                    <a:pt x="800905" y="596916"/>
                    <a:pt x="800867" y="583909"/>
                  </a:cubicBezTo>
                  <a:close/>
                  <a:moveTo>
                    <a:pt x="777931" y="592510"/>
                  </a:moveTo>
                  <a:lnTo>
                    <a:pt x="22959" y="592510"/>
                  </a:lnTo>
                  <a:cubicBezTo>
                    <a:pt x="22959" y="592510"/>
                    <a:pt x="18180" y="592510"/>
                    <a:pt x="18180" y="584865"/>
                  </a:cubicBezTo>
                  <a:lnTo>
                    <a:pt x="18180" y="24847"/>
                  </a:lnTo>
                  <a:cubicBezTo>
                    <a:pt x="18142" y="21493"/>
                    <a:pt x="20598" y="18635"/>
                    <a:pt x="23914" y="18158"/>
                  </a:cubicBezTo>
                  <a:lnTo>
                    <a:pt x="777931" y="18158"/>
                  </a:lnTo>
                  <a:cubicBezTo>
                    <a:pt x="777931" y="18158"/>
                    <a:pt x="783665" y="18158"/>
                    <a:pt x="783665" y="25803"/>
                  </a:cubicBezTo>
                  <a:lnTo>
                    <a:pt x="783665" y="585821"/>
                  </a:lnTo>
                  <a:cubicBezTo>
                    <a:pt x="783665" y="585821"/>
                    <a:pt x="777931" y="592510"/>
                    <a:pt x="777931" y="592510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E50A27CF-5A56-1AF7-9EDB-5BB8F334CBFF}"/>
                </a:ext>
              </a:extLst>
            </p:cNvPr>
            <p:cNvGrpSpPr/>
            <p:nvPr/>
          </p:nvGrpSpPr>
          <p:grpSpPr>
            <a:xfrm>
              <a:off x="1399855" y="3593560"/>
              <a:ext cx="2896366" cy="1058684"/>
              <a:chOff x="1651315" y="3593560"/>
              <a:chExt cx="2896366" cy="1058684"/>
            </a:xfrm>
            <a:solidFill>
              <a:srgbClr val="272F3A"/>
            </a:solidFill>
          </p:grpSpPr>
          <p:sp>
            <p:nvSpPr>
              <p:cNvPr id="26" name="iSHEJI-8-5">
                <a:extLst>
                  <a:ext uri="{FF2B5EF4-FFF2-40B4-BE49-F238E27FC236}">
                    <a16:creationId xmlns:a16="http://schemas.microsoft.com/office/drawing/2014/main" id="{F1652955-BD2D-EC44-5AEB-C6664184B6F6}"/>
                  </a:ext>
                </a:extLst>
              </p:cNvPr>
              <p:cNvSpPr/>
              <p:nvPr/>
            </p:nvSpPr>
            <p:spPr>
              <a:xfrm>
                <a:off x="1652980" y="3595564"/>
                <a:ext cx="177912" cy="89268"/>
              </a:xfrm>
              <a:custGeom>
                <a:avLst/>
                <a:gdLst>
                  <a:gd name="connsiteX0" fmla="*/ 170665 w 177912"/>
                  <a:gd name="connsiteY0" fmla="*/ 674 h 89268"/>
                  <a:gd name="connsiteX1" fmla="*/ 7247 w 177912"/>
                  <a:gd name="connsiteY1" fmla="*/ 674 h 89268"/>
                  <a:gd name="connsiteX2" fmla="*/ 558 w 177912"/>
                  <a:gd name="connsiteY2" fmla="*/ 674 h 89268"/>
                  <a:gd name="connsiteX3" fmla="*/ 558 w 177912"/>
                  <a:gd name="connsiteY3" fmla="*/ 6408 h 89268"/>
                  <a:gd name="connsiteX4" fmla="*/ 558 w 177912"/>
                  <a:gd name="connsiteY4" fmla="*/ 77127 h 89268"/>
                  <a:gd name="connsiteX5" fmla="*/ 5648 w 177912"/>
                  <a:gd name="connsiteY5" fmla="*/ 88174 h 89268"/>
                  <a:gd name="connsiteX6" fmla="*/ 7247 w 177912"/>
                  <a:gd name="connsiteY6" fmla="*/ 88595 h 89268"/>
                  <a:gd name="connsiteX7" fmla="*/ 170665 w 177912"/>
                  <a:gd name="connsiteY7" fmla="*/ 88595 h 89268"/>
                  <a:gd name="connsiteX8" fmla="*/ 177355 w 177912"/>
                  <a:gd name="connsiteY8" fmla="*/ 88595 h 89268"/>
                  <a:gd name="connsiteX9" fmla="*/ 177355 w 177912"/>
                  <a:gd name="connsiteY9" fmla="*/ 82861 h 89268"/>
                  <a:gd name="connsiteX10" fmla="*/ 177355 w 177912"/>
                  <a:gd name="connsiteY10" fmla="*/ 12142 h 89268"/>
                  <a:gd name="connsiteX11" fmla="*/ 172264 w 177912"/>
                  <a:gd name="connsiteY11" fmla="*/ 1094 h 89268"/>
                  <a:gd name="connsiteX12" fmla="*/ 170665 w 177912"/>
                  <a:gd name="connsiteY12" fmla="*/ 674 h 89268"/>
                  <a:gd name="connsiteX13" fmla="*/ 162064 w 177912"/>
                  <a:gd name="connsiteY13" fmla="*/ 72348 h 89268"/>
                  <a:gd name="connsiteX14" fmla="*/ 15848 w 177912"/>
                  <a:gd name="connsiteY14" fmla="*/ 72348 h 89268"/>
                  <a:gd name="connsiteX15" fmla="*/ 15848 w 177912"/>
                  <a:gd name="connsiteY15" fmla="*/ 17876 h 89268"/>
                  <a:gd name="connsiteX16" fmla="*/ 162064 w 177912"/>
                  <a:gd name="connsiteY16" fmla="*/ 17876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912" h="89268">
                    <a:moveTo>
                      <a:pt x="170665" y="674"/>
                    </a:moveTo>
                    <a:lnTo>
                      <a:pt x="7247" y="674"/>
                    </a:lnTo>
                    <a:cubicBezTo>
                      <a:pt x="5108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-1087" y="81580"/>
                      <a:pt x="1192" y="86530"/>
                      <a:pt x="5648" y="88174"/>
                    </a:cubicBezTo>
                    <a:cubicBezTo>
                      <a:pt x="6166" y="88365"/>
                      <a:pt x="6702" y="88509"/>
                      <a:pt x="7247" y="88595"/>
                    </a:cubicBezTo>
                    <a:lnTo>
                      <a:pt x="170665" y="88595"/>
                    </a:lnTo>
                    <a:cubicBezTo>
                      <a:pt x="172804" y="89493"/>
                      <a:pt x="175216" y="89493"/>
                      <a:pt x="177355" y="88595"/>
                    </a:cubicBezTo>
                    <a:cubicBezTo>
                      <a:pt x="178098" y="86760"/>
                      <a:pt x="178098" y="84696"/>
                      <a:pt x="177355" y="82861"/>
                    </a:cubicBezTo>
                    <a:lnTo>
                      <a:pt x="177355" y="12142"/>
                    </a:lnTo>
                    <a:cubicBezTo>
                      <a:pt x="179000" y="7688"/>
                      <a:pt x="176720" y="2738"/>
                      <a:pt x="172264" y="1094"/>
                    </a:cubicBezTo>
                    <a:cubicBezTo>
                      <a:pt x="171746" y="903"/>
                      <a:pt x="171211" y="760"/>
                      <a:pt x="170665" y="674"/>
                    </a:cubicBezTo>
                    <a:close/>
                    <a:moveTo>
                      <a:pt x="162064" y="72348"/>
                    </a:moveTo>
                    <a:lnTo>
                      <a:pt x="15848" y="72348"/>
                    </a:lnTo>
                    <a:lnTo>
                      <a:pt x="15848" y="17876"/>
                    </a:lnTo>
                    <a:lnTo>
                      <a:pt x="162064" y="1787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7" name="iSHEJI-8-6">
                <a:extLst>
                  <a:ext uri="{FF2B5EF4-FFF2-40B4-BE49-F238E27FC236}">
                    <a16:creationId xmlns:a16="http://schemas.microsoft.com/office/drawing/2014/main" id="{A40EE74A-1AD6-2E8D-0A43-020EDF4ECE0B}"/>
                  </a:ext>
                </a:extLst>
              </p:cNvPr>
              <p:cNvSpPr/>
              <p:nvPr/>
            </p:nvSpPr>
            <p:spPr>
              <a:xfrm>
                <a:off x="1842201" y="3598149"/>
                <a:ext cx="184721" cy="85727"/>
              </a:xfrm>
              <a:custGeom>
                <a:avLst/>
                <a:gdLst>
                  <a:gd name="connsiteX0" fmla="*/ 184045 w 184721"/>
                  <a:gd name="connsiteY0" fmla="*/ 6690 h 85727"/>
                  <a:gd name="connsiteX1" fmla="*/ 184045 w 184721"/>
                  <a:gd name="connsiteY1" fmla="*/ 0 h 85727"/>
                  <a:gd name="connsiteX2" fmla="*/ 178311 w 184721"/>
                  <a:gd name="connsiteY2" fmla="*/ 0 h 85727"/>
                  <a:gd name="connsiteX3" fmla="*/ 9159 w 184721"/>
                  <a:gd name="connsiteY3" fmla="*/ 0 h 85727"/>
                  <a:gd name="connsiteX4" fmla="*/ 558 w 184721"/>
                  <a:gd name="connsiteY4" fmla="*/ 8601 h 85727"/>
                  <a:gd name="connsiteX5" fmla="*/ 558 w 184721"/>
                  <a:gd name="connsiteY5" fmla="*/ 79320 h 85727"/>
                  <a:gd name="connsiteX6" fmla="*/ 558 w 184721"/>
                  <a:gd name="connsiteY6" fmla="*/ 85054 h 85727"/>
                  <a:gd name="connsiteX7" fmla="*/ 7247 w 184721"/>
                  <a:gd name="connsiteY7" fmla="*/ 85054 h 85727"/>
                  <a:gd name="connsiteX8" fmla="*/ 175444 w 184721"/>
                  <a:gd name="connsiteY8" fmla="*/ 85054 h 85727"/>
                  <a:gd name="connsiteX9" fmla="*/ 184045 w 184721"/>
                  <a:gd name="connsiteY9" fmla="*/ 76453 h 85727"/>
                  <a:gd name="connsiteX10" fmla="*/ 19671 w 184721"/>
                  <a:gd name="connsiteY10" fmla="*/ 69763 h 85727"/>
                  <a:gd name="connsiteX11" fmla="*/ 19671 w 184721"/>
                  <a:gd name="connsiteY11" fmla="*/ 15291 h 85727"/>
                  <a:gd name="connsiteX12" fmla="*/ 166843 w 184721"/>
                  <a:gd name="connsiteY12" fmla="*/ 15291 h 85727"/>
                  <a:gd name="connsiteX13" fmla="*/ 166843 w 184721"/>
                  <a:gd name="connsiteY13" fmla="*/ 68808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721" h="85727">
                    <a:moveTo>
                      <a:pt x="184045" y="6690"/>
                    </a:moveTo>
                    <a:cubicBezTo>
                      <a:pt x="184948" y="4549"/>
                      <a:pt x="184948" y="2141"/>
                      <a:pt x="184045" y="0"/>
                    </a:cubicBezTo>
                    <a:lnTo>
                      <a:pt x="178311" y="0"/>
                    </a:lnTo>
                    <a:lnTo>
                      <a:pt x="9159" y="0"/>
                    </a:lnTo>
                    <a:cubicBezTo>
                      <a:pt x="4408" y="0"/>
                      <a:pt x="558" y="3851"/>
                      <a:pt x="558" y="8601"/>
                    </a:cubicBezTo>
                    <a:lnTo>
                      <a:pt x="558" y="79320"/>
                    </a:lnTo>
                    <a:cubicBezTo>
                      <a:pt x="-186" y="81155"/>
                      <a:pt x="-186" y="83219"/>
                      <a:pt x="558" y="85054"/>
                    </a:cubicBezTo>
                    <a:cubicBezTo>
                      <a:pt x="2696" y="85952"/>
                      <a:pt x="5109" y="85952"/>
                      <a:pt x="7247" y="85054"/>
                    </a:cubicBezTo>
                    <a:lnTo>
                      <a:pt x="175444" y="85054"/>
                    </a:lnTo>
                    <a:cubicBezTo>
                      <a:pt x="180194" y="85054"/>
                      <a:pt x="184045" y="81203"/>
                      <a:pt x="184045" y="76453"/>
                    </a:cubicBezTo>
                    <a:close/>
                    <a:moveTo>
                      <a:pt x="19671" y="69763"/>
                    </a:moveTo>
                    <a:lnTo>
                      <a:pt x="19671" y="15291"/>
                    </a:lnTo>
                    <a:lnTo>
                      <a:pt x="166843" y="15291"/>
                    </a:lnTo>
                    <a:lnTo>
                      <a:pt x="166843" y="6880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8" name="iSHEJI-8-7">
                <a:extLst>
                  <a:ext uri="{FF2B5EF4-FFF2-40B4-BE49-F238E27FC236}">
                    <a16:creationId xmlns:a16="http://schemas.microsoft.com/office/drawing/2014/main" id="{A1E352CB-F366-9147-017F-3A2C82026541}"/>
                  </a:ext>
                </a:extLst>
              </p:cNvPr>
              <p:cNvSpPr/>
              <p:nvPr/>
            </p:nvSpPr>
            <p:spPr>
              <a:xfrm>
                <a:off x="2037901" y="3596238"/>
                <a:ext cx="177377" cy="85548"/>
              </a:xfrm>
              <a:custGeom>
                <a:avLst/>
                <a:gdLst>
                  <a:gd name="connsiteX0" fmla="*/ 173743 w 177377"/>
                  <a:gd name="connsiteY0" fmla="*/ 0 h 85548"/>
                  <a:gd name="connsiteX1" fmla="*/ 9369 w 177377"/>
                  <a:gd name="connsiteY1" fmla="*/ 0 h 85548"/>
                  <a:gd name="connsiteX2" fmla="*/ 768 w 177377"/>
                  <a:gd name="connsiteY2" fmla="*/ 8601 h 85548"/>
                  <a:gd name="connsiteX3" fmla="*/ 768 w 177377"/>
                  <a:gd name="connsiteY3" fmla="*/ 79320 h 85548"/>
                  <a:gd name="connsiteX4" fmla="*/ 768 w 177377"/>
                  <a:gd name="connsiteY4" fmla="*/ 85054 h 85548"/>
                  <a:gd name="connsiteX5" fmla="*/ 6502 w 177377"/>
                  <a:gd name="connsiteY5" fmla="*/ 85054 h 85548"/>
                  <a:gd name="connsiteX6" fmla="*/ 170876 w 177377"/>
                  <a:gd name="connsiteY6" fmla="*/ 85054 h 85548"/>
                  <a:gd name="connsiteX7" fmla="*/ 176610 w 177377"/>
                  <a:gd name="connsiteY7" fmla="*/ 85054 h 85548"/>
                  <a:gd name="connsiteX8" fmla="*/ 176610 w 177377"/>
                  <a:gd name="connsiteY8" fmla="*/ 79320 h 85548"/>
                  <a:gd name="connsiteX9" fmla="*/ 176610 w 177377"/>
                  <a:gd name="connsiteY9" fmla="*/ 8601 h 85548"/>
                  <a:gd name="connsiteX10" fmla="*/ 173743 w 177377"/>
                  <a:gd name="connsiteY10" fmla="*/ 0 h 85548"/>
                  <a:gd name="connsiteX11" fmla="*/ 165142 w 177377"/>
                  <a:gd name="connsiteY11" fmla="*/ 70719 h 85548"/>
                  <a:gd name="connsiteX12" fmla="*/ 17970 w 177377"/>
                  <a:gd name="connsiteY12" fmla="*/ 70719 h 85548"/>
                  <a:gd name="connsiteX13" fmla="*/ 17970 w 177377"/>
                  <a:gd name="connsiteY13" fmla="*/ 17202 h 85548"/>
                  <a:gd name="connsiteX14" fmla="*/ 165142 w 177377"/>
                  <a:gd name="connsiteY14" fmla="*/ 17202 h 8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377" h="85548">
                    <a:moveTo>
                      <a:pt x="173743" y="0"/>
                    </a:moveTo>
                    <a:lnTo>
                      <a:pt x="9369" y="0"/>
                    </a:lnTo>
                    <a:cubicBezTo>
                      <a:pt x="4813" y="440"/>
                      <a:pt x="1205" y="4042"/>
                      <a:pt x="768" y="8601"/>
                    </a:cubicBezTo>
                    <a:lnTo>
                      <a:pt x="768" y="79320"/>
                    </a:lnTo>
                    <a:cubicBezTo>
                      <a:pt x="-256" y="81097"/>
                      <a:pt x="-256" y="83276"/>
                      <a:pt x="768" y="85054"/>
                    </a:cubicBezTo>
                    <a:cubicBezTo>
                      <a:pt x="2623" y="85713"/>
                      <a:pt x="4647" y="85713"/>
                      <a:pt x="6502" y="85054"/>
                    </a:cubicBezTo>
                    <a:lnTo>
                      <a:pt x="170876" y="85054"/>
                    </a:lnTo>
                    <a:cubicBezTo>
                      <a:pt x="172730" y="85713"/>
                      <a:pt x="174756" y="85713"/>
                      <a:pt x="176610" y="85054"/>
                    </a:cubicBezTo>
                    <a:cubicBezTo>
                      <a:pt x="177633" y="83276"/>
                      <a:pt x="177633" y="81097"/>
                      <a:pt x="176610" y="79320"/>
                    </a:cubicBezTo>
                    <a:lnTo>
                      <a:pt x="176610" y="8601"/>
                    </a:lnTo>
                    <a:cubicBezTo>
                      <a:pt x="177365" y="5419"/>
                      <a:pt x="176256" y="2093"/>
                      <a:pt x="173743" y="0"/>
                    </a:cubicBezTo>
                    <a:close/>
                    <a:moveTo>
                      <a:pt x="165142" y="70719"/>
                    </a:moveTo>
                    <a:lnTo>
                      <a:pt x="17970" y="70719"/>
                    </a:lnTo>
                    <a:lnTo>
                      <a:pt x="17970" y="17202"/>
                    </a:lnTo>
                    <a:lnTo>
                      <a:pt x="165142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9" name="iSHEJI-8-8">
                <a:extLst>
                  <a:ext uri="{FF2B5EF4-FFF2-40B4-BE49-F238E27FC236}">
                    <a16:creationId xmlns:a16="http://schemas.microsoft.com/office/drawing/2014/main" id="{6A8E94A7-6F1B-A607-C1D7-970B910F1A56}"/>
                  </a:ext>
                </a:extLst>
              </p:cNvPr>
              <p:cNvSpPr/>
              <p:nvPr/>
            </p:nvSpPr>
            <p:spPr>
              <a:xfrm>
                <a:off x="2234862" y="3595593"/>
                <a:ext cx="179443" cy="87328"/>
              </a:xfrm>
              <a:custGeom>
                <a:avLst/>
                <a:gdLst>
                  <a:gd name="connsiteX0" fmla="*/ 169826 w 179443"/>
                  <a:gd name="connsiteY0" fmla="*/ 645 h 87328"/>
                  <a:gd name="connsiteX1" fmla="*/ 6408 w 179443"/>
                  <a:gd name="connsiteY1" fmla="*/ 645 h 87328"/>
                  <a:gd name="connsiteX2" fmla="*/ 674 w 179443"/>
                  <a:gd name="connsiteY2" fmla="*/ 645 h 87328"/>
                  <a:gd name="connsiteX3" fmla="*/ 674 w 179443"/>
                  <a:gd name="connsiteY3" fmla="*/ 7335 h 87328"/>
                  <a:gd name="connsiteX4" fmla="*/ 674 w 179443"/>
                  <a:gd name="connsiteY4" fmla="*/ 78054 h 87328"/>
                  <a:gd name="connsiteX5" fmla="*/ 9275 w 179443"/>
                  <a:gd name="connsiteY5" fmla="*/ 86655 h 87328"/>
                  <a:gd name="connsiteX6" fmla="*/ 172693 w 179443"/>
                  <a:gd name="connsiteY6" fmla="*/ 86655 h 87328"/>
                  <a:gd name="connsiteX7" fmla="*/ 179382 w 179443"/>
                  <a:gd name="connsiteY7" fmla="*/ 86655 h 87328"/>
                  <a:gd name="connsiteX8" fmla="*/ 179382 w 179443"/>
                  <a:gd name="connsiteY8" fmla="*/ 80921 h 87328"/>
                  <a:gd name="connsiteX9" fmla="*/ 179382 w 179443"/>
                  <a:gd name="connsiteY9" fmla="*/ 10202 h 87328"/>
                  <a:gd name="connsiteX10" fmla="*/ 171861 w 179443"/>
                  <a:gd name="connsiteY10" fmla="*/ 645 h 87328"/>
                  <a:gd name="connsiteX11" fmla="*/ 169826 w 179443"/>
                  <a:gd name="connsiteY11" fmla="*/ 645 h 87328"/>
                  <a:gd name="connsiteX12" fmla="*/ 162181 w 179443"/>
                  <a:gd name="connsiteY12" fmla="*/ 71364 h 87328"/>
                  <a:gd name="connsiteX13" fmla="*/ 15009 w 179443"/>
                  <a:gd name="connsiteY13" fmla="*/ 71364 h 87328"/>
                  <a:gd name="connsiteX14" fmla="*/ 15009 w 179443"/>
                  <a:gd name="connsiteY14" fmla="*/ 17847 h 87328"/>
                  <a:gd name="connsiteX15" fmla="*/ 162181 w 179443"/>
                  <a:gd name="connsiteY15" fmla="*/ 17847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443" h="87328">
                    <a:moveTo>
                      <a:pt x="169826" y="645"/>
                    </a:moveTo>
                    <a:lnTo>
                      <a:pt x="6408" y="645"/>
                    </a:lnTo>
                    <a:cubicBezTo>
                      <a:pt x="4592" y="-215"/>
                      <a:pt x="2489" y="-215"/>
                      <a:pt x="674" y="645"/>
                    </a:cubicBezTo>
                    <a:cubicBezTo>
                      <a:pt x="-225" y="2786"/>
                      <a:pt x="-225" y="5194"/>
                      <a:pt x="674" y="7335"/>
                    </a:cubicBezTo>
                    <a:lnTo>
                      <a:pt x="674" y="78054"/>
                    </a:lnTo>
                    <a:cubicBezTo>
                      <a:pt x="674" y="82803"/>
                      <a:pt x="4525" y="86655"/>
                      <a:pt x="9275" y="86655"/>
                    </a:cubicBezTo>
                    <a:lnTo>
                      <a:pt x="172693" y="86655"/>
                    </a:lnTo>
                    <a:cubicBezTo>
                      <a:pt x="174833" y="87553"/>
                      <a:pt x="177242" y="87553"/>
                      <a:pt x="179382" y="86655"/>
                    </a:cubicBezTo>
                    <a:cubicBezTo>
                      <a:pt x="179382" y="86655"/>
                      <a:pt x="179382" y="86655"/>
                      <a:pt x="179382" y="80921"/>
                    </a:cubicBezTo>
                    <a:lnTo>
                      <a:pt x="179382" y="10202"/>
                    </a:lnTo>
                    <a:cubicBezTo>
                      <a:pt x="179946" y="5481"/>
                      <a:pt x="176573" y="1209"/>
                      <a:pt x="171861" y="645"/>
                    </a:cubicBezTo>
                    <a:cubicBezTo>
                      <a:pt x="171183" y="569"/>
                      <a:pt x="170504" y="569"/>
                      <a:pt x="169826" y="645"/>
                    </a:cubicBezTo>
                    <a:close/>
                    <a:moveTo>
                      <a:pt x="162181" y="71364"/>
                    </a:moveTo>
                    <a:lnTo>
                      <a:pt x="15009" y="71364"/>
                    </a:lnTo>
                    <a:lnTo>
                      <a:pt x="15009" y="17847"/>
                    </a:lnTo>
                    <a:lnTo>
                      <a:pt x="162181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0" name="iSHEJI-8-9">
                <a:extLst>
                  <a:ext uri="{FF2B5EF4-FFF2-40B4-BE49-F238E27FC236}">
                    <a16:creationId xmlns:a16="http://schemas.microsoft.com/office/drawing/2014/main" id="{11A1359A-05E2-CE90-AF7C-860AC06678D5}"/>
                  </a:ext>
                </a:extLst>
              </p:cNvPr>
              <p:cNvSpPr/>
              <p:nvPr/>
            </p:nvSpPr>
            <p:spPr>
              <a:xfrm>
                <a:off x="2426266" y="3597476"/>
                <a:ext cx="179418" cy="87357"/>
              </a:xfrm>
              <a:custGeom>
                <a:avLst/>
                <a:gdLst>
                  <a:gd name="connsiteX0" fmla="*/ 179110 w 179418"/>
                  <a:gd name="connsiteY0" fmla="*/ 674 h 87357"/>
                  <a:gd name="connsiteX1" fmla="*/ 172420 w 179418"/>
                  <a:gd name="connsiteY1" fmla="*/ 674 h 87357"/>
                  <a:gd name="connsiteX2" fmla="*/ 9002 w 179418"/>
                  <a:gd name="connsiteY2" fmla="*/ 674 h 87357"/>
                  <a:gd name="connsiteX3" fmla="*/ 401 w 179418"/>
                  <a:gd name="connsiteY3" fmla="*/ 9275 h 87357"/>
                  <a:gd name="connsiteX4" fmla="*/ 401 w 179418"/>
                  <a:gd name="connsiteY4" fmla="*/ 80949 h 87357"/>
                  <a:gd name="connsiteX5" fmla="*/ 401 w 179418"/>
                  <a:gd name="connsiteY5" fmla="*/ 86683 h 87357"/>
                  <a:gd name="connsiteX6" fmla="*/ 7091 w 179418"/>
                  <a:gd name="connsiteY6" fmla="*/ 86683 h 87357"/>
                  <a:gd name="connsiteX7" fmla="*/ 170509 w 179418"/>
                  <a:gd name="connsiteY7" fmla="*/ 86683 h 87357"/>
                  <a:gd name="connsiteX8" fmla="*/ 179110 w 179418"/>
                  <a:gd name="connsiteY8" fmla="*/ 78082 h 87357"/>
                  <a:gd name="connsiteX9" fmla="*/ 179110 w 179418"/>
                  <a:gd name="connsiteY9" fmla="*/ 6408 h 87357"/>
                  <a:gd name="connsiteX10" fmla="*/ 179110 w 179418"/>
                  <a:gd name="connsiteY10" fmla="*/ 674 h 87357"/>
                  <a:gd name="connsiteX11" fmla="*/ 163819 w 179418"/>
                  <a:gd name="connsiteY11" fmla="*/ 69481 h 87357"/>
                  <a:gd name="connsiteX12" fmla="*/ 17603 w 179418"/>
                  <a:gd name="connsiteY12" fmla="*/ 69481 h 87357"/>
                  <a:gd name="connsiteX13" fmla="*/ 17603 w 179418"/>
                  <a:gd name="connsiteY13" fmla="*/ 15009 h 87357"/>
                  <a:gd name="connsiteX14" fmla="*/ 163819 w 179418"/>
                  <a:gd name="connsiteY14" fmla="*/ 15009 h 8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9418" h="87357">
                    <a:moveTo>
                      <a:pt x="179110" y="674"/>
                    </a:moveTo>
                    <a:cubicBezTo>
                      <a:pt x="176969" y="-225"/>
                      <a:pt x="174561" y="-225"/>
                      <a:pt x="172420" y="674"/>
                    </a:cubicBezTo>
                    <a:lnTo>
                      <a:pt x="9002" y="674"/>
                    </a:lnTo>
                    <a:cubicBezTo>
                      <a:pt x="4444" y="1113"/>
                      <a:pt x="841" y="4716"/>
                      <a:pt x="401" y="9275"/>
                    </a:cubicBezTo>
                    <a:lnTo>
                      <a:pt x="401" y="80949"/>
                    </a:lnTo>
                    <a:cubicBezTo>
                      <a:pt x="-134" y="82822"/>
                      <a:pt x="-134" y="84810"/>
                      <a:pt x="401" y="86683"/>
                    </a:cubicBezTo>
                    <a:cubicBezTo>
                      <a:pt x="2542" y="87582"/>
                      <a:pt x="4950" y="87582"/>
                      <a:pt x="7091" y="86683"/>
                    </a:cubicBezTo>
                    <a:lnTo>
                      <a:pt x="170509" y="86683"/>
                    </a:lnTo>
                    <a:cubicBezTo>
                      <a:pt x="175259" y="86683"/>
                      <a:pt x="179110" y="82832"/>
                      <a:pt x="179110" y="78082"/>
                    </a:cubicBezTo>
                    <a:lnTo>
                      <a:pt x="179110" y="6408"/>
                    </a:lnTo>
                    <a:cubicBezTo>
                      <a:pt x="179521" y="4515"/>
                      <a:pt x="179521" y="2566"/>
                      <a:pt x="179110" y="674"/>
                    </a:cubicBezTo>
                    <a:close/>
                    <a:moveTo>
                      <a:pt x="163819" y="69481"/>
                    </a:moveTo>
                    <a:lnTo>
                      <a:pt x="17603" y="69481"/>
                    </a:lnTo>
                    <a:lnTo>
                      <a:pt x="17603" y="15009"/>
                    </a:lnTo>
                    <a:lnTo>
                      <a:pt x="163819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5" name="iSHEJI-8-10">
                <a:extLst>
                  <a:ext uri="{FF2B5EF4-FFF2-40B4-BE49-F238E27FC236}">
                    <a16:creationId xmlns:a16="http://schemas.microsoft.com/office/drawing/2014/main" id="{5F8AF66D-ED99-EE91-7A90-ADCF3DB13139}"/>
                  </a:ext>
                </a:extLst>
              </p:cNvPr>
              <p:cNvSpPr/>
              <p:nvPr/>
            </p:nvSpPr>
            <p:spPr>
              <a:xfrm>
                <a:off x="2622270" y="3597504"/>
                <a:ext cx="180928" cy="86654"/>
              </a:xfrm>
              <a:custGeom>
                <a:avLst/>
                <a:gdLst>
                  <a:gd name="connsiteX0" fmla="*/ 176150 w 180928"/>
                  <a:gd name="connsiteY0" fmla="*/ 645 h 86654"/>
                  <a:gd name="connsiteX1" fmla="*/ 170416 w 180928"/>
                  <a:gd name="connsiteY1" fmla="*/ 645 h 86654"/>
                  <a:gd name="connsiteX2" fmla="*/ 6042 w 180928"/>
                  <a:gd name="connsiteY2" fmla="*/ 645 h 86654"/>
                  <a:gd name="connsiteX3" fmla="*/ 308 w 180928"/>
                  <a:gd name="connsiteY3" fmla="*/ 645 h 86654"/>
                  <a:gd name="connsiteX4" fmla="*/ 308 w 180928"/>
                  <a:gd name="connsiteY4" fmla="*/ 6379 h 86654"/>
                  <a:gd name="connsiteX5" fmla="*/ 308 w 180928"/>
                  <a:gd name="connsiteY5" fmla="*/ 78054 h 86654"/>
                  <a:gd name="connsiteX6" fmla="*/ 7953 w 180928"/>
                  <a:gd name="connsiteY6" fmla="*/ 86655 h 86654"/>
                  <a:gd name="connsiteX7" fmla="*/ 172327 w 180928"/>
                  <a:gd name="connsiteY7" fmla="*/ 86655 h 86654"/>
                  <a:gd name="connsiteX8" fmla="*/ 180928 w 180928"/>
                  <a:gd name="connsiteY8" fmla="*/ 78054 h 86654"/>
                  <a:gd name="connsiteX9" fmla="*/ 180928 w 180928"/>
                  <a:gd name="connsiteY9" fmla="*/ 6379 h 86654"/>
                  <a:gd name="connsiteX10" fmla="*/ 176150 w 180928"/>
                  <a:gd name="connsiteY10" fmla="*/ 645 h 86654"/>
                  <a:gd name="connsiteX11" fmla="*/ 161815 w 180928"/>
                  <a:gd name="connsiteY11" fmla="*/ 69453 h 86654"/>
                  <a:gd name="connsiteX12" fmla="*/ 14643 w 180928"/>
                  <a:gd name="connsiteY12" fmla="*/ 69453 h 86654"/>
                  <a:gd name="connsiteX13" fmla="*/ 14643 w 180928"/>
                  <a:gd name="connsiteY13" fmla="*/ 14980 h 86654"/>
                  <a:gd name="connsiteX14" fmla="*/ 161815 w 180928"/>
                  <a:gd name="connsiteY14" fmla="*/ 14980 h 8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0928" h="86654">
                    <a:moveTo>
                      <a:pt x="176150" y="645"/>
                    </a:moveTo>
                    <a:cubicBezTo>
                      <a:pt x="174334" y="-215"/>
                      <a:pt x="172232" y="-215"/>
                      <a:pt x="170416" y="645"/>
                    </a:cubicBezTo>
                    <a:lnTo>
                      <a:pt x="6042" y="645"/>
                    </a:lnTo>
                    <a:lnTo>
                      <a:pt x="308" y="645"/>
                    </a:lnTo>
                    <a:cubicBezTo>
                      <a:pt x="-103" y="2537"/>
                      <a:pt x="-103" y="4487"/>
                      <a:pt x="308" y="6379"/>
                    </a:cubicBezTo>
                    <a:lnTo>
                      <a:pt x="308" y="78054"/>
                    </a:lnTo>
                    <a:cubicBezTo>
                      <a:pt x="280" y="82450"/>
                      <a:pt x="3577" y="86167"/>
                      <a:pt x="7953" y="86655"/>
                    </a:cubicBezTo>
                    <a:lnTo>
                      <a:pt x="172327" y="86655"/>
                    </a:lnTo>
                    <a:cubicBezTo>
                      <a:pt x="177077" y="86655"/>
                      <a:pt x="180928" y="82803"/>
                      <a:pt x="180928" y="78054"/>
                    </a:cubicBezTo>
                    <a:lnTo>
                      <a:pt x="180928" y="6379"/>
                    </a:lnTo>
                    <a:cubicBezTo>
                      <a:pt x="180288" y="3837"/>
                      <a:pt x="178530" y="1725"/>
                      <a:pt x="176150" y="645"/>
                    </a:cubicBezTo>
                    <a:close/>
                    <a:moveTo>
                      <a:pt x="161815" y="69453"/>
                    </a:moveTo>
                    <a:lnTo>
                      <a:pt x="14643" y="69453"/>
                    </a:lnTo>
                    <a:lnTo>
                      <a:pt x="14643" y="14980"/>
                    </a:lnTo>
                    <a:lnTo>
                      <a:pt x="161815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6" name="iSHEJI-8-11">
                <a:extLst>
                  <a:ext uri="{FF2B5EF4-FFF2-40B4-BE49-F238E27FC236}">
                    <a16:creationId xmlns:a16="http://schemas.microsoft.com/office/drawing/2014/main" id="{CFB62106-6D48-C9BF-9C1E-363059C57674}"/>
                  </a:ext>
                </a:extLst>
              </p:cNvPr>
              <p:cNvSpPr/>
              <p:nvPr/>
            </p:nvSpPr>
            <p:spPr>
              <a:xfrm>
                <a:off x="2815933" y="3594968"/>
                <a:ext cx="181265" cy="86324"/>
              </a:xfrm>
              <a:custGeom>
                <a:avLst/>
                <a:gdLst>
                  <a:gd name="connsiteX0" fmla="*/ 170753 w 181265"/>
                  <a:gd name="connsiteY0" fmla="*/ 315 h 86324"/>
                  <a:gd name="connsiteX1" fmla="*/ 6379 w 181265"/>
                  <a:gd name="connsiteY1" fmla="*/ 315 h 86324"/>
                  <a:gd name="connsiteX2" fmla="*/ 645 w 181265"/>
                  <a:gd name="connsiteY2" fmla="*/ 315 h 86324"/>
                  <a:gd name="connsiteX3" fmla="*/ 645 w 181265"/>
                  <a:gd name="connsiteY3" fmla="*/ 6049 h 86324"/>
                  <a:gd name="connsiteX4" fmla="*/ 645 w 181265"/>
                  <a:gd name="connsiteY4" fmla="*/ 77723 h 86324"/>
                  <a:gd name="connsiteX5" fmla="*/ 7277 w 181265"/>
                  <a:gd name="connsiteY5" fmla="*/ 86267 h 86324"/>
                  <a:gd name="connsiteX6" fmla="*/ 8290 w 181265"/>
                  <a:gd name="connsiteY6" fmla="*/ 86324 h 86324"/>
                  <a:gd name="connsiteX7" fmla="*/ 172664 w 181265"/>
                  <a:gd name="connsiteY7" fmla="*/ 86324 h 86324"/>
                  <a:gd name="connsiteX8" fmla="*/ 181265 w 181265"/>
                  <a:gd name="connsiteY8" fmla="*/ 77723 h 86324"/>
                  <a:gd name="connsiteX9" fmla="*/ 181265 w 181265"/>
                  <a:gd name="connsiteY9" fmla="*/ 6049 h 86324"/>
                  <a:gd name="connsiteX10" fmla="*/ 170753 w 181265"/>
                  <a:gd name="connsiteY10" fmla="*/ 315 h 86324"/>
                  <a:gd name="connsiteX11" fmla="*/ 162152 w 181265"/>
                  <a:gd name="connsiteY11" fmla="*/ 71989 h 86324"/>
                  <a:gd name="connsiteX12" fmla="*/ 14980 w 181265"/>
                  <a:gd name="connsiteY12" fmla="*/ 71989 h 86324"/>
                  <a:gd name="connsiteX13" fmla="*/ 14980 w 181265"/>
                  <a:gd name="connsiteY13" fmla="*/ 17517 h 86324"/>
                  <a:gd name="connsiteX14" fmla="*/ 162152 w 181265"/>
                  <a:gd name="connsiteY14" fmla="*/ 17517 h 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265" h="86324">
                    <a:moveTo>
                      <a:pt x="170753" y="315"/>
                    </a:moveTo>
                    <a:lnTo>
                      <a:pt x="6379" y="315"/>
                    </a:lnTo>
                    <a:lnTo>
                      <a:pt x="645" y="315"/>
                    </a:lnTo>
                    <a:cubicBezTo>
                      <a:pt x="-215" y="2131"/>
                      <a:pt x="-215" y="4233"/>
                      <a:pt x="645" y="6049"/>
                    </a:cubicBezTo>
                    <a:lnTo>
                      <a:pt x="645" y="77723"/>
                    </a:lnTo>
                    <a:cubicBezTo>
                      <a:pt x="119" y="81909"/>
                      <a:pt x="3082" y="85741"/>
                      <a:pt x="7277" y="86267"/>
                    </a:cubicBezTo>
                    <a:cubicBezTo>
                      <a:pt x="7612" y="86305"/>
                      <a:pt x="7946" y="86324"/>
                      <a:pt x="8290" y="86324"/>
                    </a:cubicBezTo>
                    <a:lnTo>
                      <a:pt x="172664" y="86324"/>
                    </a:lnTo>
                    <a:cubicBezTo>
                      <a:pt x="177070" y="85579"/>
                      <a:pt x="180520" y="82129"/>
                      <a:pt x="181265" y="77723"/>
                    </a:cubicBezTo>
                    <a:lnTo>
                      <a:pt x="181265" y="6049"/>
                    </a:lnTo>
                    <a:cubicBezTo>
                      <a:pt x="179889" y="1615"/>
                      <a:pt x="175235" y="-928"/>
                      <a:pt x="170753" y="315"/>
                    </a:cubicBezTo>
                    <a:close/>
                    <a:moveTo>
                      <a:pt x="162152" y="71989"/>
                    </a:moveTo>
                    <a:lnTo>
                      <a:pt x="14980" y="71989"/>
                    </a:lnTo>
                    <a:lnTo>
                      <a:pt x="14980" y="17517"/>
                    </a:lnTo>
                    <a:lnTo>
                      <a:pt x="162152" y="175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7" name="iSHEJI-8-12">
                <a:extLst>
                  <a:ext uri="{FF2B5EF4-FFF2-40B4-BE49-F238E27FC236}">
                    <a16:creationId xmlns:a16="http://schemas.microsoft.com/office/drawing/2014/main" id="{23AF9ED0-4319-5102-F7E0-06DF25EC2485}"/>
                  </a:ext>
                </a:extLst>
              </p:cNvPr>
              <p:cNvSpPr/>
              <p:nvPr/>
            </p:nvSpPr>
            <p:spPr>
              <a:xfrm>
                <a:off x="3007215" y="3597476"/>
                <a:ext cx="182127" cy="87328"/>
              </a:xfrm>
              <a:custGeom>
                <a:avLst/>
                <a:gdLst>
                  <a:gd name="connsiteX0" fmla="*/ 182070 w 182127"/>
                  <a:gd name="connsiteY0" fmla="*/ 674 h 87328"/>
                  <a:gd name="connsiteX1" fmla="*/ 175381 w 182127"/>
                  <a:gd name="connsiteY1" fmla="*/ 674 h 87328"/>
                  <a:gd name="connsiteX2" fmla="*/ 9096 w 182127"/>
                  <a:gd name="connsiteY2" fmla="*/ 674 h 87328"/>
                  <a:gd name="connsiteX3" fmla="*/ 495 w 182127"/>
                  <a:gd name="connsiteY3" fmla="*/ 9275 h 87328"/>
                  <a:gd name="connsiteX4" fmla="*/ 495 w 182127"/>
                  <a:gd name="connsiteY4" fmla="*/ 80949 h 87328"/>
                  <a:gd name="connsiteX5" fmla="*/ 495 w 182127"/>
                  <a:gd name="connsiteY5" fmla="*/ 86683 h 87328"/>
                  <a:gd name="connsiteX6" fmla="*/ 6229 w 182127"/>
                  <a:gd name="connsiteY6" fmla="*/ 86683 h 87328"/>
                  <a:gd name="connsiteX7" fmla="*/ 172514 w 182127"/>
                  <a:gd name="connsiteY7" fmla="*/ 86683 h 87328"/>
                  <a:gd name="connsiteX8" fmla="*/ 182070 w 182127"/>
                  <a:gd name="connsiteY8" fmla="*/ 79162 h 87328"/>
                  <a:gd name="connsiteX9" fmla="*/ 182070 w 182127"/>
                  <a:gd name="connsiteY9" fmla="*/ 77127 h 87328"/>
                  <a:gd name="connsiteX10" fmla="*/ 182070 w 182127"/>
                  <a:gd name="connsiteY10" fmla="*/ 6408 h 87328"/>
                  <a:gd name="connsiteX11" fmla="*/ 182070 w 182127"/>
                  <a:gd name="connsiteY11" fmla="*/ 674 h 87328"/>
                  <a:gd name="connsiteX12" fmla="*/ 167735 w 182127"/>
                  <a:gd name="connsiteY12" fmla="*/ 68526 h 87328"/>
                  <a:gd name="connsiteX13" fmla="*/ 17697 w 182127"/>
                  <a:gd name="connsiteY13" fmla="*/ 68526 h 87328"/>
                  <a:gd name="connsiteX14" fmla="*/ 17697 w 182127"/>
                  <a:gd name="connsiteY14" fmla="*/ 14053 h 87328"/>
                  <a:gd name="connsiteX15" fmla="*/ 164868 w 182127"/>
                  <a:gd name="connsiteY15" fmla="*/ 14053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127" h="87328">
                    <a:moveTo>
                      <a:pt x="182070" y="674"/>
                    </a:moveTo>
                    <a:cubicBezTo>
                      <a:pt x="179930" y="-225"/>
                      <a:pt x="177521" y="-225"/>
                      <a:pt x="175381" y="674"/>
                    </a:cubicBezTo>
                    <a:lnTo>
                      <a:pt x="9096" y="674"/>
                    </a:lnTo>
                    <a:cubicBezTo>
                      <a:pt x="4346" y="674"/>
                      <a:pt x="495" y="4525"/>
                      <a:pt x="495" y="9275"/>
                    </a:cubicBezTo>
                    <a:lnTo>
                      <a:pt x="495" y="80949"/>
                    </a:lnTo>
                    <a:cubicBezTo>
                      <a:pt x="-165" y="82803"/>
                      <a:pt x="-165" y="84829"/>
                      <a:pt x="495" y="86683"/>
                    </a:cubicBezTo>
                    <a:cubicBezTo>
                      <a:pt x="2310" y="87543"/>
                      <a:pt x="4413" y="87543"/>
                      <a:pt x="6229" y="86683"/>
                    </a:cubicBezTo>
                    <a:lnTo>
                      <a:pt x="172514" y="86683"/>
                    </a:lnTo>
                    <a:cubicBezTo>
                      <a:pt x="177235" y="87247"/>
                      <a:pt x="181506" y="83874"/>
                      <a:pt x="182070" y="79162"/>
                    </a:cubicBezTo>
                    <a:cubicBezTo>
                      <a:pt x="182147" y="78484"/>
                      <a:pt x="182147" y="77805"/>
                      <a:pt x="182070" y="77127"/>
                    </a:cubicBezTo>
                    <a:lnTo>
                      <a:pt x="182070" y="6408"/>
                    </a:lnTo>
                    <a:cubicBezTo>
                      <a:pt x="182070" y="6408"/>
                      <a:pt x="182070" y="1629"/>
                      <a:pt x="182070" y="674"/>
                    </a:cubicBezTo>
                    <a:close/>
                    <a:moveTo>
                      <a:pt x="167735" y="68526"/>
                    </a:moveTo>
                    <a:lnTo>
                      <a:pt x="17697" y="68526"/>
                    </a:lnTo>
                    <a:lnTo>
                      <a:pt x="17697" y="14053"/>
                    </a:lnTo>
                    <a:lnTo>
                      <a:pt x="164868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8" name="iSHEJI-8-13">
                <a:extLst>
                  <a:ext uri="{FF2B5EF4-FFF2-40B4-BE49-F238E27FC236}">
                    <a16:creationId xmlns:a16="http://schemas.microsoft.com/office/drawing/2014/main" id="{A535B2E7-FD51-E22B-39FA-9AEA8054D450}"/>
                  </a:ext>
                </a:extLst>
              </p:cNvPr>
              <p:cNvSpPr/>
              <p:nvPr/>
            </p:nvSpPr>
            <p:spPr>
              <a:xfrm>
                <a:off x="3201709" y="3595282"/>
                <a:ext cx="178426" cy="87920"/>
              </a:xfrm>
              <a:custGeom>
                <a:avLst/>
                <a:gdLst>
                  <a:gd name="connsiteX0" fmla="*/ 172019 w 178426"/>
                  <a:gd name="connsiteY0" fmla="*/ 0 h 87920"/>
                  <a:gd name="connsiteX1" fmla="*/ 8601 w 178426"/>
                  <a:gd name="connsiteY1" fmla="*/ 0 h 87920"/>
                  <a:gd name="connsiteX2" fmla="*/ 0 w 178426"/>
                  <a:gd name="connsiteY2" fmla="*/ 8601 h 87920"/>
                  <a:gd name="connsiteX3" fmla="*/ 0 w 178426"/>
                  <a:gd name="connsiteY3" fmla="*/ 79320 h 87920"/>
                  <a:gd name="connsiteX4" fmla="*/ 8601 w 178426"/>
                  <a:gd name="connsiteY4" fmla="*/ 87921 h 87920"/>
                  <a:gd name="connsiteX5" fmla="*/ 172019 w 178426"/>
                  <a:gd name="connsiteY5" fmla="*/ 87921 h 87920"/>
                  <a:gd name="connsiteX6" fmla="*/ 177753 w 178426"/>
                  <a:gd name="connsiteY6" fmla="*/ 87921 h 87920"/>
                  <a:gd name="connsiteX7" fmla="*/ 177753 w 178426"/>
                  <a:gd name="connsiteY7" fmla="*/ 81231 h 87920"/>
                  <a:gd name="connsiteX8" fmla="*/ 177753 w 178426"/>
                  <a:gd name="connsiteY8" fmla="*/ 10512 h 87920"/>
                  <a:gd name="connsiteX9" fmla="*/ 172019 w 178426"/>
                  <a:gd name="connsiteY9" fmla="*/ 0 h 87920"/>
                  <a:gd name="connsiteX10" fmla="*/ 164374 w 178426"/>
                  <a:gd name="connsiteY10" fmla="*/ 70719 h 87920"/>
                  <a:gd name="connsiteX11" fmla="*/ 17202 w 178426"/>
                  <a:gd name="connsiteY11" fmla="*/ 70719 h 87920"/>
                  <a:gd name="connsiteX12" fmla="*/ 17202 w 178426"/>
                  <a:gd name="connsiteY12" fmla="*/ 17202 h 87920"/>
                  <a:gd name="connsiteX13" fmla="*/ 164374 w 178426"/>
                  <a:gd name="connsiteY13" fmla="*/ 17202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426" h="87920">
                    <a:moveTo>
                      <a:pt x="172019" y="0"/>
                    </a:moveTo>
                    <a:lnTo>
                      <a:pt x="8601" y="0"/>
                    </a:lnTo>
                    <a:cubicBezTo>
                      <a:pt x="4195" y="745"/>
                      <a:pt x="746" y="4195"/>
                      <a:pt x="0" y="8601"/>
                    </a:cubicBezTo>
                    <a:lnTo>
                      <a:pt x="0" y="79320"/>
                    </a:lnTo>
                    <a:cubicBezTo>
                      <a:pt x="0" y="84070"/>
                      <a:pt x="3851" y="87921"/>
                      <a:pt x="8601" y="87921"/>
                    </a:cubicBezTo>
                    <a:lnTo>
                      <a:pt x="172019" y="87921"/>
                    </a:lnTo>
                    <a:cubicBezTo>
                      <a:pt x="172019" y="87921"/>
                      <a:pt x="176797" y="87921"/>
                      <a:pt x="177753" y="87921"/>
                    </a:cubicBezTo>
                    <a:cubicBezTo>
                      <a:pt x="178651" y="85780"/>
                      <a:pt x="178651" y="83372"/>
                      <a:pt x="177753" y="81231"/>
                    </a:cubicBezTo>
                    <a:lnTo>
                      <a:pt x="177753" y="10512"/>
                    </a:lnTo>
                    <a:cubicBezTo>
                      <a:pt x="178996" y="6030"/>
                      <a:pt x="176453" y="1376"/>
                      <a:pt x="172019" y="0"/>
                    </a:cubicBezTo>
                    <a:close/>
                    <a:moveTo>
                      <a:pt x="164374" y="70719"/>
                    </a:moveTo>
                    <a:lnTo>
                      <a:pt x="17202" y="70719"/>
                    </a:lnTo>
                    <a:lnTo>
                      <a:pt x="17202" y="17202"/>
                    </a:lnTo>
                    <a:lnTo>
                      <a:pt x="164374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9" name="iSHEJI-8-14">
                <a:extLst>
                  <a:ext uri="{FF2B5EF4-FFF2-40B4-BE49-F238E27FC236}">
                    <a16:creationId xmlns:a16="http://schemas.microsoft.com/office/drawing/2014/main" id="{BECC8D22-43EB-2818-AFAE-CE6E35E86E6D}"/>
                  </a:ext>
                </a:extLst>
              </p:cNvPr>
              <p:cNvSpPr/>
              <p:nvPr/>
            </p:nvSpPr>
            <p:spPr>
              <a:xfrm>
                <a:off x="3395286" y="3597191"/>
                <a:ext cx="184865" cy="86012"/>
              </a:xfrm>
              <a:custGeom>
                <a:avLst/>
                <a:gdLst>
                  <a:gd name="connsiteX0" fmla="*/ 176265 w 184865"/>
                  <a:gd name="connsiteY0" fmla="*/ 3 h 86012"/>
                  <a:gd name="connsiteX1" fmla="*/ 170531 w 184865"/>
                  <a:gd name="connsiteY1" fmla="*/ 3 h 86012"/>
                  <a:gd name="connsiteX2" fmla="*/ 9024 w 184865"/>
                  <a:gd name="connsiteY2" fmla="*/ 3 h 86012"/>
                  <a:gd name="connsiteX3" fmla="*/ 423 w 184865"/>
                  <a:gd name="connsiteY3" fmla="*/ 8604 h 86012"/>
                  <a:gd name="connsiteX4" fmla="*/ 423 w 184865"/>
                  <a:gd name="connsiteY4" fmla="*/ 79323 h 86012"/>
                  <a:gd name="connsiteX5" fmla="*/ 423 w 184865"/>
                  <a:gd name="connsiteY5" fmla="*/ 86012 h 86012"/>
                  <a:gd name="connsiteX6" fmla="*/ 7112 w 184865"/>
                  <a:gd name="connsiteY6" fmla="*/ 86012 h 86012"/>
                  <a:gd name="connsiteX7" fmla="*/ 176265 w 184865"/>
                  <a:gd name="connsiteY7" fmla="*/ 86012 h 86012"/>
                  <a:gd name="connsiteX8" fmla="*/ 184866 w 184865"/>
                  <a:gd name="connsiteY8" fmla="*/ 77411 h 86012"/>
                  <a:gd name="connsiteX9" fmla="*/ 184866 w 184865"/>
                  <a:gd name="connsiteY9" fmla="*/ 6693 h 86012"/>
                  <a:gd name="connsiteX10" fmla="*/ 176265 w 184865"/>
                  <a:gd name="connsiteY10" fmla="*/ 3 h 86012"/>
                  <a:gd name="connsiteX11" fmla="*/ 161930 w 184865"/>
                  <a:gd name="connsiteY11" fmla="*/ 68811 h 86012"/>
                  <a:gd name="connsiteX12" fmla="*/ 17625 w 184865"/>
                  <a:gd name="connsiteY12" fmla="*/ 68811 h 86012"/>
                  <a:gd name="connsiteX13" fmla="*/ 17625 w 184865"/>
                  <a:gd name="connsiteY13" fmla="*/ 15294 h 86012"/>
                  <a:gd name="connsiteX14" fmla="*/ 163841 w 184865"/>
                  <a:gd name="connsiteY14" fmla="*/ 15294 h 8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865" h="86012">
                    <a:moveTo>
                      <a:pt x="176265" y="3"/>
                    </a:moveTo>
                    <a:lnTo>
                      <a:pt x="170531" y="3"/>
                    </a:lnTo>
                    <a:lnTo>
                      <a:pt x="9024" y="3"/>
                    </a:lnTo>
                    <a:cubicBezTo>
                      <a:pt x="4274" y="3"/>
                      <a:pt x="423" y="3854"/>
                      <a:pt x="423" y="8604"/>
                    </a:cubicBezTo>
                    <a:lnTo>
                      <a:pt x="423" y="79323"/>
                    </a:lnTo>
                    <a:cubicBezTo>
                      <a:pt x="-141" y="81521"/>
                      <a:pt x="-141" y="83814"/>
                      <a:pt x="423" y="86012"/>
                    </a:cubicBezTo>
                    <a:lnTo>
                      <a:pt x="7112" y="86012"/>
                    </a:lnTo>
                    <a:lnTo>
                      <a:pt x="176265" y="86012"/>
                    </a:lnTo>
                    <a:cubicBezTo>
                      <a:pt x="181014" y="86012"/>
                      <a:pt x="184866" y="82161"/>
                      <a:pt x="184866" y="77411"/>
                    </a:cubicBezTo>
                    <a:lnTo>
                      <a:pt x="184866" y="6693"/>
                    </a:lnTo>
                    <a:cubicBezTo>
                      <a:pt x="183958" y="2698"/>
                      <a:pt x="180355" y="-102"/>
                      <a:pt x="176265" y="3"/>
                    </a:cubicBezTo>
                    <a:close/>
                    <a:moveTo>
                      <a:pt x="161930" y="68811"/>
                    </a:moveTo>
                    <a:lnTo>
                      <a:pt x="17625" y="68811"/>
                    </a:lnTo>
                    <a:lnTo>
                      <a:pt x="17625" y="15294"/>
                    </a:lnTo>
                    <a:lnTo>
                      <a:pt x="163841" y="1529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0" name="iSHEJI-8-15">
                <a:extLst>
                  <a:ext uri="{FF2B5EF4-FFF2-40B4-BE49-F238E27FC236}">
                    <a16:creationId xmlns:a16="http://schemas.microsoft.com/office/drawing/2014/main" id="{0DCC91B3-9046-CE64-F614-D0D53A3D0876}"/>
                  </a:ext>
                </a:extLst>
              </p:cNvPr>
              <p:cNvSpPr/>
              <p:nvPr/>
            </p:nvSpPr>
            <p:spPr>
              <a:xfrm>
                <a:off x="3589400" y="3595282"/>
                <a:ext cx="179662" cy="86504"/>
              </a:xfrm>
              <a:custGeom>
                <a:avLst/>
                <a:gdLst>
                  <a:gd name="connsiteX0" fmla="*/ 173283 w 179662"/>
                  <a:gd name="connsiteY0" fmla="*/ 0 h 86504"/>
                  <a:gd name="connsiteX1" fmla="*/ 7954 w 179662"/>
                  <a:gd name="connsiteY1" fmla="*/ 0 h 86504"/>
                  <a:gd name="connsiteX2" fmla="*/ 251 w 179662"/>
                  <a:gd name="connsiteY2" fmla="*/ 7588 h 86504"/>
                  <a:gd name="connsiteX3" fmla="*/ 308 w 179662"/>
                  <a:gd name="connsiteY3" fmla="*/ 8601 h 86504"/>
                  <a:gd name="connsiteX4" fmla="*/ 308 w 179662"/>
                  <a:gd name="connsiteY4" fmla="*/ 79320 h 86504"/>
                  <a:gd name="connsiteX5" fmla="*/ 308 w 179662"/>
                  <a:gd name="connsiteY5" fmla="*/ 86010 h 86504"/>
                  <a:gd name="connsiteX6" fmla="*/ 6042 w 179662"/>
                  <a:gd name="connsiteY6" fmla="*/ 86010 h 86504"/>
                  <a:gd name="connsiteX7" fmla="*/ 173283 w 179662"/>
                  <a:gd name="connsiteY7" fmla="*/ 86010 h 86504"/>
                  <a:gd name="connsiteX8" fmla="*/ 179017 w 179662"/>
                  <a:gd name="connsiteY8" fmla="*/ 86010 h 86504"/>
                  <a:gd name="connsiteX9" fmla="*/ 179017 w 179662"/>
                  <a:gd name="connsiteY9" fmla="*/ 80276 h 86504"/>
                  <a:gd name="connsiteX10" fmla="*/ 179017 w 179662"/>
                  <a:gd name="connsiteY10" fmla="*/ 9557 h 86504"/>
                  <a:gd name="connsiteX11" fmla="*/ 173283 w 179662"/>
                  <a:gd name="connsiteY11" fmla="*/ 0 h 86504"/>
                  <a:gd name="connsiteX12" fmla="*/ 164682 w 179662"/>
                  <a:gd name="connsiteY12" fmla="*/ 70719 h 86504"/>
                  <a:gd name="connsiteX13" fmla="*/ 16555 w 179662"/>
                  <a:gd name="connsiteY13" fmla="*/ 70719 h 86504"/>
                  <a:gd name="connsiteX14" fmla="*/ 16555 w 179662"/>
                  <a:gd name="connsiteY14" fmla="*/ 17202 h 86504"/>
                  <a:gd name="connsiteX15" fmla="*/ 163726 w 179662"/>
                  <a:gd name="connsiteY15" fmla="*/ 17202 h 8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662" h="86504">
                    <a:moveTo>
                      <a:pt x="173283" y="0"/>
                    </a:moveTo>
                    <a:lnTo>
                      <a:pt x="7954" y="0"/>
                    </a:lnTo>
                    <a:cubicBezTo>
                      <a:pt x="3729" y="-29"/>
                      <a:pt x="279" y="3364"/>
                      <a:pt x="251" y="7588"/>
                    </a:cubicBezTo>
                    <a:cubicBezTo>
                      <a:pt x="241" y="7923"/>
                      <a:pt x="270" y="8267"/>
                      <a:pt x="308" y="8601"/>
                    </a:cubicBezTo>
                    <a:lnTo>
                      <a:pt x="308" y="79320"/>
                    </a:lnTo>
                    <a:cubicBezTo>
                      <a:pt x="-103" y="81528"/>
                      <a:pt x="-103" y="83802"/>
                      <a:pt x="308" y="86010"/>
                    </a:cubicBezTo>
                    <a:lnTo>
                      <a:pt x="6042" y="86010"/>
                    </a:lnTo>
                    <a:lnTo>
                      <a:pt x="173283" y="86010"/>
                    </a:lnTo>
                    <a:cubicBezTo>
                      <a:pt x="175137" y="86669"/>
                      <a:pt x="177163" y="86669"/>
                      <a:pt x="179017" y="86010"/>
                    </a:cubicBezTo>
                    <a:cubicBezTo>
                      <a:pt x="179877" y="84194"/>
                      <a:pt x="179877" y="82091"/>
                      <a:pt x="179017" y="80276"/>
                    </a:cubicBezTo>
                    <a:lnTo>
                      <a:pt x="179017" y="9557"/>
                    </a:lnTo>
                    <a:cubicBezTo>
                      <a:pt x="179705" y="5400"/>
                      <a:pt x="177278" y="1348"/>
                      <a:pt x="173283" y="0"/>
                    </a:cubicBezTo>
                    <a:close/>
                    <a:moveTo>
                      <a:pt x="164682" y="70719"/>
                    </a:moveTo>
                    <a:lnTo>
                      <a:pt x="16555" y="70719"/>
                    </a:lnTo>
                    <a:lnTo>
                      <a:pt x="16555" y="17202"/>
                    </a:lnTo>
                    <a:lnTo>
                      <a:pt x="16372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1" name="iSHEJI-8-16">
                <a:extLst>
                  <a:ext uri="{FF2B5EF4-FFF2-40B4-BE49-F238E27FC236}">
                    <a16:creationId xmlns:a16="http://schemas.microsoft.com/office/drawing/2014/main" id="{12FCF5E3-7F54-BDDE-DA1B-217FDE55FD50}"/>
                  </a:ext>
                </a:extLst>
              </p:cNvPr>
              <p:cNvSpPr/>
              <p:nvPr/>
            </p:nvSpPr>
            <p:spPr>
              <a:xfrm>
                <a:off x="3782751" y="3597194"/>
                <a:ext cx="180400" cy="87920"/>
              </a:xfrm>
              <a:custGeom>
                <a:avLst/>
                <a:gdLst>
                  <a:gd name="connsiteX0" fmla="*/ 178709 w 180400"/>
                  <a:gd name="connsiteY0" fmla="*/ 0 h 87920"/>
                  <a:gd name="connsiteX1" fmla="*/ 172975 w 180400"/>
                  <a:gd name="connsiteY1" fmla="*/ 0 h 87920"/>
                  <a:gd name="connsiteX2" fmla="*/ 8601 w 180400"/>
                  <a:gd name="connsiteY2" fmla="*/ 0 h 87920"/>
                  <a:gd name="connsiteX3" fmla="*/ 0 w 180400"/>
                  <a:gd name="connsiteY3" fmla="*/ 8601 h 87920"/>
                  <a:gd name="connsiteX4" fmla="*/ 0 w 180400"/>
                  <a:gd name="connsiteY4" fmla="*/ 79320 h 87920"/>
                  <a:gd name="connsiteX5" fmla="*/ 8601 w 180400"/>
                  <a:gd name="connsiteY5" fmla="*/ 87921 h 87920"/>
                  <a:gd name="connsiteX6" fmla="*/ 171064 w 180400"/>
                  <a:gd name="connsiteY6" fmla="*/ 87921 h 87920"/>
                  <a:gd name="connsiteX7" fmla="*/ 179664 w 180400"/>
                  <a:gd name="connsiteY7" fmla="*/ 79320 h 87920"/>
                  <a:gd name="connsiteX8" fmla="*/ 179664 w 180400"/>
                  <a:gd name="connsiteY8" fmla="*/ 8601 h 87920"/>
                  <a:gd name="connsiteX9" fmla="*/ 178709 w 180400"/>
                  <a:gd name="connsiteY9" fmla="*/ 0 h 87920"/>
                  <a:gd name="connsiteX10" fmla="*/ 164374 w 180400"/>
                  <a:gd name="connsiteY10" fmla="*/ 68808 h 87920"/>
                  <a:gd name="connsiteX11" fmla="*/ 17202 w 180400"/>
                  <a:gd name="connsiteY11" fmla="*/ 68808 h 87920"/>
                  <a:gd name="connsiteX12" fmla="*/ 17202 w 180400"/>
                  <a:gd name="connsiteY12" fmla="*/ 14335 h 87920"/>
                  <a:gd name="connsiteX13" fmla="*/ 164374 w 180400"/>
                  <a:gd name="connsiteY13" fmla="*/ 14335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400" h="87920">
                    <a:moveTo>
                      <a:pt x="178709" y="0"/>
                    </a:moveTo>
                    <a:lnTo>
                      <a:pt x="172975" y="0"/>
                    </a:ln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79320"/>
                    </a:lnTo>
                    <a:cubicBezTo>
                      <a:pt x="746" y="83725"/>
                      <a:pt x="4195" y="87175"/>
                      <a:pt x="8601" y="87921"/>
                    </a:cubicBezTo>
                    <a:lnTo>
                      <a:pt x="171064" y="87921"/>
                    </a:lnTo>
                    <a:cubicBezTo>
                      <a:pt x="175813" y="87921"/>
                      <a:pt x="179664" y="84070"/>
                      <a:pt x="179664" y="79320"/>
                    </a:cubicBezTo>
                    <a:lnTo>
                      <a:pt x="179664" y="8601"/>
                    </a:lnTo>
                    <a:cubicBezTo>
                      <a:pt x="180916" y="5772"/>
                      <a:pt x="180553" y="2485"/>
                      <a:pt x="178709" y="0"/>
                    </a:cubicBezTo>
                    <a:close/>
                    <a:moveTo>
                      <a:pt x="164374" y="68808"/>
                    </a:moveTo>
                    <a:lnTo>
                      <a:pt x="17202" y="68808"/>
                    </a:lnTo>
                    <a:lnTo>
                      <a:pt x="17202" y="14335"/>
                    </a:lnTo>
                    <a:lnTo>
                      <a:pt x="164374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2" name="iSHEJI-8-17">
                <a:extLst>
                  <a:ext uri="{FF2B5EF4-FFF2-40B4-BE49-F238E27FC236}">
                    <a16:creationId xmlns:a16="http://schemas.microsoft.com/office/drawing/2014/main" id="{D69C43FF-8215-5B99-2F3F-1DCF5D0DC28E}"/>
                  </a:ext>
                </a:extLst>
              </p:cNvPr>
              <p:cNvSpPr/>
              <p:nvPr/>
            </p:nvSpPr>
            <p:spPr>
              <a:xfrm>
                <a:off x="3976751" y="3596420"/>
                <a:ext cx="178800" cy="88695"/>
              </a:xfrm>
              <a:custGeom>
                <a:avLst/>
                <a:gdLst>
                  <a:gd name="connsiteX0" fmla="*/ 178709 w 178800"/>
                  <a:gd name="connsiteY0" fmla="*/ 774 h 88695"/>
                  <a:gd name="connsiteX1" fmla="*/ 172019 w 178800"/>
                  <a:gd name="connsiteY1" fmla="*/ 774 h 88695"/>
                  <a:gd name="connsiteX2" fmla="*/ 8601 w 178800"/>
                  <a:gd name="connsiteY2" fmla="*/ 774 h 88695"/>
                  <a:gd name="connsiteX3" fmla="*/ 0 w 178800"/>
                  <a:gd name="connsiteY3" fmla="*/ 9375 h 88695"/>
                  <a:gd name="connsiteX4" fmla="*/ 0 w 178800"/>
                  <a:gd name="connsiteY4" fmla="*/ 80094 h 88695"/>
                  <a:gd name="connsiteX5" fmla="*/ 8601 w 178800"/>
                  <a:gd name="connsiteY5" fmla="*/ 88695 h 88695"/>
                  <a:gd name="connsiteX6" fmla="*/ 168196 w 178800"/>
                  <a:gd name="connsiteY6" fmla="*/ 88695 h 88695"/>
                  <a:gd name="connsiteX7" fmla="*/ 176797 w 178800"/>
                  <a:gd name="connsiteY7" fmla="*/ 80094 h 88695"/>
                  <a:gd name="connsiteX8" fmla="*/ 176797 w 178800"/>
                  <a:gd name="connsiteY8" fmla="*/ 9375 h 88695"/>
                  <a:gd name="connsiteX9" fmla="*/ 178709 w 178800"/>
                  <a:gd name="connsiteY9" fmla="*/ 774 h 88695"/>
                  <a:gd name="connsiteX10" fmla="*/ 163418 w 178800"/>
                  <a:gd name="connsiteY10" fmla="*/ 69582 h 88695"/>
                  <a:gd name="connsiteX11" fmla="*/ 17202 w 178800"/>
                  <a:gd name="connsiteY11" fmla="*/ 69582 h 88695"/>
                  <a:gd name="connsiteX12" fmla="*/ 17202 w 178800"/>
                  <a:gd name="connsiteY12" fmla="*/ 15109 h 88695"/>
                  <a:gd name="connsiteX13" fmla="*/ 168196 w 178800"/>
                  <a:gd name="connsiteY13" fmla="*/ 15109 h 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800" h="88695">
                    <a:moveTo>
                      <a:pt x="178709" y="774"/>
                    </a:moveTo>
                    <a:cubicBezTo>
                      <a:pt x="176597" y="-258"/>
                      <a:pt x="174131" y="-258"/>
                      <a:pt x="172019" y="774"/>
                    </a:cubicBezTo>
                    <a:lnTo>
                      <a:pt x="8601" y="774"/>
                    </a:lnTo>
                    <a:cubicBezTo>
                      <a:pt x="3851" y="774"/>
                      <a:pt x="0" y="4625"/>
                      <a:pt x="0" y="9375"/>
                    </a:cubicBezTo>
                    <a:lnTo>
                      <a:pt x="0" y="80094"/>
                    </a:lnTo>
                    <a:cubicBezTo>
                      <a:pt x="746" y="84500"/>
                      <a:pt x="4195" y="87950"/>
                      <a:pt x="8601" y="88695"/>
                    </a:cubicBezTo>
                    <a:lnTo>
                      <a:pt x="168196" y="88695"/>
                    </a:lnTo>
                    <a:cubicBezTo>
                      <a:pt x="172946" y="88695"/>
                      <a:pt x="176797" y="84844"/>
                      <a:pt x="176797" y="80094"/>
                    </a:cubicBezTo>
                    <a:lnTo>
                      <a:pt x="176797" y="9375"/>
                    </a:lnTo>
                    <a:cubicBezTo>
                      <a:pt x="178384" y="6804"/>
                      <a:pt x="179062" y="3775"/>
                      <a:pt x="178709" y="774"/>
                    </a:cubicBezTo>
                    <a:close/>
                    <a:moveTo>
                      <a:pt x="163418" y="69582"/>
                    </a:moveTo>
                    <a:lnTo>
                      <a:pt x="17202" y="69582"/>
                    </a:lnTo>
                    <a:lnTo>
                      <a:pt x="17202" y="15109"/>
                    </a:lnTo>
                    <a:lnTo>
                      <a:pt x="168196" y="151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3" name="iSHEJI-8-18">
                <a:extLst>
                  <a:ext uri="{FF2B5EF4-FFF2-40B4-BE49-F238E27FC236}">
                    <a16:creationId xmlns:a16="http://schemas.microsoft.com/office/drawing/2014/main" id="{129E8115-405D-3951-228C-B97C68BBF839}"/>
                  </a:ext>
                </a:extLst>
              </p:cNvPr>
              <p:cNvSpPr/>
              <p:nvPr/>
            </p:nvSpPr>
            <p:spPr>
              <a:xfrm>
                <a:off x="4172238" y="3593560"/>
                <a:ext cx="181042" cy="86776"/>
              </a:xfrm>
              <a:custGeom>
                <a:avLst/>
                <a:gdLst>
                  <a:gd name="connsiteX0" fmla="*/ 170531 w 181042"/>
                  <a:gd name="connsiteY0" fmla="*/ 767 h 86776"/>
                  <a:gd name="connsiteX1" fmla="*/ 7113 w 181042"/>
                  <a:gd name="connsiteY1" fmla="*/ 767 h 86776"/>
                  <a:gd name="connsiteX2" fmla="*/ 423 w 181042"/>
                  <a:gd name="connsiteY2" fmla="*/ 767 h 86776"/>
                  <a:gd name="connsiteX3" fmla="*/ 423 w 181042"/>
                  <a:gd name="connsiteY3" fmla="*/ 7457 h 86776"/>
                  <a:gd name="connsiteX4" fmla="*/ 423 w 181042"/>
                  <a:gd name="connsiteY4" fmla="*/ 78175 h 86776"/>
                  <a:gd name="connsiteX5" fmla="*/ 9024 w 181042"/>
                  <a:gd name="connsiteY5" fmla="*/ 86776 h 86776"/>
                  <a:gd name="connsiteX6" fmla="*/ 172442 w 181042"/>
                  <a:gd name="connsiteY6" fmla="*/ 86776 h 86776"/>
                  <a:gd name="connsiteX7" fmla="*/ 181043 w 181042"/>
                  <a:gd name="connsiteY7" fmla="*/ 78175 h 86776"/>
                  <a:gd name="connsiteX8" fmla="*/ 181043 w 181042"/>
                  <a:gd name="connsiteY8" fmla="*/ 6501 h 86776"/>
                  <a:gd name="connsiteX9" fmla="*/ 170531 w 181042"/>
                  <a:gd name="connsiteY9" fmla="*/ 767 h 86776"/>
                  <a:gd name="connsiteX10" fmla="*/ 161930 w 181042"/>
                  <a:gd name="connsiteY10" fmla="*/ 72442 h 86776"/>
                  <a:gd name="connsiteX11" fmla="*/ 15714 w 181042"/>
                  <a:gd name="connsiteY11" fmla="*/ 72442 h 86776"/>
                  <a:gd name="connsiteX12" fmla="*/ 15714 w 181042"/>
                  <a:gd name="connsiteY12" fmla="*/ 17969 h 86776"/>
                  <a:gd name="connsiteX13" fmla="*/ 163841 w 181042"/>
                  <a:gd name="connsiteY13" fmla="*/ 17969 h 8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042" h="86776">
                    <a:moveTo>
                      <a:pt x="170531" y="767"/>
                    </a:moveTo>
                    <a:lnTo>
                      <a:pt x="7113" y="767"/>
                    </a:lnTo>
                    <a:cubicBezTo>
                      <a:pt x="5001" y="-256"/>
                      <a:pt x="2535" y="-256"/>
                      <a:pt x="423" y="767"/>
                    </a:cubicBezTo>
                    <a:cubicBezTo>
                      <a:pt x="-141" y="2965"/>
                      <a:pt x="-141" y="5259"/>
                      <a:pt x="423" y="7457"/>
                    </a:cubicBezTo>
                    <a:lnTo>
                      <a:pt x="423" y="78175"/>
                    </a:lnTo>
                    <a:cubicBezTo>
                      <a:pt x="423" y="82925"/>
                      <a:pt x="4274" y="86776"/>
                      <a:pt x="9024" y="86776"/>
                    </a:cubicBezTo>
                    <a:lnTo>
                      <a:pt x="172442" y="86776"/>
                    </a:lnTo>
                    <a:cubicBezTo>
                      <a:pt x="176848" y="86031"/>
                      <a:pt x="180297" y="82581"/>
                      <a:pt x="181043" y="78175"/>
                    </a:cubicBezTo>
                    <a:lnTo>
                      <a:pt x="181043" y="6501"/>
                    </a:lnTo>
                    <a:cubicBezTo>
                      <a:pt x="179323" y="2363"/>
                      <a:pt x="174946" y="-26"/>
                      <a:pt x="170531" y="767"/>
                    </a:cubicBezTo>
                    <a:close/>
                    <a:moveTo>
                      <a:pt x="161930" y="72442"/>
                    </a:moveTo>
                    <a:lnTo>
                      <a:pt x="15714" y="72442"/>
                    </a:lnTo>
                    <a:lnTo>
                      <a:pt x="15714" y="17969"/>
                    </a:lnTo>
                    <a:lnTo>
                      <a:pt x="163841" y="179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4" name="iSHEJI-8-19">
                <a:extLst>
                  <a:ext uri="{FF2B5EF4-FFF2-40B4-BE49-F238E27FC236}">
                    <a16:creationId xmlns:a16="http://schemas.microsoft.com/office/drawing/2014/main" id="{3614C65E-BE28-7874-C8E7-B58691D45D2F}"/>
                  </a:ext>
                </a:extLst>
              </p:cNvPr>
              <p:cNvSpPr/>
              <p:nvPr/>
            </p:nvSpPr>
            <p:spPr>
              <a:xfrm>
                <a:off x="4363392" y="3596549"/>
                <a:ext cx="181976" cy="87149"/>
              </a:xfrm>
              <a:custGeom>
                <a:avLst/>
                <a:gdLst>
                  <a:gd name="connsiteX0" fmla="*/ 179110 w 181976"/>
                  <a:gd name="connsiteY0" fmla="*/ 645 h 87149"/>
                  <a:gd name="connsiteX1" fmla="*/ 173376 w 181976"/>
                  <a:gd name="connsiteY1" fmla="*/ 645 h 87149"/>
                  <a:gd name="connsiteX2" fmla="*/ 9002 w 181976"/>
                  <a:gd name="connsiteY2" fmla="*/ 645 h 87149"/>
                  <a:gd name="connsiteX3" fmla="*/ 401 w 181976"/>
                  <a:gd name="connsiteY3" fmla="*/ 9246 h 87149"/>
                  <a:gd name="connsiteX4" fmla="*/ 401 w 181976"/>
                  <a:gd name="connsiteY4" fmla="*/ 80921 h 87149"/>
                  <a:gd name="connsiteX5" fmla="*/ 401 w 181976"/>
                  <a:gd name="connsiteY5" fmla="*/ 86655 h 87149"/>
                  <a:gd name="connsiteX6" fmla="*/ 6135 w 181976"/>
                  <a:gd name="connsiteY6" fmla="*/ 86655 h 87149"/>
                  <a:gd name="connsiteX7" fmla="*/ 173376 w 181976"/>
                  <a:gd name="connsiteY7" fmla="*/ 86655 h 87149"/>
                  <a:gd name="connsiteX8" fmla="*/ 181977 w 181976"/>
                  <a:gd name="connsiteY8" fmla="*/ 78054 h 87149"/>
                  <a:gd name="connsiteX9" fmla="*/ 181977 w 181976"/>
                  <a:gd name="connsiteY9" fmla="*/ 6379 h 87149"/>
                  <a:gd name="connsiteX10" fmla="*/ 179110 w 181976"/>
                  <a:gd name="connsiteY10" fmla="*/ 645 h 87149"/>
                  <a:gd name="connsiteX11" fmla="*/ 164775 w 181976"/>
                  <a:gd name="connsiteY11" fmla="*/ 69453 h 87149"/>
                  <a:gd name="connsiteX12" fmla="*/ 17603 w 181976"/>
                  <a:gd name="connsiteY12" fmla="*/ 69453 h 87149"/>
                  <a:gd name="connsiteX13" fmla="*/ 17603 w 181976"/>
                  <a:gd name="connsiteY13" fmla="*/ 14980 h 87149"/>
                  <a:gd name="connsiteX14" fmla="*/ 163819 w 181976"/>
                  <a:gd name="connsiteY14" fmla="*/ 14980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976" h="87149">
                    <a:moveTo>
                      <a:pt x="179110" y="645"/>
                    </a:moveTo>
                    <a:cubicBezTo>
                      <a:pt x="177294" y="-215"/>
                      <a:pt x="175192" y="-215"/>
                      <a:pt x="173376" y="645"/>
                    </a:cubicBezTo>
                    <a:lnTo>
                      <a:pt x="9002" y="645"/>
                    </a:lnTo>
                    <a:cubicBezTo>
                      <a:pt x="4444" y="1085"/>
                      <a:pt x="841" y="4688"/>
                      <a:pt x="401" y="9246"/>
                    </a:cubicBezTo>
                    <a:lnTo>
                      <a:pt x="401" y="80921"/>
                    </a:lnTo>
                    <a:cubicBezTo>
                      <a:pt x="-134" y="82794"/>
                      <a:pt x="-134" y="84782"/>
                      <a:pt x="401" y="86655"/>
                    </a:cubicBezTo>
                    <a:cubicBezTo>
                      <a:pt x="2255" y="87314"/>
                      <a:pt x="4281" y="87314"/>
                      <a:pt x="6135" y="86655"/>
                    </a:cubicBezTo>
                    <a:lnTo>
                      <a:pt x="173376" y="86655"/>
                    </a:lnTo>
                    <a:cubicBezTo>
                      <a:pt x="178126" y="86655"/>
                      <a:pt x="181977" y="82803"/>
                      <a:pt x="181977" y="78054"/>
                    </a:cubicBezTo>
                    <a:lnTo>
                      <a:pt x="181977" y="6379"/>
                    </a:lnTo>
                    <a:cubicBezTo>
                      <a:pt x="181795" y="4172"/>
                      <a:pt x="180773" y="2117"/>
                      <a:pt x="179110" y="645"/>
                    </a:cubicBezTo>
                    <a:close/>
                    <a:moveTo>
                      <a:pt x="164775" y="69453"/>
                    </a:moveTo>
                    <a:lnTo>
                      <a:pt x="17603" y="69453"/>
                    </a:lnTo>
                    <a:lnTo>
                      <a:pt x="17603" y="14980"/>
                    </a:lnTo>
                    <a:lnTo>
                      <a:pt x="163819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5" name="iSHEJI-8-20">
                <a:extLst>
                  <a:ext uri="{FF2B5EF4-FFF2-40B4-BE49-F238E27FC236}">
                    <a16:creationId xmlns:a16="http://schemas.microsoft.com/office/drawing/2014/main" id="{9EAFC22B-8C79-DA3A-D697-13C095A08DED}"/>
                  </a:ext>
                </a:extLst>
              </p:cNvPr>
              <p:cNvSpPr/>
              <p:nvPr/>
            </p:nvSpPr>
            <p:spPr>
              <a:xfrm>
                <a:off x="1654002" y="3896316"/>
                <a:ext cx="275191" cy="172019"/>
              </a:xfrm>
              <a:custGeom>
                <a:avLst/>
                <a:gdLst>
                  <a:gd name="connsiteX0" fmla="*/ 268077 w 275191"/>
                  <a:gd name="connsiteY0" fmla="*/ 0 h 172019"/>
                  <a:gd name="connsiteX1" fmla="*/ 6226 w 275191"/>
                  <a:gd name="connsiteY1" fmla="*/ 0 h 172019"/>
                  <a:gd name="connsiteX2" fmla="*/ 492 w 275191"/>
                  <a:gd name="connsiteY2" fmla="*/ 0 h 172019"/>
                  <a:gd name="connsiteX3" fmla="*/ 492 w 275191"/>
                  <a:gd name="connsiteY3" fmla="*/ 5734 h 172019"/>
                  <a:gd name="connsiteX4" fmla="*/ 492 w 275191"/>
                  <a:gd name="connsiteY4" fmla="*/ 163418 h 172019"/>
                  <a:gd name="connsiteX5" fmla="*/ 9093 w 275191"/>
                  <a:gd name="connsiteY5" fmla="*/ 172019 h 172019"/>
                  <a:gd name="connsiteX6" fmla="*/ 268077 w 275191"/>
                  <a:gd name="connsiteY6" fmla="*/ 172019 h 172019"/>
                  <a:gd name="connsiteX7" fmla="*/ 274767 w 275191"/>
                  <a:gd name="connsiteY7" fmla="*/ 172019 h 172019"/>
                  <a:gd name="connsiteX8" fmla="*/ 274767 w 275191"/>
                  <a:gd name="connsiteY8" fmla="*/ 165329 h 172019"/>
                  <a:gd name="connsiteX9" fmla="*/ 274767 w 275191"/>
                  <a:gd name="connsiteY9" fmla="*/ 8601 h 172019"/>
                  <a:gd name="connsiteX10" fmla="*/ 268077 w 275191"/>
                  <a:gd name="connsiteY10" fmla="*/ 0 h 172019"/>
                  <a:gd name="connsiteX11" fmla="*/ 259476 w 275191"/>
                  <a:gd name="connsiteY11" fmla="*/ 156728 h 172019"/>
                  <a:gd name="connsiteX12" fmla="*/ 14827 w 275191"/>
                  <a:gd name="connsiteY12" fmla="*/ 156728 h 172019"/>
                  <a:gd name="connsiteX13" fmla="*/ 14827 w 275191"/>
                  <a:gd name="connsiteY13" fmla="*/ 17202 h 172019"/>
                  <a:gd name="connsiteX14" fmla="*/ 259476 w 275191"/>
                  <a:gd name="connsiteY14" fmla="*/ 17202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191" h="172019">
                    <a:moveTo>
                      <a:pt x="268077" y="0"/>
                    </a:moveTo>
                    <a:lnTo>
                      <a:pt x="6226" y="0"/>
                    </a:lnTo>
                    <a:cubicBezTo>
                      <a:pt x="6226" y="0"/>
                      <a:pt x="6226" y="0"/>
                      <a:pt x="492" y="0"/>
                    </a:cubicBezTo>
                    <a:cubicBezTo>
                      <a:pt x="-164" y="1854"/>
                      <a:pt x="-164" y="3880"/>
                      <a:pt x="492" y="5734"/>
                    </a:cubicBezTo>
                    <a:lnTo>
                      <a:pt x="492" y="163418"/>
                    </a:lnTo>
                    <a:cubicBezTo>
                      <a:pt x="928" y="167977"/>
                      <a:pt x="4536" y="171580"/>
                      <a:pt x="9093" y="172019"/>
                    </a:cubicBezTo>
                    <a:lnTo>
                      <a:pt x="268077" y="172019"/>
                    </a:lnTo>
                    <a:lnTo>
                      <a:pt x="274767" y="172019"/>
                    </a:lnTo>
                    <a:cubicBezTo>
                      <a:pt x="275333" y="169821"/>
                      <a:pt x="275333" y="167528"/>
                      <a:pt x="274767" y="165329"/>
                    </a:cubicBezTo>
                    <a:lnTo>
                      <a:pt x="274767" y="8601"/>
                    </a:lnTo>
                    <a:cubicBezTo>
                      <a:pt x="274869" y="4511"/>
                      <a:pt x="272070" y="908"/>
                      <a:pt x="268077" y="0"/>
                    </a:cubicBezTo>
                    <a:close/>
                    <a:moveTo>
                      <a:pt x="259476" y="156728"/>
                    </a:moveTo>
                    <a:lnTo>
                      <a:pt x="14827" y="156728"/>
                    </a:lnTo>
                    <a:lnTo>
                      <a:pt x="14827" y="17202"/>
                    </a:lnTo>
                    <a:lnTo>
                      <a:pt x="25947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6" name="iSHEJI-8-21">
                <a:extLst>
                  <a:ext uri="{FF2B5EF4-FFF2-40B4-BE49-F238E27FC236}">
                    <a16:creationId xmlns:a16="http://schemas.microsoft.com/office/drawing/2014/main" id="{160E9D6C-0EA7-585F-1395-3A930C773E04}"/>
                  </a:ext>
                </a:extLst>
              </p:cNvPr>
              <p:cNvSpPr/>
              <p:nvPr/>
            </p:nvSpPr>
            <p:spPr>
              <a:xfrm>
                <a:off x="4327478" y="3895360"/>
                <a:ext cx="211695" cy="174575"/>
              </a:xfrm>
              <a:custGeom>
                <a:avLst/>
                <a:gdLst>
                  <a:gd name="connsiteX0" fmla="*/ 206423 w 211695"/>
                  <a:gd name="connsiteY0" fmla="*/ 0 h 174575"/>
                  <a:gd name="connsiteX1" fmla="*/ 8601 w 211695"/>
                  <a:gd name="connsiteY1" fmla="*/ 0 h 174575"/>
                  <a:gd name="connsiteX2" fmla="*/ 0 w 211695"/>
                  <a:gd name="connsiteY2" fmla="*/ 8601 h 174575"/>
                  <a:gd name="connsiteX3" fmla="*/ 0 w 211695"/>
                  <a:gd name="connsiteY3" fmla="*/ 165330 h 174575"/>
                  <a:gd name="connsiteX4" fmla="*/ 8601 w 211695"/>
                  <a:gd name="connsiteY4" fmla="*/ 173930 h 174575"/>
                  <a:gd name="connsiteX5" fmla="*/ 205467 w 211695"/>
                  <a:gd name="connsiteY5" fmla="*/ 173930 h 174575"/>
                  <a:gd name="connsiteX6" fmla="*/ 211201 w 211695"/>
                  <a:gd name="connsiteY6" fmla="*/ 173930 h 174575"/>
                  <a:gd name="connsiteX7" fmla="*/ 211201 w 211695"/>
                  <a:gd name="connsiteY7" fmla="*/ 168196 h 174575"/>
                  <a:gd name="connsiteX8" fmla="*/ 211201 w 211695"/>
                  <a:gd name="connsiteY8" fmla="*/ 8601 h 174575"/>
                  <a:gd name="connsiteX9" fmla="*/ 206423 w 211695"/>
                  <a:gd name="connsiteY9" fmla="*/ 0 h 174575"/>
                  <a:gd name="connsiteX10" fmla="*/ 199733 w 211695"/>
                  <a:gd name="connsiteY10" fmla="*/ 156729 h 174575"/>
                  <a:gd name="connsiteX11" fmla="*/ 18157 w 211695"/>
                  <a:gd name="connsiteY11" fmla="*/ 156729 h 174575"/>
                  <a:gd name="connsiteX12" fmla="*/ 18157 w 211695"/>
                  <a:gd name="connsiteY12" fmla="*/ 18158 h 174575"/>
                  <a:gd name="connsiteX13" fmla="*/ 199733 w 211695"/>
                  <a:gd name="connsiteY13" fmla="*/ 18158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695" h="174575">
                    <a:moveTo>
                      <a:pt x="206423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30"/>
                    </a:lnTo>
                    <a:cubicBezTo>
                      <a:pt x="746" y="169735"/>
                      <a:pt x="4195" y="173185"/>
                      <a:pt x="8601" y="173930"/>
                    </a:cubicBezTo>
                    <a:lnTo>
                      <a:pt x="205467" y="173930"/>
                    </a:lnTo>
                    <a:cubicBezTo>
                      <a:pt x="207283" y="174791"/>
                      <a:pt x="209386" y="174791"/>
                      <a:pt x="211201" y="173930"/>
                    </a:cubicBezTo>
                    <a:cubicBezTo>
                      <a:pt x="211861" y="172076"/>
                      <a:pt x="211861" y="170050"/>
                      <a:pt x="211201" y="168196"/>
                    </a:cubicBezTo>
                    <a:lnTo>
                      <a:pt x="211201" y="8601"/>
                    </a:lnTo>
                    <a:cubicBezTo>
                      <a:pt x="211564" y="5017"/>
                      <a:pt x="209663" y="1586"/>
                      <a:pt x="206423" y="0"/>
                    </a:cubicBezTo>
                    <a:close/>
                    <a:moveTo>
                      <a:pt x="199733" y="156729"/>
                    </a:moveTo>
                    <a:lnTo>
                      <a:pt x="18157" y="156729"/>
                    </a:lnTo>
                    <a:lnTo>
                      <a:pt x="18157" y="18158"/>
                    </a:lnTo>
                    <a:lnTo>
                      <a:pt x="199733" y="181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7" name="iSHEJI-8-22">
                <a:extLst>
                  <a:ext uri="{FF2B5EF4-FFF2-40B4-BE49-F238E27FC236}">
                    <a16:creationId xmlns:a16="http://schemas.microsoft.com/office/drawing/2014/main" id="{6064D990-2555-22E8-2F20-58BCC2E61F4C}"/>
                  </a:ext>
                </a:extLst>
              </p:cNvPr>
              <p:cNvSpPr/>
              <p:nvPr/>
            </p:nvSpPr>
            <p:spPr>
              <a:xfrm>
                <a:off x="2041536" y="3705465"/>
                <a:ext cx="183795" cy="175277"/>
              </a:xfrm>
              <a:custGeom>
                <a:avLst/>
                <a:gdLst>
                  <a:gd name="connsiteX0" fmla="*/ 183487 w 183795"/>
                  <a:gd name="connsiteY0" fmla="*/ 674 h 175277"/>
                  <a:gd name="connsiteX1" fmla="*/ 176797 w 183795"/>
                  <a:gd name="connsiteY1" fmla="*/ 674 h 175277"/>
                  <a:gd name="connsiteX2" fmla="*/ 8601 w 183795"/>
                  <a:gd name="connsiteY2" fmla="*/ 674 h 175277"/>
                  <a:gd name="connsiteX3" fmla="*/ 0 w 183795"/>
                  <a:gd name="connsiteY3" fmla="*/ 9275 h 175277"/>
                  <a:gd name="connsiteX4" fmla="*/ 0 w 183795"/>
                  <a:gd name="connsiteY4" fmla="*/ 166003 h 175277"/>
                  <a:gd name="connsiteX5" fmla="*/ 8601 w 183795"/>
                  <a:gd name="connsiteY5" fmla="*/ 174604 h 175277"/>
                  <a:gd name="connsiteX6" fmla="*/ 176797 w 183795"/>
                  <a:gd name="connsiteY6" fmla="*/ 174604 h 175277"/>
                  <a:gd name="connsiteX7" fmla="*/ 183487 w 183795"/>
                  <a:gd name="connsiteY7" fmla="*/ 174604 h 175277"/>
                  <a:gd name="connsiteX8" fmla="*/ 183487 w 183795"/>
                  <a:gd name="connsiteY8" fmla="*/ 168870 h 175277"/>
                  <a:gd name="connsiteX9" fmla="*/ 183487 w 183795"/>
                  <a:gd name="connsiteY9" fmla="*/ 6408 h 175277"/>
                  <a:gd name="connsiteX10" fmla="*/ 183487 w 183795"/>
                  <a:gd name="connsiteY10" fmla="*/ 674 h 175277"/>
                  <a:gd name="connsiteX11" fmla="*/ 168196 w 183795"/>
                  <a:gd name="connsiteY11" fmla="*/ 154535 h 175277"/>
                  <a:gd name="connsiteX12" fmla="*/ 17202 w 183795"/>
                  <a:gd name="connsiteY12" fmla="*/ 154535 h 175277"/>
                  <a:gd name="connsiteX13" fmla="*/ 17202 w 183795"/>
                  <a:gd name="connsiteY13" fmla="*/ 16920 h 175277"/>
                  <a:gd name="connsiteX14" fmla="*/ 168196 w 183795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0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0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3898" y="4515"/>
                      <a:pt x="183898" y="256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8" name="iSHEJI-8-23">
                <a:extLst>
                  <a:ext uri="{FF2B5EF4-FFF2-40B4-BE49-F238E27FC236}">
                    <a16:creationId xmlns:a16="http://schemas.microsoft.com/office/drawing/2014/main" id="{EA6B6C96-9C14-838A-B0EF-EC576DBC47BF}"/>
                  </a:ext>
                </a:extLst>
              </p:cNvPr>
              <p:cNvSpPr/>
              <p:nvPr/>
            </p:nvSpPr>
            <p:spPr>
              <a:xfrm>
                <a:off x="2237757" y="3703272"/>
                <a:ext cx="187059" cy="171558"/>
              </a:xfrm>
              <a:custGeom>
                <a:avLst/>
                <a:gdLst>
                  <a:gd name="connsiteX0" fmla="*/ 186999 w 187059"/>
                  <a:gd name="connsiteY0" fmla="*/ 8601 h 171558"/>
                  <a:gd name="connsiteX1" fmla="*/ 180367 w 187059"/>
                  <a:gd name="connsiteY1" fmla="*/ 57 h 171558"/>
                  <a:gd name="connsiteX2" fmla="*/ 179354 w 187059"/>
                  <a:gd name="connsiteY2" fmla="*/ 0 h 171558"/>
                  <a:gd name="connsiteX3" fmla="*/ 9246 w 187059"/>
                  <a:gd name="connsiteY3" fmla="*/ 0 h 171558"/>
                  <a:gd name="connsiteX4" fmla="*/ 645 w 187059"/>
                  <a:gd name="connsiteY4" fmla="*/ 8601 h 171558"/>
                  <a:gd name="connsiteX5" fmla="*/ 645 w 187059"/>
                  <a:gd name="connsiteY5" fmla="*/ 165330 h 171558"/>
                  <a:gd name="connsiteX6" fmla="*/ 645 w 187059"/>
                  <a:gd name="connsiteY6" fmla="*/ 171064 h 171558"/>
                  <a:gd name="connsiteX7" fmla="*/ 6379 w 187059"/>
                  <a:gd name="connsiteY7" fmla="*/ 171064 h 171558"/>
                  <a:gd name="connsiteX8" fmla="*/ 175531 w 187059"/>
                  <a:gd name="connsiteY8" fmla="*/ 171064 h 171558"/>
                  <a:gd name="connsiteX9" fmla="*/ 184132 w 187059"/>
                  <a:gd name="connsiteY9" fmla="*/ 162463 h 171558"/>
                  <a:gd name="connsiteX10" fmla="*/ 18803 w 187059"/>
                  <a:gd name="connsiteY10" fmla="*/ 156729 h 171558"/>
                  <a:gd name="connsiteX11" fmla="*/ 18803 w 187059"/>
                  <a:gd name="connsiteY11" fmla="*/ 19113 h 171558"/>
                  <a:gd name="connsiteX12" fmla="*/ 170753 w 187059"/>
                  <a:gd name="connsiteY12" fmla="*/ 19113 h 171558"/>
                  <a:gd name="connsiteX13" fmla="*/ 170753 w 187059"/>
                  <a:gd name="connsiteY13" fmla="*/ 158640 h 1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059" h="171558">
                    <a:moveTo>
                      <a:pt x="186999" y="8601"/>
                    </a:moveTo>
                    <a:cubicBezTo>
                      <a:pt x="187525" y="4415"/>
                      <a:pt x="184562" y="583"/>
                      <a:pt x="180367" y="57"/>
                    </a:cubicBezTo>
                    <a:cubicBezTo>
                      <a:pt x="180032" y="19"/>
                      <a:pt x="179698" y="0"/>
                      <a:pt x="179354" y="0"/>
                    </a:cubicBezTo>
                    <a:lnTo>
                      <a:pt x="9246" y="0"/>
                    </a:lnTo>
                    <a:cubicBezTo>
                      <a:pt x="4840" y="746"/>
                      <a:pt x="1390" y="4195"/>
                      <a:pt x="645" y="8601"/>
                    </a:cubicBezTo>
                    <a:lnTo>
                      <a:pt x="645" y="165330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80281" y="171064"/>
                      <a:pt x="184132" y="167212"/>
                      <a:pt x="184132" y="162463"/>
                    </a:cubicBezTo>
                    <a:close/>
                    <a:moveTo>
                      <a:pt x="18803" y="156729"/>
                    </a:moveTo>
                    <a:lnTo>
                      <a:pt x="18803" y="19113"/>
                    </a:lnTo>
                    <a:lnTo>
                      <a:pt x="170753" y="19113"/>
                    </a:lnTo>
                    <a:lnTo>
                      <a:pt x="170753" y="15864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9" name="iSHEJI-8-24">
                <a:extLst>
                  <a:ext uri="{FF2B5EF4-FFF2-40B4-BE49-F238E27FC236}">
                    <a16:creationId xmlns:a16="http://schemas.microsoft.com/office/drawing/2014/main" id="{3AB0F406-6D27-5A74-E76C-60788714FDAB}"/>
                  </a:ext>
                </a:extLst>
              </p:cNvPr>
              <p:cNvSpPr/>
              <p:nvPr/>
            </p:nvSpPr>
            <p:spPr>
              <a:xfrm>
                <a:off x="2437180" y="3705465"/>
                <a:ext cx="185799" cy="175277"/>
              </a:xfrm>
              <a:custGeom>
                <a:avLst/>
                <a:gdLst>
                  <a:gd name="connsiteX0" fmla="*/ 183487 w 185799"/>
                  <a:gd name="connsiteY0" fmla="*/ 674 h 175277"/>
                  <a:gd name="connsiteX1" fmla="*/ 176797 w 185799"/>
                  <a:gd name="connsiteY1" fmla="*/ 674 h 175277"/>
                  <a:gd name="connsiteX2" fmla="*/ 8601 w 185799"/>
                  <a:gd name="connsiteY2" fmla="*/ 674 h 175277"/>
                  <a:gd name="connsiteX3" fmla="*/ 0 w 185799"/>
                  <a:gd name="connsiteY3" fmla="*/ 9275 h 175277"/>
                  <a:gd name="connsiteX4" fmla="*/ 0 w 185799"/>
                  <a:gd name="connsiteY4" fmla="*/ 166003 h 175277"/>
                  <a:gd name="connsiteX5" fmla="*/ 8601 w 185799"/>
                  <a:gd name="connsiteY5" fmla="*/ 174604 h 175277"/>
                  <a:gd name="connsiteX6" fmla="*/ 178709 w 185799"/>
                  <a:gd name="connsiteY6" fmla="*/ 174604 h 175277"/>
                  <a:gd name="connsiteX7" fmla="*/ 185398 w 185799"/>
                  <a:gd name="connsiteY7" fmla="*/ 174604 h 175277"/>
                  <a:gd name="connsiteX8" fmla="*/ 185398 w 185799"/>
                  <a:gd name="connsiteY8" fmla="*/ 168870 h 175277"/>
                  <a:gd name="connsiteX9" fmla="*/ 185398 w 185799"/>
                  <a:gd name="connsiteY9" fmla="*/ 6408 h 175277"/>
                  <a:gd name="connsiteX10" fmla="*/ 183487 w 185799"/>
                  <a:gd name="connsiteY10" fmla="*/ 674 h 175277"/>
                  <a:gd name="connsiteX11" fmla="*/ 168196 w 185799"/>
                  <a:gd name="connsiteY11" fmla="*/ 154535 h 175277"/>
                  <a:gd name="connsiteX12" fmla="*/ 17202 w 185799"/>
                  <a:gd name="connsiteY12" fmla="*/ 154535 h 175277"/>
                  <a:gd name="connsiteX13" fmla="*/ 17202 w 185799"/>
                  <a:gd name="connsiteY13" fmla="*/ 16920 h 175277"/>
                  <a:gd name="connsiteX14" fmla="*/ 168196 w 185799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799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8709" y="174604"/>
                    </a:lnTo>
                    <a:cubicBezTo>
                      <a:pt x="180849" y="175503"/>
                      <a:pt x="183258" y="175503"/>
                      <a:pt x="185398" y="174604"/>
                    </a:cubicBezTo>
                    <a:cubicBezTo>
                      <a:pt x="185933" y="172731"/>
                      <a:pt x="185933" y="170743"/>
                      <a:pt x="185398" y="168870"/>
                    </a:cubicBezTo>
                    <a:lnTo>
                      <a:pt x="185398" y="6408"/>
                    </a:lnTo>
                    <a:cubicBezTo>
                      <a:pt x="185341" y="4353"/>
                      <a:pt x="184672" y="235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0" name="iSHEJI-8-25">
                <a:extLst>
                  <a:ext uri="{FF2B5EF4-FFF2-40B4-BE49-F238E27FC236}">
                    <a16:creationId xmlns:a16="http://schemas.microsoft.com/office/drawing/2014/main" id="{2ECF92A0-4920-94C4-5457-66CB5FDF39C2}"/>
                  </a:ext>
                </a:extLst>
              </p:cNvPr>
              <p:cNvSpPr/>
              <p:nvPr/>
            </p:nvSpPr>
            <p:spPr>
              <a:xfrm>
                <a:off x="2637195" y="3703272"/>
                <a:ext cx="184160" cy="169646"/>
              </a:xfrm>
              <a:custGeom>
                <a:avLst/>
                <a:gdLst>
                  <a:gd name="connsiteX0" fmla="*/ 175560 w 184160"/>
                  <a:gd name="connsiteY0" fmla="*/ 0 h 169646"/>
                  <a:gd name="connsiteX1" fmla="*/ 6408 w 184160"/>
                  <a:gd name="connsiteY1" fmla="*/ 0 h 169646"/>
                  <a:gd name="connsiteX2" fmla="*/ 674 w 184160"/>
                  <a:gd name="connsiteY2" fmla="*/ 0 h 169646"/>
                  <a:gd name="connsiteX3" fmla="*/ 674 w 184160"/>
                  <a:gd name="connsiteY3" fmla="*/ 6690 h 169646"/>
                  <a:gd name="connsiteX4" fmla="*/ 674 w 184160"/>
                  <a:gd name="connsiteY4" fmla="*/ 163418 h 169646"/>
                  <a:gd name="connsiteX5" fmla="*/ 674 w 184160"/>
                  <a:gd name="connsiteY5" fmla="*/ 169152 h 169646"/>
                  <a:gd name="connsiteX6" fmla="*/ 6408 w 184160"/>
                  <a:gd name="connsiteY6" fmla="*/ 169152 h 169646"/>
                  <a:gd name="connsiteX7" fmla="*/ 175560 w 184160"/>
                  <a:gd name="connsiteY7" fmla="*/ 169152 h 169646"/>
                  <a:gd name="connsiteX8" fmla="*/ 184161 w 184160"/>
                  <a:gd name="connsiteY8" fmla="*/ 160551 h 169646"/>
                  <a:gd name="connsiteX9" fmla="*/ 184161 w 184160"/>
                  <a:gd name="connsiteY9" fmla="*/ 8601 h 169646"/>
                  <a:gd name="connsiteX10" fmla="*/ 175560 w 184160"/>
                  <a:gd name="connsiteY10" fmla="*/ 0 h 169646"/>
                  <a:gd name="connsiteX11" fmla="*/ 169826 w 184160"/>
                  <a:gd name="connsiteY11" fmla="*/ 156729 h 169646"/>
                  <a:gd name="connsiteX12" fmla="*/ 15009 w 184160"/>
                  <a:gd name="connsiteY12" fmla="*/ 156729 h 169646"/>
                  <a:gd name="connsiteX13" fmla="*/ 15009 w 184160"/>
                  <a:gd name="connsiteY13" fmla="*/ 19113 h 169646"/>
                  <a:gd name="connsiteX14" fmla="*/ 169826 w 184160"/>
                  <a:gd name="connsiteY14" fmla="*/ 1911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646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528" y="169812"/>
                      <a:pt x="4554" y="169812"/>
                      <a:pt x="6408" y="169152"/>
                    </a:cubicBezTo>
                    <a:lnTo>
                      <a:pt x="175560" y="169152"/>
                    </a:lnTo>
                    <a:cubicBezTo>
                      <a:pt x="180309" y="169152"/>
                      <a:pt x="184161" y="165301"/>
                      <a:pt x="184161" y="160551"/>
                    </a:cubicBezTo>
                    <a:lnTo>
                      <a:pt x="184161" y="8601"/>
                    </a:lnTo>
                    <a:cubicBezTo>
                      <a:pt x="183721" y="4043"/>
                      <a:pt x="180118" y="440"/>
                      <a:pt x="175560" y="0"/>
                    </a:cubicBezTo>
                    <a:close/>
                    <a:moveTo>
                      <a:pt x="169826" y="156729"/>
                    </a:moveTo>
                    <a:lnTo>
                      <a:pt x="15009" y="156729"/>
                    </a:lnTo>
                    <a:lnTo>
                      <a:pt x="15009" y="19113"/>
                    </a:lnTo>
                    <a:lnTo>
                      <a:pt x="169826" y="191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1" name="iSHEJI-8-26">
                <a:extLst>
                  <a:ext uri="{FF2B5EF4-FFF2-40B4-BE49-F238E27FC236}">
                    <a16:creationId xmlns:a16="http://schemas.microsoft.com/office/drawing/2014/main" id="{63F8B252-BC82-4145-8911-D8C2D6CE3C43}"/>
                  </a:ext>
                </a:extLst>
              </p:cNvPr>
              <p:cNvSpPr/>
              <p:nvPr/>
            </p:nvSpPr>
            <p:spPr>
              <a:xfrm>
                <a:off x="2833780" y="3704624"/>
                <a:ext cx="183205" cy="175256"/>
              </a:xfrm>
              <a:custGeom>
                <a:avLst/>
                <a:gdLst>
                  <a:gd name="connsiteX0" fmla="*/ 182531 w 183205"/>
                  <a:gd name="connsiteY0" fmla="*/ 559 h 175256"/>
                  <a:gd name="connsiteX1" fmla="*/ 176797 w 183205"/>
                  <a:gd name="connsiteY1" fmla="*/ 559 h 175256"/>
                  <a:gd name="connsiteX2" fmla="*/ 8601 w 183205"/>
                  <a:gd name="connsiteY2" fmla="*/ 559 h 175256"/>
                  <a:gd name="connsiteX3" fmla="*/ 0 w 183205"/>
                  <a:gd name="connsiteY3" fmla="*/ 9160 h 175256"/>
                  <a:gd name="connsiteX4" fmla="*/ 0 w 183205"/>
                  <a:gd name="connsiteY4" fmla="*/ 165888 h 175256"/>
                  <a:gd name="connsiteX5" fmla="*/ 8601 w 183205"/>
                  <a:gd name="connsiteY5" fmla="*/ 174489 h 175256"/>
                  <a:gd name="connsiteX6" fmla="*/ 176797 w 183205"/>
                  <a:gd name="connsiteY6" fmla="*/ 174489 h 175256"/>
                  <a:gd name="connsiteX7" fmla="*/ 182531 w 183205"/>
                  <a:gd name="connsiteY7" fmla="*/ 174489 h 175256"/>
                  <a:gd name="connsiteX8" fmla="*/ 182531 w 183205"/>
                  <a:gd name="connsiteY8" fmla="*/ 168755 h 175256"/>
                  <a:gd name="connsiteX9" fmla="*/ 182531 w 183205"/>
                  <a:gd name="connsiteY9" fmla="*/ 7249 h 175256"/>
                  <a:gd name="connsiteX10" fmla="*/ 182531 w 183205"/>
                  <a:gd name="connsiteY10" fmla="*/ 559 h 175256"/>
                  <a:gd name="connsiteX11" fmla="*/ 164374 w 183205"/>
                  <a:gd name="connsiteY11" fmla="*/ 155376 h 175256"/>
                  <a:gd name="connsiteX12" fmla="*/ 17202 w 183205"/>
                  <a:gd name="connsiteY12" fmla="*/ 155376 h 175256"/>
                  <a:gd name="connsiteX13" fmla="*/ 17202 w 183205"/>
                  <a:gd name="connsiteY13" fmla="*/ 17761 h 175256"/>
                  <a:gd name="connsiteX14" fmla="*/ 164374 w 183205"/>
                  <a:gd name="connsiteY14" fmla="*/ 17761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75256">
                    <a:moveTo>
                      <a:pt x="182531" y="559"/>
                    </a:moveTo>
                    <a:cubicBezTo>
                      <a:pt x="180696" y="-186"/>
                      <a:pt x="178632" y="-186"/>
                      <a:pt x="176797" y="559"/>
                    </a:cubicBezTo>
                    <a:lnTo>
                      <a:pt x="8601" y="559"/>
                    </a:lnTo>
                    <a:cubicBezTo>
                      <a:pt x="3851" y="559"/>
                      <a:pt x="0" y="4410"/>
                      <a:pt x="0" y="9160"/>
                    </a:cubicBezTo>
                    <a:lnTo>
                      <a:pt x="0" y="165888"/>
                    </a:lnTo>
                    <a:cubicBezTo>
                      <a:pt x="0" y="170638"/>
                      <a:pt x="3851" y="174489"/>
                      <a:pt x="8601" y="174489"/>
                    </a:cubicBezTo>
                    <a:lnTo>
                      <a:pt x="176797" y="174489"/>
                    </a:lnTo>
                    <a:cubicBezTo>
                      <a:pt x="178575" y="175512"/>
                      <a:pt x="180754" y="175512"/>
                      <a:pt x="182531" y="174489"/>
                    </a:cubicBezTo>
                    <a:cubicBezTo>
                      <a:pt x="183391" y="172674"/>
                      <a:pt x="183391" y="170571"/>
                      <a:pt x="182531" y="168755"/>
                    </a:cubicBezTo>
                    <a:lnTo>
                      <a:pt x="182531" y="7249"/>
                    </a:lnTo>
                    <a:cubicBezTo>
                      <a:pt x="183430" y="5108"/>
                      <a:pt x="183430" y="2700"/>
                      <a:pt x="182531" y="559"/>
                    </a:cubicBezTo>
                    <a:close/>
                    <a:moveTo>
                      <a:pt x="164374" y="155376"/>
                    </a:moveTo>
                    <a:lnTo>
                      <a:pt x="17202" y="155376"/>
                    </a:lnTo>
                    <a:lnTo>
                      <a:pt x="17202" y="17761"/>
                    </a:lnTo>
                    <a:lnTo>
                      <a:pt x="164374" y="1776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2" name="iSHEJI-8-27">
                <a:extLst>
                  <a:ext uri="{FF2B5EF4-FFF2-40B4-BE49-F238E27FC236}">
                    <a16:creationId xmlns:a16="http://schemas.microsoft.com/office/drawing/2014/main" id="{ACD7348A-7786-2043-75CD-39D212353796}"/>
                  </a:ext>
                </a:extLst>
              </p:cNvPr>
              <p:cNvSpPr/>
              <p:nvPr/>
            </p:nvSpPr>
            <p:spPr>
              <a:xfrm>
                <a:off x="3033974" y="3702707"/>
                <a:ext cx="185914" cy="172584"/>
              </a:xfrm>
              <a:custGeom>
                <a:avLst/>
                <a:gdLst>
                  <a:gd name="connsiteX0" fmla="*/ 175381 w 185914"/>
                  <a:gd name="connsiteY0" fmla="*/ 565 h 172584"/>
                  <a:gd name="connsiteX1" fmla="*/ 6229 w 185914"/>
                  <a:gd name="connsiteY1" fmla="*/ 565 h 172584"/>
                  <a:gd name="connsiteX2" fmla="*/ 494 w 185914"/>
                  <a:gd name="connsiteY2" fmla="*/ 565 h 172584"/>
                  <a:gd name="connsiteX3" fmla="*/ 494 w 185914"/>
                  <a:gd name="connsiteY3" fmla="*/ 6299 h 172584"/>
                  <a:gd name="connsiteX4" fmla="*/ 494 w 185914"/>
                  <a:gd name="connsiteY4" fmla="*/ 163984 h 172584"/>
                  <a:gd name="connsiteX5" fmla="*/ 7127 w 185914"/>
                  <a:gd name="connsiteY5" fmla="*/ 172527 h 172584"/>
                  <a:gd name="connsiteX6" fmla="*/ 8140 w 185914"/>
                  <a:gd name="connsiteY6" fmla="*/ 172585 h 172584"/>
                  <a:gd name="connsiteX7" fmla="*/ 177292 w 185914"/>
                  <a:gd name="connsiteY7" fmla="*/ 172585 h 172584"/>
                  <a:gd name="connsiteX8" fmla="*/ 185893 w 185914"/>
                  <a:gd name="connsiteY8" fmla="*/ 163984 h 172584"/>
                  <a:gd name="connsiteX9" fmla="*/ 185893 w 185914"/>
                  <a:gd name="connsiteY9" fmla="*/ 8211 h 172584"/>
                  <a:gd name="connsiteX10" fmla="*/ 178831 w 185914"/>
                  <a:gd name="connsiteY10" fmla="*/ 21 h 172584"/>
                  <a:gd name="connsiteX11" fmla="*/ 175381 w 185914"/>
                  <a:gd name="connsiteY11" fmla="*/ 565 h 172584"/>
                  <a:gd name="connsiteX12" fmla="*/ 166780 w 185914"/>
                  <a:gd name="connsiteY12" fmla="*/ 157294 h 172584"/>
                  <a:gd name="connsiteX13" fmla="*/ 14830 w 185914"/>
                  <a:gd name="connsiteY13" fmla="*/ 157294 h 172584"/>
                  <a:gd name="connsiteX14" fmla="*/ 14830 w 185914"/>
                  <a:gd name="connsiteY14" fmla="*/ 19679 h 172584"/>
                  <a:gd name="connsiteX15" fmla="*/ 166780 w 185914"/>
                  <a:gd name="connsiteY15" fmla="*/ 19679 h 1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5914" h="172584">
                    <a:moveTo>
                      <a:pt x="175381" y="565"/>
                    </a:moveTo>
                    <a:lnTo>
                      <a:pt x="6229" y="565"/>
                    </a:lnTo>
                    <a:lnTo>
                      <a:pt x="494" y="565"/>
                    </a:lnTo>
                    <a:cubicBezTo>
                      <a:pt x="-165" y="2420"/>
                      <a:pt x="-165" y="4445"/>
                      <a:pt x="494" y="6299"/>
                    </a:cubicBezTo>
                    <a:lnTo>
                      <a:pt x="494" y="163984"/>
                    </a:lnTo>
                    <a:cubicBezTo>
                      <a:pt x="-31" y="168169"/>
                      <a:pt x="2932" y="172002"/>
                      <a:pt x="7127" y="172527"/>
                    </a:cubicBezTo>
                    <a:cubicBezTo>
                      <a:pt x="7461" y="172565"/>
                      <a:pt x="7796" y="172585"/>
                      <a:pt x="8140" y="172585"/>
                    </a:cubicBezTo>
                    <a:lnTo>
                      <a:pt x="177292" y="172585"/>
                    </a:lnTo>
                    <a:cubicBezTo>
                      <a:pt x="182042" y="172585"/>
                      <a:pt x="185893" y="168733"/>
                      <a:pt x="185893" y="163984"/>
                    </a:cubicBezTo>
                    <a:lnTo>
                      <a:pt x="185893" y="8211"/>
                    </a:lnTo>
                    <a:cubicBezTo>
                      <a:pt x="186208" y="3996"/>
                      <a:pt x="183045" y="336"/>
                      <a:pt x="178831" y="21"/>
                    </a:cubicBezTo>
                    <a:cubicBezTo>
                      <a:pt x="177655" y="-65"/>
                      <a:pt x="176470" y="116"/>
                      <a:pt x="175381" y="565"/>
                    </a:cubicBezTo>
                    <a:close/>
                    <a:moveTo>
                      <a:pt x="166780" y="157294"/>
                    </a:moveTo>
                    <a:lnTo>
                      <a:pt x="14830" y="157294"/>
                    </a:lnTo>
                    <a:lnTo>
                      <a:pt x="14830" y="19679"/>
                    </a:lnTo>
                    <a:lnTo>
                      <a:pt x="166780" y="196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3" name="iSHEJI-8-28">
                <a:extLst>
                  <a:ext uri="{FF2B5EF4-FFF2-40B4-BE49-F238E27FC236}">
                    <a16:creationId xmlns:a16="http://schemas.microsoft.com/office/drawing/2014/main" id="{96B38F5B-CE7B-C361-613B-B2D960033773}"/>
                  </a:ext>
                </a:extLst>
              </p:cNvPr>
              <p:cNvSpPr/>
              <p:nvPr/>
            </p:nvSpPr>
            <p:spPr>
              <a:xfrm>
                <a:off x="3230379" y="3705123"/>
                <a:ext cx="185892" cy="174392"/>
              </a:xfrm>
              <a:custGeom>
                <a:avLst/>
                <a:gdLst>
                  <a:gd name="connsiteX0" fmla="*/ 185398 w 185892"/>
                  <a:gd name="connsiteY0" fmla="*/ 5794 h 174392"/>
                  <a:gd name="connsiteX1" fmla="*/ 185398 w 185892"/>
                  <a:gd name="connsiteY1" fmla="*/ 60 h 174392"/>
                  <a:gd name="connsiteX2" fmla="*/ 179664 w 185892"/>
                  <a:gd name="connsiteY2" fmla="*/ 60 h 174392"/>
                  <a:gd name="connsiteX3" fmla="*/ 8601 w 185892"/>
                  <a:gd name="connsiteY3" fmla="*/ 60 h 174392"/>
                  <a:gd name="connsiteX4" fmla="*/ 57 w 185892"/>
                  <a:gd name="connsiteY4" fmla="*/ 6693 h 174392"/>
                  <a:gd name="connsiteX5" fmla="*/ 0 w 185892"/>
                  <a:gd name="connsiteY5" fmla="*/ 7706 h 174392"/>
                  <a:gd name="connsiteX6" fmla="*/ 0 w 185892"/>
                  <a:gd name="connsiteY6" fmla="*/ 165390 h 174392"/>
                  <a:gd name="connsiteX7" fmla="*/ 8601 w 185892"/>
                  <a:gd name="connsiteY7" fmla="*/ 173991 h 174392"/>
                  <a:gd name="connsiteX8" fmla="*/ 176797 w 185892"/>
                  <a:gd name="connsiteY8" fmla="*/ 173991 h 174392"/>
                  <a:gd name="connsiteX9" fmla="*/ 182531 w 185892"/>
                  <a:gd name="connsiteY9" fmla="*/ 173991 h 174392"/>
                  <a:gd name="connsiteX10" fmla="*/ 182531 w 185892"/>
                  <a:gd name="connsiteY10" fmla="*/ 168257 h 174392"/>
                  <a:gd name="connsiteX11" fmla="*/ 17202 w 185892"/>
                  <a:gd name="connsiteY11" fmla="*/ 154878 h 174392"/>
                  <a:gd name="connsiteX12" fmla="*/ 17202 w 185892"/>
                  <a:gd name="connsiteY12" fmla="*/ 17262 h 174392"/>
                  <a:gd name="connsiteX13" fmla="*/ 168196 w 185892"/>
                  <a:gd name="connsiteY13" fmla="*/ 17262 h 174392"/>
                  <a:gd name="connsiteX14" fmla="*/ 168196 w 185892"/>
                  <a:gd name="connsiteY14" fmla="*/ 157745 h 17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92" h="174392">
                    <a:moveTo>
                      <a:pt x="185398" y="5794"/>
                    </a:moveTo>
                    <a:cubicBezTo>
                      <a:pt x="186058" y="3940"/>
                      <a:pt x="186058" y="1914"/>
                      <a:pt x="185398" y="60"/>
                    </a:cubicBezTo>
                    <a:lnTo>
                      <a:pt x="179664" y="60"/>
                    </a:lnTo>
                    <a:lnTo>
                      <a:pt x="8601" y="60"/>
                    </a:lnTo>
                    <a:cubicBezTo>
                      <a:pt x="4415" y="-465"/>
                      <a:pt x="583" y="2497"/>
                      <a:pt x="57" y="6693"/>
                    </a:cubicBezTo>
                    <a:cubicBezTo>
                      <a:pt x="19" y="7027"/>
                      <a:pt x="0" y="7362"/>
                      <a:pt x="0" y="7706"/>
                    </a:cubicBezTo>
                    <a:lnTo>
                      <a:pt x="0" y="165390"/>
                    </a:lnTo>
                    <a:cubicBezTo>
                      <a:pt x="0" y="170140"/>
                      <a:pt x="3851" y="173991"/>
                      <a:pt x="8601" y="173991"/>
                    </a:cubicBezTo>
                    <a:lnTo>
                      <a:pt x="176797" y="173991"/>
                    </a:lnTo>
                    <a:cubicBezTo>
                      <a:pt x="178671" y="174526"/>
                      <a:pt x="180658" y="174526"/>
                      <a:pt x="182531" y="173991"/>
                    </a:cubicBezTo>
                    <a:cubicBezTo>
                      <a:pt x="183191" y="172137"/>
                      <a:pt x="183191" y="170111"/>
                      <a:pt x="182531" y="168257"/>
                    </a:cubicBezTo>
                    <a:close/>
                    <a:moveTo>
                      <a:pt x="17202" y="154878"/>
                    </a:moveTo>
                    <a:lnTo>
                      <a:pt x="17202" y="17262"/>
                    </a:lnTo>
                    <a:lnTo>
                      <a:pt x="168196" y="17262"/>
                    </a:lnTo>
                    <a:lnTo>
                      <a:pt x="168196" y="15774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4" name="iSHEJI-8-29">
                <a:extLst>
                  <a:ext uri="{FF2B5EF4-FFF2-40B4-BE49-F238E27FC236}">
                    <a16:creationId xmlns:a16="http://schemas.microsoft.com/office/drawing/2014/main" id="{A972F06D-F46E-9909-F0E1-29196BA3D189}"/>
                  </a:ext>
                </a:extLst>
              </p:cNvPr>
              <p:cNvSpPr/>
              <p:nvPr/>
            </p:nvSpPr>
            <p:spPr>
              <a:xfrm>
                <a:off x="3430573" y="3702627"/>
                <a:ext cx="183981" cy="169797"/>
              </a:xfrm>
              <a:custGeom>
                <a:avLst/>
                <a:gdLst>
                  <a:gd name="connsiteX0" fmla="*/ 175381 w 183981"/>
                  <a:gd name="connsiteY0" fmla="*/ 645 h 169797"/>
                  <a:gd name="connsiteX1" fmla="*/ 6229 w 183981"/>
                  <a:gd name="connsiteY1" fmla="*/ 645 h 169797"/>
                  <a:gd name="connsiteX2" fmla="*/ 495 w 183981"/>
                  <a:gd name="connsiteY2" fmla="*/ 645 h 169797"/>
                  <a:gd name="connsiteX3" fmla="*/ 495 w 183981"/>
                  <a:gd name="connsiteY3" fmla="*/ 6379 h 169797"/>
                  <a:gd name="connsiteX4" fmla="*/ 495 w 183981"/>
                  <a:gd name="connsiteY4" fmla="*/ 164063 h 169797"/>
                  <a:gd name="connsiteX5" fmla="*/ 495 w 183981"/>
                  <a:gd name="connsiteY5" fmla="*/ 169797 h 169797"/>
                  <a:gd name="connsiteX6" fmla="*/ 6229 w 183981"/>
                  <a:gd name="connsiteY6" fmla="*/ 169797 h 169797"/>
                  <a:gd name="connsiteX7" fmla="*/ 175381 w 183981"/>
                  <a:gd name="connsiteY7" fmla="*/ 169797 h 169797"/>
                  <a:gd name="connsiteX8" fmla="*/ 183982 w 183981"/>
                  <a:gd name="connsiteY8" fmla="*/ 161196 h 169797"/>
                  <a:gd name="connsiteX9" fmla="*/ 183982 w 183981"/>
                  <a:gd name="connsiteY9" fmla="*/ 8290 h 169797"/>
                  <a:gd name="connsiteX10" fmla="*/ 176394 w 183981"/>
                  <a:gd name="connsiteY10" fmla="*/ 588 h 169797"/>
                  <a:gd name="connsiteX11" fmla="*/ 175381 w 183981"/>
                  <a:gd name="connsiteY11" fmla="*/ 645 h 169797"/>
                  <a:gd name="connsiteX12" fmla="*/ 166780 w 183981"/>
                  <a:gd name="connsiteY12" fmla="*/ 157374 h 169797"/>
                  <a:gd name="connsiteX13" fmla="*/ 14829 w 183981"/>
                  <a:gd name="connsiteY13" fmla="*/ 157374 h 169797"/>
                  <a:gd name="connsiteX14" fmla="*/ 14829 w 183981"/>
                  <a:gd name="connsiteY14" fmla="*/ 19758 h 169797"/>
                  <a:gd name="connsiteX15" fmla="*/ 166780 w 183981"/>
                  <a:gd name="connsiteY15" fmla="*/ 19758 h 1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81" h="169797">
                    <a:moveTo>
                      <a:pt x="175381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4063"/>
                    </a:lnTo>
                    <a:cubicBezTo>
                      <a:pt x="-165" y="165917"/>
                      <a:pt x="-165" y="167943"/>
                      <a:pt x="495" y="169797"/>
                    </a:cubicBezTo>
                    <a:cubicBezTo>
                      <a:pt x="495" y="169797"/>
                      <a:pt x="495" y="169797"/>
                      <a:pt x="6229" y="169797"/>
                    </a:cubicBezTo>
                    <a:lnTo>
                      <a:pt x="175381" y="169797"/>
                    </a:lnTo>
                    <a:cubicBezTo>
                      <a:pt x="179939" y="169358"/>
                      <a:pt x="183542" y="165755"/>
                      <a:pt x="183982" y="161196"/>
                    </a:cubicBezTo>
                    <a:lnTo>
                      <a:pt x="183982" y="8290"/>
                    </a:lnTo>
                    <a:cubicBezTo>
                      <a:pt x="184010" y="4066"/>
                      <a:pt x="180618" y="616"/>
                      <a:pt x="176394" y="588"/>
                    </a:cubicBezTo>
                    <a:cubicBezTo>
                      <a:pt x="176059" y="578"/>
                      <a:pt x="175715" y="607"/>
                      <a:pt x="175381" y="645"/>
                    </a:cubicBezTo>
                    <a:close/>
                    <a:moveTo>
                      <a:pt x="166780" y="157374"/>
                    </a:moveTo>
                    <a:lnTo>
                      <a:pt x="14829" y="157374"/>
                    </a:lnTo>
                    <a:lnTo>
                      <a:pt x="14829" y="19758"/>
                    </a:lnTo>
                    <a:lnTo>
                      <a:pt x="166780" y="197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5" name="iSHEJI-8-30">
                <a:extLst>
                  <a:ext uri="{FF2B5EF4-FFF2-40B4-BE49-F238E27FC236}">
                    <a16:creationId xmlns:a16="http://schemas.microsoft.com/office/drawing/2014/main" id="{2145AC04-45CD-AEC9-A6A2-F91CEC8636B5}"/>
                  </a:ext>
                </a:extLst>
              </p:cNvPr>
              <p:cNvSpPr/>
              <p:nvPr/>
            </p:nvSpPr>
            <p:spPr>
              <a:xfrm>
                <a:off x="3626979" y="3704538"/>
                <a:ext cx="183909" cy="174575"/>
              </a:xfrm>
              <a:custGeom>
                <a:avLst/>
                <a:gdLst>
                  <a:gd name="connsiteX0" fmla="*/ 182531 w 183909"/>
                  <a:gd name="connsiteY0" fmla="*/ 645 h 174575"/>
                  <a:gd name="connsiteX1" fmla="*/ 176797 w 183909"/>
                  <a:gd name="connsiteY1" fmla="*/ 645 h 174575"/>
                  <a:gd name="connsiteX2" fmla="*/ 8601 w 183909"/>
                  <a:gd name="connsiteY2" fmla="*/ 645 h 174575"/>
                  <a:gd name="connsiteX3" fmla="*/ 57 w 183909"/>
                  <a:gd name="connsiteY3" fmla="*/ 7277 h 174575"/>
                  <a:gd name="connsiteX4" fmla="*/ 0 w 183909"/>
                  <a:gd name="connsiteY4" fmla="*/ 8290 h 174575"/>
                  <a:gd name="connsiteX5" fmla="*/ 0 w 183909"/>
                  <a:gd name="connsiteY5" fmla="*/ 165974 h 174575"/>
                  <a:gd name="connsiteX6" fmla="*/ 8601 w 183909"/>
                  <a:gd name="connsiteY6" fmla="*/ 174575 h 174575"/>
                  <a:gd name="connsiteX7" fmla="*/ 176797 w 183909"/>
                  <a:gd name="connsiteY7" fmla="*/ 174575 h 174575"/>
                  <a:gd name="connsiteX8" fmla="*/ 183487 w 183909"/>
                  <a:gd name="connsiteY8" fmla="*/ 174575 h 174575"/>
                  <a:gd name="connsiteX9" fmla="*/ 183487 w 183909"/>
                  <a:gd name="connsiteY9" fmla="*/ 167886 h 174575"/>
                  <a:gd name="connsiteX10" fmla="*/ 183487 w 183909"/>
                  <a:gd name="connsiteY10" fmla="*/ 6379 h 174575"/>
                  <a:gd name="connsiteX11" fmla="*/ 182531 w 183909"/>
                  <a:gd name="connsiteY11" fmla="*/ 645 h 174575"/>
                  <a:gd name="connsiteX12" fmla="*/ 168196 w 183909"/>
                  <a:gd name="connsiteY12" fmla="*/ 154507 h 174575"/>
                  <a:gd name="connsiteX13" fmla="*/ 16246 w 183909"/>
                  <a:gd name="connsiteY13" fmla="*/ 154507 h 174575"/>
                  <a:gd name="connsiteX14" fmla="*/ 16246 w 183909"/>
                  <a:gd name="connsiteY14" fmla="*/ 17847 h 174575"/>
                  <a:gd name="connsiteX15" fmla="*/ 168196 w 183909"/>
                  <a:gd name="connsiteY15" fmla="*/ 17847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09" h="174575">
                    <a:moveTo>
                      <a:pt x="182531" y="645"/>
                    </a:moveTo>
                    <a:cubicBezTo>
                      <a:pt x="180716" y="-215"/>
                      <a:pt x="178613" y="-215"/>
                      <a:pt x="176797" y="645"/>
                    </a:cubicBezTo>
                    <a:lnTo>
                      <a:pt x="8601" y="645"/>
                    </a:lnTo>
                    <a:cubicBezTo>
                      <a:pt x="4415" y="119"/>
                      <a:pt x="583" y="3082"/>
                      <a:pt x="57" y="7277"/>
                    </a:cubicBezTo>
                    <a:cubicBezTo>
                      <a:pt x="19" y="7612"/>
                      <a:pt x="0" y="7946"/>
                      <a:pt x="0" y="8290"/>
                    </a:cubicBezTo>
                    <a:lnTo>
                      <a:pt x="0" y="165974"/>
                    </a:lnTo>
                    <a:cubicBezTo>
                      <a:pt x="440" y="170533"/>
                      <a:pt x="4042" y="174136"/>
                      <a:pt x="8601" y="174575"/>
                    </a:cubicBezTo>
                    <a:lnTo>
                      <a:pt x="176797" y="174575"/>
                    </a:lnTo>
                    <a:lnTo>
                      <a:pt x="183487" y="174575"/>
                    </a:lnTo>
                    <a:cubicBezTo>
                      <a:pt x="184051" y="172377"/>
                      <a:pt x="184051" y="170084"/>
                      <a:pt x="183487" y="167886"/>
                    </a:cubicBezTo>
                    <a:lnTo>
                      <a:pt x="183487" y="6379"/>
                    </a:lnTo>
                    <a:cubicBezTo>
                      <a:pt x="184060" y="4420"/>
                      <a:pt x="183707" y="2308"/>
                      <a:pt x="182531" y="645"/>
                    </a:cubicBezTo>
                    <a:close/>
                    <a:moveTo>
                      <a:pt x="168196" y="154507"/>
                    </a:moveTo>
                    <a:lnTo>
                      <a:pt x="16246" y="154507"/>
                    </a:lnTo>
                    <a:lnTo>
                      <a:pt x="16246" y="17847"/>
                    </a:lnTo>
                    <a:lnTo>
                      <a:pt x="168196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6" name="iSHEJI-8-31">
                <a:extLst>
                  <a:ext uri="{FF2B5EF4-FFF2-40B4-BE49-F238E27FC236}">
                    <a16:creationId xmlns:a16="http://schemas.microsoft.com/office/drawing/2014/main" id="{03C15B9F-92EE-DE11-70EF-FCF6360C6D6B}"/>
                  </a:ext>
                </a:extLst>
              </p:cNvPr>
              <p:cNvSpPr/>
              <p:nvPr/>
            </p:nvSpPr>
            <p:spPr>
              <a:xfrm>
                <a:off x="3826994" y="3701822"/>
                <a:ext cx="183205" cy="169646"/>
              </a:xfrm>
              <a:custGeom>
                <a:avLst/>
                <a:gdLst>
                  <a:gd name="connsiteX0" fmla="*/ 175560 w 183205"/>
                  <a:gd name="connsiteY0" fmla="*/ 495 h 169646"/>
                  <a:gd name="connsiteX1" fmla="*/ 6408 w 183205"/>
                  <a:gd name="connsiteY1" fmla="*/ 495 h 169646"/>
                  <a:gd name="connsiteX2" fmla="*/ 674 w 183205"/>
                  <a:gd name="connsiteY2" fmla="*/ 495 h 169646"/>
                  <a:gd name="connsiteX3" fmla="*/ 674 w 183205"/>
                  <a:gd name="connsiteY3" fmla="*/ 6229 h 169646"/>
                  <a:gd name="connsiteX4" fmla="*/ 674 w 183205"/>
                  <a:gd name="connsiteY4" fmla="*/ 162957 h 169646"/>
                  <a:gd name="connsiteX5" fmla="*/ 674 w 183205"/>
                  <a:gd name="connsiteY5" fmla="*/ 169647 h 169646"/>
                  <a:gd name="connsiteX6" fmla="*/ 6408 w 183205"/>
                  <a:gd name="connsiteY6" fmla="*/ 169647 h 169646"/>
                  <a:gd name="connsiteX7" fmla="*/ 175560 w 183205"/>
                  <a:gd name="connsiteY7" fmla="*/ 169647 h 169646"/>
                  <a:gd name="connsiteX8" fmla="*/ 183205 w 183205"/>
                  <a:gd name="connsiteY8" fmla="*/ 161046 h 169646"/>
                  <a:gd name="connsiteX9" fmla="*/ 183205 w 183205"/>
                  <a:gd name="connsiteY9" fmla="*/ 9095 h 169646"/>
                  <a:gd name="connsiteX10" fmla="*/ 175560 w 183205"/>
                  <a:gd name="connsiteY10" fmla="*/ 495 h 169646"/>
                  <a:gd name="connsiteX11" fmla="*/ 166959 w 183205"/>
                  <a:gd name="connsiteY11" fmla="*/ 157223 h 169646"/>
                  <a:gd name="connsiteX12" fmla="*/ 15009 w 183205"/>
                  <a:gd name="connsiteY12" fmla="*/ 157223 h 169646"/>
                  <a:gd name="connsiteX13" fmla="*/ 15009 w 183205"/>
                  <a:gd name="connsiteY13" fmla="*/ 20563 h 169646"/>
                  <a:gd name="connsiteX14" fmla="*/ 166959 w 183205"/>
                  <a:gd name="connsiteY14" fmla="*/ 2056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69646">
                    <a:moveTo>
                      <a:pt x="175560" y="495"/>
                    </a:moveTo>
                    <a:lnTo>
                      <a:pt x="6408" y="495"/>
                    </a:lnTo>
                    <a:cubicBezTo>
                      <a:pt x="4554" y="-165"/>
                      <a:pt x="2528" y="-165"/>
                      <a:pt x="674" y="495"/>
                    </a:cubicBezTo>
                    <a:cubicBezTo>
                      <a:pt x="-186" y="2310"/>
                      <a:pt x="-186" y="4413"/>
                      <a:pt x="674" y="6229"/>
                    </a:cubicBezTo>
                    <a:lnTo>
                      <a:pt x="674" y="162957"/>
                    </a:lnTo>
                    <a:cubicBezTo>
                      <a:pt x="-225" y="165098"/>
                      <a:pt x="-225" y="167506"/>
                      <a:pt x="674" y="169647"/>
                    </a:cubicBezTo>
                    <a:lnTo>
                      <a:pt x="6408" y="169647"/>
                    </a:lnTo>
                    <a:lnTo>
                      <a:pt x="175560" y="169647"/>
                    </a:lnTo>
                    <a:cubicBezTo>
                      <a:pt x="179937" y="169159"/>
                      <a:pt x="183234" y="165442"/>
                      <a:pt x="183205" y="161046"/>
                    </a:cubicBezTo>
                    <a:lnTo>
                      <a:pt x="183205" y="9095"/>
                    </a:lnTo>
                    <a:cubicBezTo>
                      <a:pt x="183234" y="4699"/>
                      <a:pt x="179937" y="982"/>
                      <a:pt x="175560" y="495"/>
                    </a:cubicBezTo>
                    <a:close/>
                    <a:moveTo>
                      <a:pt x="166959" y="157223"/>
                    </a:moveTo>
                    <a:lnTo>
                      <a:pt x="15009" y="157223"/>
                    </a:lnTo>
                    <a:lnTo>
                      <a:pt x="15009" y="20563"/>
                    </a:lnTo>
                    <a:lnTo>
                      <a:pt x="166959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7" name="iSHEJI-8-32">
                <a:extLst>
                  <a:ext uri="{FF2B5EF4-FFF2-40B4-BE49-F238E27FC236}">
                    <a16:creationId xmlns:a16="http://schemas.microsoft.com/office/drawing/2014/main" id="{9AC6D5BB-2A61-E55E-516A-A325327CBFF6}"/>
                  </a:ext>
                </a:extLst>
              </p:cNvPr>
              <p:cNvSpPr/>
              <p:nvPr/>
            </p:nvSpPr>
            <p:spPr>
              <a:xfrm>
                <a:off x="4025088" y="3701822"/>
                <a:ext cx="184289" cy="172231"/>
              </a:xfrm>
              <a:custGeom>
                <a:avLst/>
                <a:gdLst>
                  <a:gd name="connsiteX0" fmla="*/ 175287 w 184289"/>
                  <a:gd name="connsiteY0" fmla="*/ 495 h 172231"/>
                  <a:gd name="connsiteX1" fmla="*/ 6135 w 184289"/>
                  <a:gd name="connsiteY1" fmla="*/ 495 h 172231"/>
                  <a:gd name="connsiteX2" fmla="*/ 401 w 184289"/>
                  <a:gd name="connsiteY2" fmla="*/ 495 h 172231"/>
                  <a:gd name="connsiteX3" fmla="*/ 401 w 184289"/>
                  <a:gd name="connsiteY3" fmla="*/ 6229 h 172231"/>
                  <a:gd name="connsiteX4" fmla="*/ 401 w 184289"/>
                  <a:gd name="connsiteY4" fmla="*/ 162957 h 172231"/>
                  <a:gd name="connsiteX5" fmla="*/ 9002 w 184289"/>
                  <a:gd name="connsiteY5" fmla="*/ 171558 h 172231"/>
                  <a:gd name="connsiteX6" fmla="*/ 177199 w 184289"/>
                  <a:gd name="connsiteY6" fmla="*/ 171558 h 172231"/>
                  <a:gd name="connsiteX7" fmla="*/ 183888 w 184289"/>
                  <a:gd name="connsiteY7" fmla="*/ 171558 h 172231"/>
                  <a:gd name="connsiteX8" fmla="*/ 183888 w 184289"/>
                  <a:gd name="connsiteY8" fmla="*/ 165824 h 172231"/>
                  <a:gd name="connsiteX9" fmla="*/ 183888 w 184289"/>
                  <a:gd name="connsiteY9" fmla="*/ 9095 h 172231"/>
                  <a:gd name="connsiteX10" fmla="*/ 175287 w 184289"/>
                  <a:gd name="connsiteY10" fmla="*/ 495 h 172231"/>
                  <a:gd name="connsiteX11" fmla="*/ 166686 w 184289"/>
                  <a:gd name="connsiteY11" fmla="*/ 157223 h 172231"/>
                  <a:gd name="connsiteX12" fmla="*/ 15692 w 184289"/>
                  <a:gd name="connsiteY12" fmla="*/ 157223 h 172231"/>
                  <a:gd name="connsiteX13" fmla="*/ 15692 w 184289"/>
                  <a:gd name="connsiteY13" fmla="*/ 20563 h 172231"/>
                  <a:gd name="connsiteX14" fmla="*/ 167642 w 184289"/>
                  <a:gd name="connsiteY14" fmla="*/ 20563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89" h="172231">
                    <a:moveTo>
                      <a:pt x="175287" y="495"/>
                    </a:moveTo>
                    <a:lnTo>
                      <a:pt x="6135" y="495"/>
                    </a:lnTo>
                    <a:cubicBezTo>
                      <a:pt x="4281" y="-165"/>
                      <a:pt x="2255" y="-165"/>
                      <a:pt x="401" y="495"/>
                    </a:cubicBezTo>
                    <a:cubicBezTo>
                      <a:pt x="-134" y="2368"/>
                      <a:pt x="-134" y="4355"/>
                      <a:pt x="401" y="6229"/>
                    </a:cubicBezTo>
                    <a:lnTo>
                      <a:pt x="401" y="162957"/>
                    </a:lnTo>
                    <a:cubicBezTo>
                      <a:pt x="401" y="167707"/>
                      <a:pt x="4253" y="171558"/>
                      <a:pt x="9002" y="171558"/>
                    </a:cubicBezTo>
                    <a:lnTo>
                      <a:pt x="177199" y="171558"/>
                    </a:lnTo>
                    <a:cubicBezTo>
                      <a:pt x="179339" y="172456"/>
                      <a:pt x="181748" y="172456"/>
                      <a:pt x="183888" y="171558"/>
                    </a:cubicBezTo>
                    <a:cubicBezTo>
                      <a:pt x="184424" y="169685"/>
                      <a:pt x="184424" y="167697"/>
                      <a:pt x="183888" y="165824"/>
                    </a:cubicBezTo>
                    <a:lnTo>
                      <a:pt x="183888" y="9095"/>
                    </a:lnTo>
                    <a:cubicBezTo>
                      <a:pt x="183888" y="4346"/>
                      <a:pt x="180037" y="495"/>
                      <a:pt x="175287" y="495"/>
                    </a:cubicBezTo>
                    <a:close/>
                    <a:moveTo>
                      <a:pt x="166686" y="157223"/>
                    </a:moveTo>
                    <a:lnTo>
                      <a:pt x="15692" y="157223"/>
                    </a:lnTo>
                    <a:lnTo>
                      <a:pt x="15692" y="20563"/>
                    </a:lnTo>
                    <a:lnTo>
                      <a:pt x="167642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8" name="iSHEJI-8-33">
                <a:extLst>
                  <a:ext uri="{FF2B5EF4-FFF2-40B4-BE49-F238E27FC236}">
                    <a16:creationId xmlns:a16="http://schemas.microsoft.com/office/drawing/2014/main" id="{17864D02-10D9-B0AD-6F1F-B8A4E1C4BD85}"/>
                  </a:ext>
                </a:extLst>
              </p:cNvPr>
              <p:cNvSpPr/>
              <p:nvPr/>
            </p:nvSpPr>
            <p:spPr>
              <a:xfrm>
                <a:off x="1651315" y="3705372"/>
                <a:ext cx="377797" cy="172375"/>
              </a:xfrm>
              <a:custGeom>
                <a:avLst/>
                <a:gdLst>
                  <a:gd name="connsiteX0" fmla="*/ 374930 w 377797"/>
                  <a:gd name="connsiteY0" fmla="*/ 767 h 172375"/>
                  <a:gd name="connsiteX1" fmla="*/ 369196 w 377797"/>
                  <a:gd name="connsiteY1" fmla="*/ 767 h 172375"/>
                  <a:gd name="connsiteX2" fmla="*/ 8912 w 377797"/>
                  <a:gd name="connsiteY2" fmla="*/ 767 h 172375"/>
                  <a:gd name="connsiteX3" fmla="*/ 311 w 377797"/>
                  <a:gd name="connsiteY3" fmla="*/ 9368 h 172375"/>
                  <a:gd name="connsiteX4" fmla="*/ 311 w 377797"/>
                  <a:gd name="connsiteY4" fmla="*/ 166096 h 172375"/>
                  <a:gd name="connsiteX5" fmla="*/ 311 w 377797"/>
                  <a:gd name="connsiteY5" fmla="*/ 171830 h 172375"/>
                  <a:gd name="connsiteX6" fmla="*/ 7001 w 377797"/>
                  <a:gd name="connsiteY6" fmla="*/ 171830 h 172375"/>
                  <a:gd name="connsiteX7" fmla="*/ 369196 w 377797"/>
                  <a:gd name="connsiteY7" fmla="*/ 171830 h 172375"/>
                  <a:gd name="connsiteX8" fmla="*/ 377797 w 377797"/>
                  <a:gd name="connsiteY8" fmla="*/ 163229 h 172375"/>
                  <a:gd name="connsiteX9" fmla="*/ 377797 w 377797"/>
                  <a:gd name="connsiteY9" fmla="*/ 6501 h 172375"/>
                  <a:gd name="connsiteX10" fmla="*/ 374930 w 377797"/>
                  <a:gd name="connsiteY10" fmla="*/ 767 h 172375"/>
                  <a:gd name="connsiteX11" fmla="*/ 361551 w 377797"/>
                  <a:gd name="connsiteY11" fmla="*/ 154629 h 172375"/>
                  <a:gd name="connsiteX12" fmla="*/ 17513 w 377797"/>
                  <a:gd name="connsiteY12" fmla="*/ 154629 h 172375"/>
                  <a:gd name="connsiteX13" fmla="*/ 17513 w 377797"/>
                  <a:gd name="connsiteY13" fmla="*/ 17013 h 172375"/>
                  <a:gd name="connsiteX14" fmla="*/ 361551 w 377797"/>
                  <a:gd name="connsiteY14" fmla="*/ 17013 h 1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7797" h="172375">
                    <a:moveTo>
                      <a:pt x="374930" y="767"/>
                    </a:moveTo>
                    <a:cubicBezTo>
                      <a:pt x="373157" y="-256"/>
                      <a:pt x="370970" y="-256"/>
                      <a:pt x="369196" y="767"/>
                    </a:cubicBezTo>
                    <a:lnTo>
                      <a:pt x="8912" y="767"/>
                    </a:lnTo>
                    <a:cubicBezTo>
                      <a:pt x="4161" y="767"/>
                      <a:pt x="311" y="4618"/>
                      <a:pt x="311" y="9368"/>
                    </a:cubicBezTo>
                    <a:lnTo>
                      <a:pt x="311" y="166096"/>
                    </a:lnTo>
                    <a:cubicBezTo>
                      <a:pt x="-104" y="167989"/>
                      <a:pt x="-104" y="169938"/>
                      <a:pt x="311" y="171830"/>
                    </a:cubicBezTo>
                    <a:cubicBezTo>
                      <a:pt x="2481" y="172557"/>
                      <a:pt x="4830" y="172557"/>
                      <a:pt x="7001" y="171830"/>
                    </a:cubicBezTo>
                    <a:lnTo>
                      <a:pt x="369196" y="171830"/>
                    </a:lnTo>
                    <a:cubicBezTo>
                      <a:pt x="373947" y="171830"/>
                      <a:pt x="377797" y="167979"/>
                      <a:pt x="377797" y="163229"/>
                    </a:cubicBezTo>
                    <a:lnTo>
                      <a:pt x="377797" y="6501"/>
                    </a:lnTo>
                    <a:cubicBezTo>
                      <a:pt x="377617" y="4293"/>
                      <a:pt x="376589" y="2239"/>
                      <a:pt x="374930" y="767"/>
                    </a:cubicBezTo>
                    <a:close/>
                    <a:moveTo>
                      <a:pt x="361551" y="154629"/>
                    </a:moveTo>
                    <a:lnTo>
                      <a:pt x="17513" y="154629"/>
                    </a:lnTo>
                    <a:lnTo>
                      <a:pt x="17513" y="17013"/>
                    </a:lnTo>
                    <a:lnTo>
                      <a:pt x="361551" y="170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9" name="iSHEJI-8-34">
                <a:extLst>
                  <a:ext uri="{FF2B5EF4-FFF2-40B4-BE49-F238E27FC236}">
                    <a16:creationId xmlns:a16="http://schemas.microsoft.com/office/drawing/2014/main" id="{500D724C-0AA1-146D-296D-8E9398775F0C}"/>
                  </a:ext>
                </a:extLst>
              </p:cNvPr>
              <p:cNvSpPr/>
              <p:nvPr/>
            </p:nvSpPr>
            <p:spPr>
              <a:xfrm>
                <a:off x="4216932" y="3702317"/>
                <a:ext cx="322717" cy="171557"/>
              </a:xfrm>
              <a:custGeom>
                <a:avLst/>
                <a:gdLst>
                  <a:gd name="connsiteX0" fmla="*/ 316969 w 322717"/>
                  <a:gd name="connsiteY0" fmla="*/ 0 h 171557"/>
                  <a:gd name="connsiteX1" fmla="*/ 9246 w 322717"/>
                  <a:gd name="connsiteY1" fmla="*/ 0 h 171557"/>
                  <a:gd name="connsiteX2" fmla="*/ 645 w 322717"/>
                  <a:gd name="connsiteY2" fmla="*/ 8601 h 171557"/>
                  <a:gd name="connsiteX3" fmla="*/ 645 w 322717"/>
                  <a:gd name="connsiteY3" fmla="*/ 165329 h 171557"/>
                  <a:gd name="connsiteX4" fmla="*/ 645 w 322717"/>
                  <a:gd name="connsiteY4" fmla="*/ 171063 h 171557"/>
                  <a:gd name="connsiteX5" fmla="*/ 6379 w 322717"/>
                  <a:gd name="connsiteY5" fmla="*/ 171063 h 171557"/>
                  <a:gd name="connsiteX6" fmla="*/ 314102 w 322717"/>
                  <a:gd name="connsiteY6" fmla="*/ 171063 h 171557"/>
                  <a:gd name="connsiteX7" fmla="*/ 322703 w 322717"/>
                  <a:gd name="connsiteY7" fmla="*/ 162462 h 171557"/>
                  <a:gd name="connsiteX8" fmla="*/ 322703 w 322717"/>
                  <a:gd name="connsiteY8" fmla="*/ 8601 h 171557"/>
                  <a:gd name="connsiteX9" fmla="*/ 316969 w 322717"/>
                  <a:gd name="connsiteY9" fmla="*/ 0 h 171557"/>
                  <a:gd name="connsiteX10" fmla="*/ 310279 w 322717"/>
                  <a:gd name="connsiteY10" fmla="*/ 156728 h 171557"/>
                  <a:gd name="connsiteX11" fmla="*/ 23581 w 322717"/>
                  <a:gd name="connsiteY11" fmla="*/ 156728 h 171557"/>
                  <a:gd name="connsiteX12" fmla="*/ 23581 w 322717"/>
                  <a:gd name="connsiteY12" fmla="*/ 20069 h 171557"/>
                  <a:gd name="connsiteX13" fmla="*/ 310279 w 322717"/>
                  <a:gd name="connsiteY13" fmla="*/ 2006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2717" h="171557">
                    <a:moveTo>
                      <a:pt x="316969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314102" y="171063"/>
                    </a:lnTo>
                    <a:cubicBezTo>
                      <a:pt x="318852" y="171063"/>
                      <a:pt x="322703" y="167212"/>
                      <a:pt x="322703" y="162462"/>
                    </a:cubicBezTo>
                    <a:lnTo>
                      <a:pt x="322703" y="8601"/>
                    </a:lnTo>
                    <a:cubicBezTo>
                      <a:pt x="322923" y="4778"/>
                      <a:pt x="320581" y="1271"/>
                      <a:pt x="316969" y="0"/>
                    </a:cubicBezTo>
                    <a:close/>
                    <a:moveTo>
                      <a:pt x="310279" y="156728"/>
                    </a:moveTo>
                    <a:lnTo>
                      <a:pt x="23581" y="156728"/>
                    </a:lnTo>
                    <a:lnTo>
                      <a:pt x="23581" y="20069"/>
                    </a:lnTo>
                    <a:lnTo>
                      <a:pt x="310279" y="200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0" name="iSHEJI-8-35">
                <a:extLst>
                  <a:ext uri="{FF2B5EF4-FFF2-40B4-BE49-F238E27FC236}">
                    <a16:creationId xmlns:a16="http://schemas.microsoft.com/office/drawing/2014/main" id="{D6541819-8006-809E-D0A3-939375A41BAC}"/>
                  </a:ext>
                </a:extLst>
              </p:cNvPr>
              <p:cNvSpPr/>
              <p:nvPr/>
            </p:nvSpPr>
            <p:spPr>
              <a:xfrm>
                <a:off x="2043726" y="4090626"/>
                <a:ext cx="187031" cy="172664"/>
              </a:xfrm>
              <a:custGeom>
                <a:avLst/>
                <a:gdLst>
                  <a:gd name="connsiteX0" fmla="*/ 181297 w 187031"/>
                  <a:gd name="connsiteY0" fmla="*/ 645 h 172664"/>
                  <a:gd name="connsiteX1" fmla="*/ 175563 w 187031"/>
                  <a:gd name="connsiteY1" fmla="*/ 645 h 172664"/>
                  <a:gd name="connsiteX2" fmla="*/ 6411 w 187031"/>
                  <a:gd name="connsiteY2" fmla="*/ 645 h 172664"/>
                  <a:gd name="connsiteX3" fmla="*/ 677 w 187031"/>
                  <a:gd name="connsiteY3" fmla="*/ 645 h 172664"/>
                  <a:gd name="connsiteX4" fmla="*/ 677 w 187031"/>
                  <a:gd name="connsiteY4" fmla="*/ 7335 h 172664"/>
                  <a:gd name="connsiteX5" fmla="*/ 677 w 187031"/>
                  <a:gd name="connsiteY5" fmla="*/ 164063 h 172664"/>
                  <a:gd name="connsiteX6" fmla="*/ 9278 w 187031"/>
                  <a:gd name="connsiteY6" fmla="*/ 172664 h 172664"/>
                  <a:gd name="connsiteX7" fmla="*/ 178430 w 187031"/>
                  <a:gd name="connsiteY7" fmla="*/ 172664 h 172664"/>
                  <a:gd name="connsiteX8" fmla="*/ 187031 w 187031"/>
                  <a:gd name="connsiteY8" fmla="*/ 164063 h 172664"/>
                  <a:gd name="connsiteX9" fmla="*/ 187031 w 187031"/>
                  <a:gd name="connsiteY9" fmla="*/ 7335 h 172664"/>
                  <a:gd name="connsiteX10" fmla="*/ 181297 w 187031"/>
                  <a:gd name="connsiteY10" fmla="*/ 645 h 172664"/>
                  <a:gd name="connsiteX11" fmla="*/ 166962 w 187031"/>
                  <a:gd name="connsiteY11" fmla="*/ 155462 h 172664"/>
                  <a:gd name="connsiteX12" fmla="*/ 15012 w 187031"/>
                  <a:gd name="connsiteY12" fmla="*/ 155462 h 172664"/>
                  <a:gd name="connsiteX13" fmla="*/ 15012 w 187031"/>
                  <a:gd name="connsiteY13" fmla="*/ 14024 h 172664"/>
                  <a:gd name="connsiteX14" fmla="*/ 166962 w 187031"/>
                  <a:gd name="connsiteY14" fmla="*/ 14024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031" h="172664">
                    <a:moveTo>
                      <a:pt x="181297" y="645"/>
                    </a:moveTo>
                    <a:cubicBezTo>
                      <a:pt x="179482" y="-215"/>
                      <a:pt x="177379" y="-215"/>
                      <a:pt x="175563" y="645"/>
                    </a:cubicBezTo>
                    <a:lnTo>
                      <a:pt x="6411" y="645"/>
                    </a:lnTo>
                    <a:cubicBezTo>
                      <a:pt x="6411" y="645"/>
                      <a:pt x="1633" y="645"/>
                      <a:pt x="677" y="645"/>
                    </a:cubicBezTo>
                    <a:cubicBezTo>
                      <a:pt x="-226" y="2786"/>
                      <a:pt x="-226" y="5194"/>
                      <a:pt x="677" y="7335"/>
                    </a:cubicBezTo>
                    <a:lnTo>
                      <a:pt x="677" y="164063"/>
                    </a:lnTo>
                    <a:cubicBezTo>
                      <a:pt x="677" y="168813"/>
                      <a:pt x="4529" y="172664"/>
                      <a:pt x="9278" y="172664"/>
                    </a:cubicBezTo>
                    <a:lnTo>
                      <a:pt x="178430" y="172664"/>
                    </a:lnTo>
                    <a:cubicBezTo>
                      <a:pt x="183180" y="172664"/>
                      <a:pt x="187031" y="168813"/>
                      <a:pt x="187031" y="164063"/>
                    </a:cubicBezTo>
                    <a:lnTo>
                      <a:pt x="187031" y="7335"/>
                    </a:lnTo>
                    <a:cubicBezTo>
                      <a:pt x="186496" y="4219"/>
                      <a:pt x="184289" y="1649"/>
                      <a:pt x="181297" y="645"/>
                    </a:cubicBezTo>
                    <a:close/>
                    <a:moveTo>
                      <a:pt x="166962" y="155462"/>
                    </a:moveTo>
                    <a:lnTo>
                      <a:pt x="15012" y="155462"/>
                    </a:lnTo>
                    <a:lnTo>
                      <a:pt x="15012" y="14024"/>
                    </a:lnTo>
                    <a:lnTo>
                      <a:pt x="166962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1" name="iSHEJI-8-36">
                <a:extLst>
                  <a:ext uri="{FF2B5EF4-FFF2-40B4-BE49-F238E27FC236}">
                    <a16:creationId xmlns:a16="http://schemas.microsoft.com/office/drawing/2014/main" id="{4A66E6CD-723D-CCC9-FE7D-5B5245790D95}"/>
                  </a:ext>
                </a:extLst>
              </p:cNvPr>
              <p:cNvSpPr/>
              <p:nvPr/>
            </p:nvSpPr>
            <p:spPr>
              <a:xfrm>
                <a:off x="2240624" y="4087730"/>
                <a:ext cx="184132" cy="170599"/>
              </a:xfrm>
              <a:custGeom>
                <a:avLst/>
                <a:gdLst>
                  <a:gd name="connsiteX0" fmla="*/ 175531 w 184132"/>
                  <a:gd name="connsiteY0" fmla="*/ 674 h 170599"/>
                  <a:gd name="connsiteX1" fmla="*/ 7335 w 184132"/>
                  <a:gd name="connsiteY1" fmla="*/ 674 h 170599"/>
                  <a:gd name="connsiteX2" fmla="*/ 645 w 184132"/>
                  <a:gd name="connsiteY2" fmla="*/ 674 h 170599"/>
                  <a:gd name="connsiteX3" fmla="*/ 645 w 184132"/>
                  <a:gd name="connsiteY3" fmla="*/ 6408 h 170599"/>
                  <a:gd name="connsiteX4" fmla="*/ 645 w 184132"/>
                  <a:gd name="connsiteY4" fmla="*/ 163136 h 170599"/>
                  <a:gd name="connsiteX5" fmla="*/ 645 w 184132"/>
                  <a:gd name="connsiteY5" fmla="*/ 169826 h 170599"/>
                  <a:gd name="connsiteX6" fmla="*/ 7335 w 184132"/>
                  <a:gd name="connsiteY6" fmla="*/ 169826 h 170599"/>
                  <a:gd name="connsiteX7" fmla="*/ 175531 w 184132"/>
                  <a:gd name="connsiteY7" fmla="*/ 169826 h 170599"/>
                  <a:gd name="connsiteX8" fmla="*/ 184132 w 184132"/>
                  <a:gd name="connsiteY8" fmla="*/ 161225 h 170599"/>
                  <a:gd name="connsiteX9" fmla="*/ 184132 w 184132"/>
                  <a:gd name="connsiteY9" fmla="*/ 9275 h 170599"/>
                  <a:gd name="connsiteX10" fmla="*/ 175531 w 184132"/>
                  <a:gd name="connsiteY10" fmla="*/ 674 h 170599"/>
                  <a:gd name="connsiteX11" fmla="*/ 166930 w 184132"/>
                  <a:gd name="connsiteY11" fmla="*/ 158358 h 170599"/>
                  <a:gd name="connsiteX12" fmla="*/ 15936 w 184132"/>
                  <a:gd name="connsiteY12" fmla="*/ 158358 h 170599"/>
                  <a:gd name="connsiteX13" fmla="*/ 15936 w 184132"/>
                  <a:gd name="connsiteY13" fmla="*/ 16920 h 170599"/>
                  <a:gd name="connsiteX14" fmla="*/ 166930 w 184132"/>
                  <a:gd name="connsiteY14" fmla="*/ 16920 h 17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32" h="170599">
                    <a:moveTo>
                      <a:pt x="175531" y="674"/>
                    </a:moveTo>
                    <a:lnTo>
                      <a:pt x="7335" y="674"/>
                    </a:lnTo>
                    <a:cubicBezTo>
                      <a:pt x="5194" y="-225"/>
                      <a:pt x="2786" y="-225"/>
                      <a:pt x="645" y="674"/>
                    </a:cubicBezTo>
                    <a:cubicBezTo>
                      <a:pt x="-215" y="2490"/>
                      <a:pt x="-215" y="4592"/>
                      <a:pt x="645" y="6408"/>
                    </a:cubicBezTo>
                    <a:lnTo>
                      <a:pt x="645" y="163136"/>
                    </a:lnTo>
                    <a:cubicBezTo>
                      <a:pt x="81" y="165334"/>
                      <a:pt x="81" y="167628"/>
                      <a:pt x="645" y="169826"/>
                    </a:cubicBezTo>
                    <a:cubicBezTo>
                      <a:pt x="2757" y="170858"/>
                      <a:pt x="5223" y="170858"/>
                      <a:pt x="7335" y="169826"/>
                    </a:cubicBezTo>
                    <a:lnTo>
                      <a:pt x="175531" y="169826"/>
                    </a:lnTo>
                    <a:cubicBezTo>
                      <a:pt x="180281" y="169826"/>
                      <a:pt x="184132" y="165975"/>
                      <a:pt x="184132" y="161225"/>
                    </a:cubicBezTo>
                    <a:lnTo>
                      <a:pt x="184132" y="9275"/>
                    </a:lnTo>
                    <a:cubicBezTo>
                      <a:pt x="184132" y="4525"/>
                      <a:pt x="180281" y="674"/>
                      <a:pt x="175531" y="674"/>
                    </a:cubicBezTo>
                    <a:close/>
                    <a:moveTo>
                      <a:pt x="166930" y="158358"/>
                    </a:moveTo>
                    <a:lnTo>
                      <a:pt x="15936" y="158358"/>
                    </a:lnTo>
                    <a:lnTo>
                      <a:pt x="15936" y="16920"/>
                    </a:lnTo>
                    <a:lnTo>
                      <a:pt x="166930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2" name="iSHEJI-8-37">
                <a:extLst>
                  <a:ext uri="{FF2B5EF4-FFF2-40B4-BE49-F238E27FC236}">
                    <a16:creationId xmlns:a16="http://schemas.microsoft.com/office/drawing/2014/main" id="{690E48E7-3209-5400-5730-7AC8B8301DD2}"/>
                  </a:ext>
                </a:extLst>
              </p:cNvPr>
              <p:cNvSpPr/>
              <p:nvPr/>
            </p:nvSpPr>
            <p:spPr>
              <a:xfrm>
                <a:off x="2439552" y="4087759"/>
                <a:ext cx="182493" cy="171708"/>
              </a:xfrm>
              <a:custGeom>
                <a:avLst/>
                <a:gdLst>
                  <a:gd name="connsiteX0" fmla="*/ 176336 w 182493"/>
                  <a:gd name="connsiteY0" fmla="*/ 645 h 171708"/>
                  <a:gd name="connsiteX1" fmla="*/ 6229 w 182493"/>
                  <a:gd name="connsiteY1" fmla="*/ 645 h 171708"/>
                  <a:gd name="connsiteX2" fmla="*/ 495 w 182493"/>
                  <a:gd name="connsiteY2" fmla="*/ 645 h 171708"/>
                  <a:gd name="connsiteX3" fmla="*/ 495 w 182493"/>
                  <a:gd name="connsiteY3" fmla="*/ 6379 h 171708"/>
                  <a:gd name="connsiteX4" fmla="*/ 495 w 182493"/>
                  <a:gd name="connsiteY4" fmla="*/ 163108 h 171708"/>
                  <a:gd name="connsiteX5" fmla="*/ 9096 w 182493"/>
                  <a:gd name="connsiteY5" fmla="*/ 171709 h 171708"/>
                  <a:gd name="connsiteX6" fmla="*/ 176336 w 182493"/>
                  <a:gd name="connsiteY6" fmla="*/ 171709 h 171708"/>
                  <a:gd name="connsiteX7" fmla="*/ 182070 w 182493"/>
                  <a:gd name="connsiteY7" fmla="*/ 171709 h 171708"/>
                  <a:gd name="connsiteX8" fmla="*/ 182070 w 182493"/>
                  <a:gd name="connsiteY8" fmla="*/ 165019 h 171708"/>
                  <a:gd name="connsiteX9" fmla="*/ 182070 w 182493"/>
                  <a:gd name="connsiteY9" fmla="*/ 9246 h 171708"/>
                  <a:gd name="connsiteX10" fmla="*/ 176336 w 182493"/>
                  <a:gd name="connsiteY10" fmla="*/ 645 h 171708"/>
                  <a:gd name="connsiteX11" fmla="*/ 167735 w 182493"/>
                  <a:gd name="connsiteY11" fmla="*/ 158329 h 171708"/>
                  <a:gd name="connsiteX12" fmla="*/ 14830 w 182493"/>
                  <a:gd name="connsiteY12" fmla="*/ 158329 h 171708"/>
                  <a:gd name="connsiteX13" fmla="*/ 14830 w 182493"/>
                  <a:gd name="connsiteY13" fmla="*/ 16891 h 171708"/>
                  <a:gd name="connsiteX14" fmla="*/ 166780 w 182493"/>
                  <a:gd name="connsiteY14" fmla="*/ 16891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493" h="171708">
                    <a:moveTo>
                      <a:pt x="176336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9"/>
                      <a:pt x="9096" y="171709"/>
                    </a:cubicBezTo>
                    <a:lnTo>
                      <a:pt x="176336" y="171709"/>
                    </a:lnTo>
                    <a:lnTo>
                      <a:pt x="182070" y="171709"/>
                    </a:lnTo>
                    <a:cubicBezTo>
                      <a:pt x="182634" y="169511"/>
                      <a:pt x="182634" y="167217"/>
                      <a:pt x="182070" y="165019"/>
                    </a:cubicBezTo>
                    <a:lnTo>
                      <a:pt x="182070" y="9246"/>
                    </a:lnTo>
                    <a:cubicBezTo>
                      <a:pt x="182290" y="5423"/>
                      <a:pt x="179949" y="1916"/>
                      <a:pt x="176336" y="645"/>
                    </a:cubicBezTo>
                    <a:close/>
                    <a:moveTo>
                      <a:pt x="167735" y="158329"/>
                    </a:moveTo>
                    <a:lnTo>
                      <a:pt x="14830" y="158329"/>
                    </a:lnTo>
                    <a:lnTo>
                      <a:pt x="14830" y="16891"/>
                    </a:lnTo>
                    <a:lnTo>
                      <a:pt x="166780" y="168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3" name="iSHEJI-8-38">
                <a:extLst>
                  <a:ext uri="{FF2B5EF4-FFF2-40B4-BE49-F238E27FC236}">
                    <a16:creationId xmlns:a16="http://schemas.microsoft.com/office/drawing/2014/main" id="{D5DC3B0F-EC11-DD1D-437C-74D5F7B4FF87}"/>
                  </a:ext>
                </a:extLst>
              </p:cNvPr>
              <p:cNvSpPr/>
              <p:nvPr/>
            </p:nvSpPr>
            <p:spPr>
              <a:xfrm>
                <a:off x="2635535" y="4088404"/>
                <a:ext cx="185821" cy="172019"/>
              </a:xfrm>
              <a:custGeom>
                <a:avLst/>
                <a:gdLst>
                  <a:gd name="connsiteX0" fmla="*/ 185821 w 185821"/>
                  <a:gd name="connsiteY0" fmla="*/ 8601 h 172019"/>
                  <a:gd name="connsiteX1" fmla="*/ 177220 w 185821"/>
                  <a:gd name="connsiteY1" fmla="*/ 0 h 172019"/>
                  <a:gd name="connsiteX2" fmla="*/ 9024 w 185821"/>
                  <a:gd name="connsiteY2" fmla="*/ 0 h 172019"/>
                  <a:gd name="connsiteX3" fmla="*/ 423 w 185821"/>
                  <a:gd name="connsiteY3" fmla="*/ 8601 h 172019"/>
                  <a:gd name="connsiteX4" fmla="*/ 423 w 185821"/>
                  <a:gd name="connsiteY4" fmla="*/ 165329 h 172019"/>
                  <a:gd name="connsiteX5" fmla="*/ 423 w 185821"/>
                  <a:gd name="connsiteY5" fmla="*/ 172019 h 172019"/>
                  <a:gd name="connsiteX6" fmla="*/ 7113 w 185821"/>
                  <a:gd name="connsiteY6" fmla="*/ 172019 h 172019"/>
                  <a:gd name="connsiteX7" fmla="*/ 175309 w 185821"/>
                  <a:gd name="connsiteY7" fmla="*/ 172019 h 172019"/>
                  <a:gd name="connsiteX8" fmla="*/ 181043 w 185821"/>
                  <a:gd name="connsiteY8" fmla="*/ 172019 h 172019"/>
                  <a:gd name="connsiteX9" fmla="*/ 181043 w 185821"/>
                  <a:gd name="connsiteY9" fmla="*/ 165329 h 172019"/>
                  <a:gd name="connsiteX10" fmla="*/ 16669 w 185821"/>
                  <a:gd name="connsiteY10" fmla="*/ 157684 h 172019"/>
                  <a:gd name="connsiteX11" fmla="*/ 16669 w 185821"/>
                  <a:gd name="connsiteY11" fmla="*/ 16246 h 172019"/>
                  <a:gd name="connsiteX12" fmla="*/ 171486 w 185821"/>
                  <a:gd name="connsiteY12" fmla="*/ 16246 h 172019"/>
                  <a:gd name="connsiteX13" fmla="*/ 171486 w 185821"/>
                  <a:gd name="connsiteY13" fmla="*/ 155773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21" h="172019">
                    <a:moveTo>
                      <a:pt x="185821" y="8601"/>
                    </a:moveTo>
                    <a:cubicBezTo>
                      <a:pt x="185821" y="3851"/>
                      <a:pt x="181970" y="0"/>
                      <a:pt x="177220" y="0"/>
                    </a:cubicBezTo>
                    <a:lnTo>
                      <a:pt x="9024" y="0"/>
                    </a:lnTo>
                    <a:cubicBezTo>
                      <a:pt x="4274" y="0"/>
                      <a:pt x="423" y="3851"/>
                      <a:pt x="423" y="8601"/>
                    </a:cubicBezTo>
                    <a:lnTo>
                      <a:pt x="423" y="165329"/>
                    </a:lnTo>
                    <a:cubicBezTo>
                      <a:pt x="-141" y="167528"/>
                      <a:pt x="-141" y="169821"/>
                      <a:pt x="423" y="172019"/>
                    </a:cubicBezTo>
                    <a:lnTo>
                      <a:pt x="7113" y="172019"/>
                    </a:lnTo>
                    <a:lnTo>
                      <a:pt x="175309" y="172019"/>
                    </a:lnTo>
                    <a:lnTo>
                      <a:pt x="181043" y="172019"/>
                    </a:lnTo>
                    <a:cubicBezTo>
                      <a:pt x="181941" y="169878"/>
                      <a:pt x="181941" y="167470"/>
                      <a:pt x="181043" y="165329"/>
                    </a:cubicBezTo>
                    <a:close/>
                    <a:moveTo>
                      <a:pt x="16669" y="157684"/>
                    </a:moveTo>
                    <a:lnTo>
                      <a:pt x="16669" y="16246"/>
                    </a:lnTo>
                    <a:lnTo>
                      <a:pt x="171486" y="16246"/>
                    </a:lnTo>
                    <a:lnTo>
                      <a:pt x="171486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4" name="iSHEJI-8-39">
                <a:extLst>
                  <a:ext uri="{FF2B5EF4-FFF2-40B4-BE49-F238E27FC236}">
                    <a16:creationId xmlns:a16="http://schemas.microsoft.com/office/drawing/2014/main" id="{B7650149-38BE-36FB-DF1E-86231527CA19}"/>
                  </a:ext>
                </a:extLst>
              </p:cNvPr>
              <p:cNvSpPr/>
              <p:nvPr/>
            </p:nvSpPr>
            <p:spPr>
              <a:xfrm>
                <a:off x="2833106" y="4090597"/>
                <a:ext cx="184231" cy="172692"/>
              </a:xfrm>
              <a:custGeom>
                <a:avLst/>
                <a:gdLst>
                  <a:gd name="connsiteX0" fmla="*/ 184161 w 184231"/>
                  <a:gd name="connsiteY0" fmla="*/ 674 h 172692"/>
                  <a:gd name="connsiteX1" fmla="*/ 177471 w 184231"/>
                  <a:gd name="connsiteY1" fmla="*/ 674 h 172692"/>
                  <a:gd name="connsiteX2" fmla="*/ 9275 w 184231"/>
                  <a:gd name="connsiteY2" fmla="*/ 674 h 172692"/>
                  <a:gd name="connsiteX3" fmla="*/ 674 w 184231"/>
                  <a:gd name="connsiteY3" fmla="*/ 9275 h 172692"/>
                  <a:gd name="connsiteX4" fmla="*/ 674 w 184231"/>
                  <a:gd name="connsiteY4" fmla="*/ 166003 h 172692"/>
                  <a:gd name="connsiteX5" fmla="*/ 674 w 184231"/>
                  <a:gd name="connsiteY5" fmla="*/ 172693 h 172692"/>
                  <a:gd name="connsiteX6" fmla="*/ 6408 w 184231"/>
                  <a:gd name="connsiteY6" fmla="*/ 172693 h 172692"/>
                  <a:gd name="connsiteX7" fmla="*/ 174604 w 184231"/>
                  <a:gd name="connsiteY7" fmla="*/ 172693 h 172692"/>
                  <a:gd name="connsiteX8" fmla="*/ 183205 w 184231"/>
                  <a:gd name="connsiteY8" fmla="*/ 164092 h 172692"/>
                  <a:gd name="connsiteX9" fmla="*/ 183205 w 184231"/>
                  <a:gd name="connsiteY9" fmla="*/ 6408 h 172692"/>
                  <a:gd name="connsiteX10" fmla="*/ 184161 w 184231"/>
                  <a:gd name="connsiteY10" fmla="*/ 674 h 172692"/>
                  <a:gd name="connsiteX11" fmla="*/ 169826 w 184231"/>
                  <a:gd name="connsiteY11" fmla="*/ 154535 h 172692"/>
                  <a:gd name="connsiteX12" fmla="*/ 17876 w 184231"/>
                  <a:gd name="connsiteY12" fmla="*/ 154535 h 172692"/>
                  <a:gd name="connsiteX13" fmla="*/ 17876 w 184231"/>
                  <a:gd name="connsiteY13" fmla="*/ 14053 h 172692"/>
                  <a:gd name="connsiteX14" fmla="*/ 169826 w 184231"/>
                  <a:gd name="connsiteY14" fmla="*/ 14053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31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4604" y="172693"/>
                    </a:lnTo>
                    <a:cubicBezTo>
                      <a:pt x="179354" y="172693"/>
                      <a:pt x="183205" y="168842"/>
                      <a:pt x="183205" y="164092"/>
                    </a:cubicBezTo>
                    <a:lnTo>
                      <a:pt x="183205" y="6408"/>
                    </a:lnTo>
                    <a:cubicBezTo>
                      <a:pt x="184056" y="4621"/>
                      <a:pt x="184390" y="2633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4053"/>
                    </a:lnTo>
                    <a:lnTo>
                      <a:pt x="16982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5" name="iSHEJI-8-40">
                <a:extLst>
                  <a:ext uri="{FF2B5EF4-FFF2-40B4-BE49-F238E27FC236}">
                    <a16:creationId xmlns:a16="http://schemas.microsoft.com/office/drawing/2014/main" id="{F781B121-228B-80DC-DDD7-E01417782866}"/>
                  </a:ext>
                </a:extLst>
              </p:cNvPr>
              <p:cNvSpPr/>
              <p:nvPr/>
            </p:nvSpPr>
            <p:spPr>
              <a:xfrm>
                <a:off x="3032134" y="4090776"/>
                <a:ext cx="186588" cy="172513"/>
              </a:xfrm>
              <a:custGeom>
                <a:avLst/>
                <a:gdLst>
                  <a:gd name="connsiteX0" fmla="*/ 185821 w 186588"/>
                  <a:gd name="connsiteY0" fmla="*/ 6229 h 172513"/>
                  <a:gd name="connsiteX1" fmla="*/ 185821 w 186588"/>
                  <a:gd name="connsiteY1" fmla="*/ 495 h 172513"/>
                  <a:gd name="connsiteX2" fmla="*/ 180087 w 186588"/>
                  <a:gd name="connsiteY2" fmla="*/ 495 h 172513"/>
                  <a:gd name="connsiteX3" fmla="*/ 8068 w 186588"/>
                  <a:gd name="connsiteY3" fmla="*/ 495 h 172513"/>
                  <a:gd name="connsiteX4" fmla="*/ 366 w 186588"/>
                  <a:gd name="connsiteY4" fmla="*/ 8082 h 172513"/>
                  <a:gd name="connsiteX5" fmla="*/ 423 w 186588"/>
                  <a:gd name="connsiteY5" fmla="*/ 9096 h 172513"/>
                  <a:gd name="connsiteX6" fmla="*/ 423 w 186588"/>
                  <a:gd name="connsiteY6" fmla="*/ 165824 h 172513"/>
                  <a:gd name="connsiteX7" fmla="*/ 423 w 186588"/>
                  <a:gd name="connsiteY7" fmla="*/ 172514 h 172513"/>
                  <a:gd name="connsiteX8" fmla="*/ 6157 w 186588"/>
                  <a:gd name="connsiteY8" fmla="*/ 172514 h 172513"/>
                  <a:gd name="connsiteX9" fmla="*/ 175309 w 186588"/>
                  <a:gd name="connsiteY9" fmla="*/ 172514 h 172513"/>
                  <a:gd name="connsiteX10" fmla="*/ 183910 w 186588"/>
                  <a:gd name="connsiteY10" fmla="*/ 163913 h 172513"/>
                  <a:gd name="connsiteX11" fmla="*/ 16669 w 186588"/>
                  <a:gd name="connsiteY11" fmla="*/ 154356 h 172513"/>
                  <a:gd name="connsiteX12" fmla="*/ 16669 w 186588"/>
                  <a:gd name="connsiteY12" fmla="*/ 13874 h 172513"/>
                  <a:gd name="connsiteX13" fmla="*/ 168619 w 186588"/>
                  <a:gd name="connsiteY13" fmla="*/ 13874 h 172513"/>
                  <a:gd name="connsiteX14" fmla="*/ 168619 w 186588"/>
                  <a:gd name="connsiteY14" fmla="*/ 15340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588" h="172513">
                    <a:moveTo>
                      <a:pt x="185821" y="6229"/>
                    </a:moveTo>
                    <a:cubicBezTo>
                      <a:pt x="186844" y="4451"/>
                      <a:pt x="186844" y="2272"/>
                      <a:pt x="185821" y="495"/>
                    </a:cubicBezTo>
                    <a:cubicBezTo>
                      <a:pt x="183967" y="-165"/>
                      <a:pt x="181941" y="-165"/>
                      <a:pt x="180087" y="495"/>
                    </a:cubicBezTo>
                    <a:lnTo>
                      <a:pt x="8068" y="495"/>
                    </a:lnTo>
                    <a:cubicBezTo>
                      <a:pt x="3844" y="466"/>
                      <a:pt x="394" y="3859"/>
                      <a:pt x="366" y="8082"/>
                    </a:cubicBezTo>
                    <a:cubicBezTo>
                      <a:pt x="356" y="8417"/>
                      <a:pt x="385" y="8761"/>
                      <a:pt x="423" y="9096"/>
                    </a:cubicBezTo>
                    <a:lnTo>
                      <a:pt x="423" y="165824"/>
                    </a:lnTo>
                    <a:cubicBezTo>
                      <a:pt x="-141" y="168022"/>
                      <a:pt x="-141" y="170316"/>
                      <a:pt x="423" y="172514"/>
                    </a:cubicBezTo>
                    <a:lnTo>
                      <a:pt x="6157" y="172514"/>
                    </a:lnTo>
                    <a:lnTo>
                      <a:pt x="175309" y="172514"/>
                    </a:lnTo>
                    <a:cubicBezTo>
                      <a:pt x="180059" y="172514"/>
                      <a:pt x="183910" y="168662"/>
                      <a:pt x="183910" y="163913"/>
                    </a:cubicBezTo>
                    <a:close/>
                    <a:moveTo>
                      <a:pt x="16669" y="154356"/>
                    </a:moveTo>
                    <a:lnTo>
                      <a:pt x="16669" y="13874"/>
                    </a:lnTo>
                    <a:lnTo>
                      <a:pt x="168619" y="13874"/>
                    </a:lnTo>
                    <a:lnTo>
                      <a:pt x="168619" y="15340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6" name="iSHEJI-8-41">
                <a:extLst>
                  <a:ext uri="{FF2B5EF4-FFF2-40B4-BE49-F238E27FC236}">
                    <a16:creationId xmlns:a16="http://schemas.microsoft.com/office/drawing/2014/main" id="{B24FAF07-D9F9-8B1E-3C1C-63F73EE76B7C}"/>
                  </a:ext>
                </a:extLst>
              </p:cNvPr>
              <p:cNvSpPr/>
              <p:nvPr/>
            </p:nvSpPr>
            <p:spPr>
              <a:xfrm>
                <a:off x="3230379" y="4090597"/>
                <a:ext cx="184046" cy="175277"/>
              </a:xfrm>
              <a:custGeom>
                <a:avLst/>
                <a:gdLst>
                  <a:gd name="connsiteX0" fmla="*/ 183487 w 184046"/>
                  <a:gd name="connsiteY0" fmla="*/ 674 h 175277"/>
                  <a:gd name="connsiteX1" fmla="*/ 176797 w 184046"/>
                  <a:gd name="connsiteY1" fmla="*/ 674 h 175277"/>
                  <a:gd name="connsiteX2" fmla="*/ 8601 w 184046"/>
                  <a:gd name="connsiteY2" fmla="*/ 674 h 175277"/>
                  <a:gd name="connsiteX3" fmla="*/ 0 w 184046"/>
                  <a:gd name="connsiteY3" fmla="*/ 9275 h 175277"/>
                  <a:gd name="connsiteX4" fmla="*/ 0 w 184046"/>
                  <a:gd name="connsiteY4" fmla="*/ 166003 h 175277"/>
                  <a:gd name="connsiteX5" fmla="*/ 8601 w 184046"/>
                  <a:gd name="connsiteY5" fmla="*/ 174604 h 175277"/>
                  <a:gd name="connsiteX6" fmla="*/ 176797 w 184046"/>
                  <a:gd name="connsiteY6" fmla="*/ 174604 h 175277"/>
                  <a:gd name="connsiteX7" fmla="*/ 183487 w 184046"/>
                  <a:gd name="connsiteY7" fmla="*/ 174604 h 175277"/>
                  <a:gd name="connsiteX8" fmla="*/ 183487 w 184046"/>
                  <a:gd name="connsiteY8" fmla="*/ 168870 h 175277"/>
                  <a:gd name="connsiteX9" fmla="*/ 183487 w 184046"/>
                  <a:gd name="connsiteY9" fmla="*/ 6408 h 175277"/>
                  <a:gd name="connsiteX10" fmla="*/ 183487 w 184046"/>
                  <a:gd name="connsiteY10" fmla="*/ 674 h 175277"/>
                  <a:gd name="connsiteX11" fmla="*/ 168196 w 184046"/>
                  <a:gd name="connsiteY11" fmla="*/ 154535 h 175277"/>
                  <a:gd name="connsiteX12" fmla="*/ 17202 w 184046"/>
                  <a:gd name="connsiteY12" fmla="*/ 154535 h 175277"/>
                  <a:gd name="connsiteX13" fmla="*/ 17202 w 184046"/>
                  <a:gd name="connsiteY13" fmla="*/ 14053 h 175277"/>
                  <a:gd name="connsiteX14" fmla="*/ 168196 w 184046"/>
                  <a:gd name="connsiteY14" fmla="*/ 14053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46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4232" y="4573"/>
                      <a:pt x="184232" y="2509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4053"/>
                    </a:lnTo>
                    <a:lnTo>
                      <a:pt x="16819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7" name="iSHEJI-8-42">
                <a:extLst>
                  <a:ext uri="{FF2B5EF4-FFF2-40B4-BE49-F238E27FC236}">
                    <a16:creationId xmlns:a16="http://schemas.microsoft.com/office/drawing/2014/main" id="{CBDF5593-A625-6F61-F76F-3FC8DE62BB09}"/>
                  </a:ext>
                </a:extLst>
              </p:cNvPr>
              <p:cNvSpPr/>
              <p:nvPr/>
            </p:nvSpPr>
            <p:spPr>
              <a:xfrm>
                <a:off x="3427556" y="4088404"/>
                <a:ext cx="181759" cy="171708"/>
              </a:xfrm>
              <a:custGeom>
                <a:avLst/>
                <a:gdLst>
                  <a:gd name="connsiteX0" fmla="*/ 178398 w 181759"/>
                  <a:gd name="connsiteY0" fmla="*/ 0 h 171708"/>
                  <a:gd name="connsiteX1" fmla="*/ 9246 w 181759"/>
                  <a:gd name="connsiteY1" fmla="*/ 0 h 171708"/>
                  <a:gd name="connsiteX2" fmla="*/ 645 w 181759"/>
                  <a:gd name="connsiteY2" fmla="*/ 8601 h 171708"/>
                  <a:gd name="connsiteX3" fmla="*/ 645 w 181759"/>
                  <a:gd name="connsiteY3" fmla="*/ 165329 h 171708"/>
                  <a:gd name="connsiteX4" fmla="*/ 645 w 181759"/>
                  <a:gd name="connsiteY4" fmla="*/ 171064 h 171708"/>
                  <a:gd name="connsiteX5" fmla="*/ 6379 w 181759"/>
                  <a:gd name="connsiteY5" fmla="*/ 171064 h 171708"/>
                  <a:gd name="connsiteX6" fmla="*/ 175531 w 181759"/>
                  <a:gd name="connsiteY6" fmla="*/ 171064 h 171708"/>
                  <a:gd name="connsiteX7" fmla="*/ 181265 w 181759"/>
                  <a:gd name="connsiteY7" fmla="*/ 171064 h 171708"/>
                  <a:gd name="connsiteX8" fmla="*/ 181265 w 181759"/>
                  <a:gd name="connsiteY8" fmla="*/ 165329 h 171708"/>
                  <a:gd name="connsiteX9" fmla="*/ 181265 w 181759"/>
                  <a:gd name="connsiteY9" fmla="*/ 8601 h 171708"/>
                  <a:gd name="connsiteX10" fmla="*/ 178398 w 181759"/>
                  <a:gd name="connsiteY10" fmla="*/ 0 h 171708"/>
                  <a:gd name="connsiteX11" fmla="*/ 169797 w 181759"/>
                  <a:gd name="connsiteY11" fmla="*/ 156728 h 171708"/>
                  <a:gd name="connsiteX12" fmla="*/ 17847 w 181759"/>
                  <a:gd name="connsiteY12" fmla="*/ 156728 h 171708"/>
                  <a:gd name="connsiteX13" fmla="*/ 17847 w 181759"/>
                  <a:gd name="connsiteY13" fmla="*/ 16246 h 171708"/>
                  <a:gd name="connsiteX14" fmla="*/ 169797 w 181759"/>
                  <a:gd name="connsiteY14" fmla="*/ 16246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59" h="171708">
                    <a:moveTo>
                      <a:pt x="178398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77347" y="171924"/>
                      <a:pt x="179449" y="171924"/>
                      <a:pt x="181265" y="171064"/>
                    </a:cubicBezTo>
                    <a:cubicBezTo>
                      <a:pt x="181925" y="169209"/>
                      <a:pt x="181925" y="167183"/>
                      <a:pt x="181265" y="165329"/>
                    </a:cubicBezTo>
                    <a:lnTo>
                      <a:pt x="181265" y="8601"/>
                    </a:lnTo>
                    <a:cubicBezTo>
                      <a:pt x="182020" y="5419"/>
                      <a:pt x="180911" y="2093"/>
                      <a:pt x="178398" y="0"/>
                    </a:cubicBezTo>
                    <a:close/>
                    <a:moveTo>
                      <a:pt x="169797" y="156728"/>
                    </a:moveTo>
                    <a:lnTo>
                      <a:pt x="17847" y="156728"/>
                    </a:lnTo>
                    <a:lnTo>
                      <a:pt x="17847" y="16246"/>
                    </a:lnTo>
                    <a:lnTo>
                      <a:pt x="169797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8" name="iSHEJI-8-43">
                <a:extLst>
                  <a:ext uri="{FF2B5EF4-FFF2-40B4-BE49-F238E27FC236}">
                    <a16:creationId xmlns:a16="http://schemas.microsoft.com/office/drawing/2014/main" id="{3BE45892-D62A-4737-46AD-FDDA22DFAFD4}"/>
                  </a:ext>
                </a:extLst>
              </p:cNvPr>
              <p:cNvSpPr/>
              <p:nvPr/>
            </p:nvSpPr>
            <p:spPr>
              <a:xfrm>
                <a:off x="3626484" y="4088404"/>
                <a:ext cx="185892" cy="171830"/>
              </a:xfrm>
              <a:custGeom>
                <a:avLst/>
                <a:gdLst>
                  <a:gd name="connsiteX0" fmla="*/ 185893 w 185892"/>
                  <a:gd name="connsiteY0" fmla="*/ 8601 h 171830"/>
                  <a:gd name="connsiteX1" fmla="*/ 177292 w 185892"/>
                  <a:gd name="connsiteY1" fmla="*/ 0 h 171830"/>
                  <a:gd name="connsiteX2" fmla="*/ 9096 w 185892"/>
                  <a:gd name="connsiteY2" fmla="*/ 0 h 171830"/>
                  <a:gd name="connsiteX3" fmla="*/ 495 w 185892"/>
                  <a:gd name="connsiteY3" fmla="*/ 8601 h 171830"/>
                  <a:gd name="connsiteX4" fmla="*/ 495 w 185892"/>
                  <a:gd name="connsiteY4" fmla="*/ 165329 h 171830"/>
                  <a:gd name="connsiteX5" fmla="*/ 495 w 185892"/>
                  <a:gd name="connsiteY5" fmla="*/ 171064 h 171830"/>
                  <a:gd name="connsiteX6" fmla="*/ 6229 w 185892"/>
                  <a:gd name="connsiteY6" fmla="*/ 171064 h 171830"/>
                  <a:gd name="connsiteX7" fmla="*/ 175381 w 185892"/>
                  <a:gd name="connsiteY7" fmla="*/ 171064 h 171830"/>
                  <a:gd name="connsiteX8" fmla="*/ 181115 w 185892"/>
                  <a:gd name="connsiteY8" fmla="*/ 171064 h 171830"/>
                  <a:gd name="connsiteX9" fmla="*/ 181115 w 185892"/>
                  <a:gd name="connsiteY9" fmla="*/ 165329 h 171830"/>
                  <a:gd name="connsiteX10" fmla="*/ 17697 w 185892"/>
                  <a:gd name="connsiteY10" fmla="*/ 156728 h 171830"/>
                  <a:gd name="connsiteX11" fmla="*/ 17697 w 185892"/>
                  <a:gd name="connsiteY11" fmla="*/ 16246 h 171830"/>
                  <a:gd name="connsiteX12" fmla="*/ 168691 w 185892"/>
                  <a:gd name="connsiteY12" fmla="*/ 16246 h 171830"/>
                  <a:gd name="connsiteX13" fmla="*/ 168691 w 185892"/>
                  <a:gd name="connsiteY13" fmla="*/ 155773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1830">
                    <a:moveTo>
                      <a:pt x="185893" y="8601"/>
                    </a:moveTo>
                    <a:cubicBezTo>
                      <a:pt x="185893" y="3851"/>
                      <a:pt x="182042" y="0"/>
                      <a:pt x="177292" y="0"/>
                    </a:cubicBezTo>
                    <a:lnTo>
                      <a:pt x="9096" y="0"/>
                    </a:lnTo>
                    <a:cubicBezTo>
                      <a:pt x="4346" y="0"/>
                      <a:pt x="495" y="3851"/>
                      <a:pt x="495" y="8601"/>
                    </a:cubicBezTo>
                    <a:lnTo>
                      <a:pt x="495" y="165329"/>
                    </a:lnTo>
                    <a:cubicBezTo>
                      <a:pt x="-165" y="167183"/>
                      <a:pt x="-165" y="169209"/>
                      <a:pt x="495" y="171064"/>
                    </a:cubicBezTo>
                    <a:cubicBezTo>
                      <a:pt x="2272" y="172086"/>
                      <a:pt x="4451" y="172086"/>
                      <a:pt x="6229" y="171064"/>
                    </a:cubicBezTo>
                    <a:lnTo>
                      <a:pt x="175381" y="171064"/>
                    </a:lnTo>
                    <a:cubicBezTo>
                      <a:pt x="177235" y="171723"/>
                      <a:pt x="179261" y="171723"/>
                      <a:pt x="181115" y="171064"/>
                    </a:cubicBezTo>
                    <a:cubicBezTo>
                      <a:pt x="181526" y="169171"/>
                      <a:pt x="181526" y="167222"/>
                      <a:pt x="181115" y="165329"/>
                    </a:cubicBezTo>
                    <a:close/>
                    <a:moveTo>
                      <a:pt x="17697" y="156728"/>
                    </a:moveTo>
                    <a:lnTo>
                      <a:pt x="17697" y="16246"/>
                    </a:lnTo>
                    <a:lnTo>
                      <a:pt x="168691" y="16246"/>
                    </a:lnTo>
                    <a:lnTo>
                      <a:pt x="168691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9" name="iSHEJI-8-44">
                <a:extLst>
                  <a:ext uri="{FF2B5EF4-FFF2-40B4-BE49-F238E27FC236}">
                    <a16:creationId xmlns:a16="http://schemas.microsoft.com/office/drawing/2014/main" id="{FACE090E-417C-CB24-1B34-1ACCFB75DE62}"/>
                  </a:ext>
                </a:extLst>
              </p:cNvPr>
              <p:cNvSpPr/>
              <p:nvPr/>
            </p:nvSpPr>
            <p:spPr>
              <a:xfrm>
                <a:off x="3826994" y="4088404"/>
                <a:ext cx="184160" cy="169825"/>
              </a:xfrm>
              <a:custGeom>
                <a:avLst/>
                <a:gdLst>
                  <a:gd name="connsiteX0" fmla="*/ 175560 w 184160"/>
                  <a:gd name="connsiteY0" fmla="*/ 0 h 169825"/>
                  <a:gd name="connsiteX1" fmla="*/ 6408 w 184160"/>
                  <a:gd name="connsiteY1" fmla="*/ 0 h 169825"/>
                  <a:gd name="connsiteX2" fmla="*/ 674 w 184160"/>
                  <a:gd name="connsiteY2" fmla="*/ 0 h 169825"/>
                  <a:gd name="connsiteX3" fmla="*/ 674 w 184160"/>
                  <a:gd name="connsiteY3" fmla="*/ 6690 h 169825"/>
                  <a:gd name="connsiteX4" fmla="*/ 674 w 184160"/>
                  <a:gd name="connsiteY4" fmla="*/ 163418 h 169825"/>
                  <a:gd name="connsiteX5" fmla="*/ 674 w 184160"/>
                  <a:gd name="connsiteY5" fmla="*/ 169152 h 169825"/>
                  <a:gd name="connsiteX6" fmla="*/ 7363 w 184160"/>
                  <a:gd name="connsiteY6" fmla="*/ 169152 h 169825"/>
                  <a:gd name="connsiteX7" fmla="*/ 175560 w 184160"/>
                  <a:gd name="connsiteY7" fmla="*/ 169152 h 169825"/>
                  <a:gd name="connsiteX8" fmla="*/ 184161 w 184160"/>
                  <a:gd name="connsiteY8" fmla="*/ 160551 h 169825"/>
                  <a:gd name="connsiteX9" fmla="*/ 184161 w 184160"/>
                  <a:gd name="connsiteY9" fmla="*/ 8601 h 169825"/>
                  <a:gd name="connsiteX10" fmla="*/ 175560 w 184160"/>
                  <a:gd name="connsiteY10" fmla="*/ 0 h 169825"/>
                  <a:gd name="connsiteX11" fmla="*/ 166959 w 184160"/>
                  <a:gd name="connsiteY11" fmla="*/ 156728 h 169825"/>
                  <a:gd name="connsiteX12" fmla="*/ 15009 w 184160"/>
                  <a:gd name="connsiteY12" fmla="*/ 156728 h 169825"/>
                  <a:gd name="connsiteX13" fmla="*/ 15009 w 184160"/>
                  <a:gd name="connsiteY13" fmla="*/ 16246 h 169825"/>
                  <a:gd name="connsiteX14" fmla="*/ 166959 w 184160"/>
                  <a:gd name="connsiteY14" fmla="*/ 16246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825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814" y="170050"/>
                      <a:pt x="5223" y="170050"/>
                      <a:pt x="7363" y="169152"/>
                    </a:cubicBezTo>
                    <a:lnTo>
                      <a:pt x="175560" y="169152"/>
                    </a:lnTo>
                    <a:cubicBezTo>
                      <a:pt x="180118" y="168713"/>
                      <a:pt x="183721" y="165110"/>
                      <a:pt x="184161" y="160551"/>
                    </a:cubicBezTo>
                    <a:lnTo>
                      <a:pt x="184161" y="8601"/>
                    </a:lnTo>
                    <a:cubicBezTo>
                      <a:pt x="184161" y="3851"/>
                      <a:pt x="180309" y="0"/>
                      <a:pt x="175560" y="0"/>
                    </a:cubicBezTo>
                    <a:close/>
                    <a:moveTo>
                      <a:pt x="166959" y="156728"/>
                    </a:moveTo>
                    <a:lnTo>
                      <a:pt x="15009" y="156728"/>
                    </a:lnTo>
                    <a:lnTo>
                      <a:pt x="15009" y="16246"/>
                    </a:lnTo>
                    <a:lnTo>
                      <a:pt x="166959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0" name="iSHEJI-8-45">
                <a:extLst>
                  <a:ext uri="{FF2B5EF4-FFF2-40B4-BE49-F238E27FC236}">
                    <a16:creationId xmlns:a16="http://schemas.microsoft.com/office/drawing/2014/main" id="{05B181DC-8198-C4C8-F666-EF3A42CDDE8A}"/>
                  </a:ext>
                </a:extLst>
              </p:cNvPr>
              <p:cNvSpPr/>
              <p:nvPr/>
            </p:nvSpPr>
            <p:spPr>
              <a:xfrm>
                <a:off x="4023084" y="4089641"/>
                <a:ext cx="186200" cy="172382"/>
              </a:xfrm>
              <a:custGeom>
                <a:avLst/>
                <a:gdLst>
                  <a:gd name="connsiteX0" fmla="*/ 185893 w 186200"/>
                  <a:gd name="connsiteY0" fmla="*/ 6408 h 172382"/>
                  <a:gd name="connsiteX1" fmla="*/ 185893 w 186200"/>
                  <a:gd name="connsiteY1" fmla="*/ 674 h 172382"/>
                  <a:gd name="connsiteX2" fmla="*/ 179203 w 186200"/>
                  <a:gd name="connsiteY2" fmla="*/ 674 h 172382"/>
                  <a:gd name="connsiteX3" fmla="*/ 9095 w 186200"/>
                  <a:gd name="connsiteY3" fmla="*/ 674 h 172382"/>
                  <a:gd name="connsiteX4" fmla="*/ 494 w 186200"/>
                  <a:gd name="connsiteY4" fmla="*/ 9275 h 172382"/>
                  <a:gd name="connsiteX5" fmla="*/ 494 w 186200"/>
                  <a:gd name="connsiteY5" fmla="*/ 166003 h 172382"/>
                  <a:gd name="connsiteX6" fmla="*/ 494 w 186200"/>
                  <a:gd name="connsiteY6" fmla="*/ 171737 h 172382"/>
                  <a:gd name="connsiteX7" fmla="*/ 6229 w 186200"/>
                  <a:gd name="connsiteY7" fmla="*/ 171737 h 172382"/>
                  <a:gd name="connsiteX8" fmla="*/ 174425 w 186200"/>
                  <a:gd name="connsiteY8" fmla="*/ 171737 h 172382"/>
                  <a:gd name="connsiteX9" fmla="*/ 183026 w 186200"/>
                  <a:gd name="connsiteY9" fmla="*/ 163136 h 172382"/>
                  <a:gd name="connsiteX10" fmla="*/ 17696 w 186200"/>
                  <a:gd name="connsiteY10" fmla="*/ 155491 h 172382"/>
                  <a:gd name="connsiteX11" fmla="*/ 17696 w 186200"/>
                  <a:gd name="connsiteY11" fmla="*/ 15009 h 172382"/>
                  <a:gd name="connsiteX12" fmla="*/ 168691 w 186200"/>
                  <a:gd name="connsiteY12" fmla="*/ 15009 h 172382"/>
                  <a:gd name="connsiteX13" fmla="*/ 168691 w 186200"/>
                  <a:gd name="connsiteY13" fmla="*/ 155491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200" h="172382">
                    <a:moveTo>
                      <a:pt x="185893" y="6408"/>
                    </a:moveTo>
                    <a:cubicBezTo>
                      <a:pt x="186304" y="4516"/>
                      <a:pt x="186304" y="2566"/>
                      <a:pt x="185893" y="674"/>
                    </a:cubicBezTo>
                    <a:cubicBezTo>
                      <a:pt x="183752" y="-225"/>
                      <a:pt x="181344" y="-225"/>
                      <a:pt x="179203" y="674"/>
                    </a:cubicBezTo>
                    <a:lnTo>
                      <a:pt x="9095" y="674"/>
                    </a:lnTo>
                    <a:cubicBezTo>
                      <a:pt x="4346" y="674"/>
                      <a:pt x="494" y="4525"/>
                      <a:pt x="494" y="9275"/>
                    </a:cubicBezTo>
                    <a:lnTo>
                      <a:pt x="494" y="166003"/>
                    </a:lnTo>
                    <a:cubicBezTo>
                      <a:pt x="-165" y="167857"/>
                      <a:pt x="-165" y="169883"/>
                      <a:pt x="494" y="171737"/>
                    </a:cubicBezTo>
                    <a:cubicBezTo>
                      <a:pt x="2310" y="172597"/>
                      <a:pt x="4413" y="172597"/>
                      <a:pt x="6229" y="171737"/>
                    </a:cubicBezTo>
                    <a:lnTo>
                      <a:pt x="174425" y="171737"/>
                    </a:lnTo>
                    <a:cubicBezTo>
                      <a:pt x="179175" y="171737"/>
                      <a:pt x="183026" y="167886"/>
                      <a:pt x="183026" y="163136"/>
                    </a:cubicBezTo>
                    <a:close/>
                    <a:moveTo>
                      <a:pt x="17696" y="155491"/>
                    </a:moveTo>
                    <a:lnTo>
                      <a:pt x="17696" y="15009"/>
                    </a:lnTo>
                    <a:lnTo>
                      <a:pt x="168691" y="15009"/>
                    </a:lnTo>
                    <a:lnTo>
                      <a:pt x="168691" y="1554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1" name="iSHEJI-8-46">
                <a:extLst>
                  <a:ext uri="{FF2B5EF4-FFF2-40B4-BE49-F238E27FC236}">
                    <a16:creationId xmlns:a16="http://schemas.microsoft.com/office/drawing/2014/main" id="{20236DA2-EDF1-BE48-A37A-E37F9809A97C}"/>
                  </a:ext>
                </a:extLst>
              </p:cNvPr>
              <p:cNvSpPr/>
              <p:nvPr/>
            </p:nvSpPr>
            <p:spPr>
              <a:xfrm>
                <a:off x="1651626" y="4088944"/>
                <a:ext cx="378441" cy="174346"/>
              </a:xfrm>
              <a:custGeom>
                <a:avLst/>
                <a:gdLst>
                  <a:gd name="connsiteX0" fmla="*/ 377486 w 378441"/>
                  <a:gd name="connsiteY0" fmla="*/ 9017 h 174346"/>
                  <a:gd name="connsiteX1" fmla="*/ 373546 w 378441"/>
                  <a:gd name="connsiteY1" fmla="*/ 416 h 174346"/>
                  <a:gd name="connsiteX2" fmla="*/ 368885 w 378441"/>
                  <a:gd name="connsiteY2" fmla="*/ 416 h 174346"/>
                  <a:gd name="connsiteX3" fmla="*/ 8601 w 378441"/>
                  <a:gd name="connsiteY3" fmla="*/ 416 h 174346"/>
                  <a:gd name="connsiteX4" fmla="*/ 0 w 378441"/>
                  <a:gd name="connsiteY4" fmla="*/ 9017 h 174346"/>
                  <a:gd name="connsiteX5" fmla="*/ 0 w 378441"/>
                  <a:gd name="connsiteY5" fmla="*/ 165745 h 174346"/>
                  <a:gd name="connsiteX6" fmla="*/ 8601 w 378441"/>
                  <a:gd name="connsiteY6" fmla="*/ 174346 h 174346"/>
                  <a:gd name="connsiteX7" fmla="*/ 369841 w 378441"/>
                  <a:gd name="connsiteY7" fmla="*/ 174346 h 174346"/>
                  <a:gd name="connsiteX8" fmla="*/ 378442 w 378441"/>
                  <a:gd name="connsiteY8" fmla="*/ 165745 h 174346"/>
                  <a:gd name="connsiteX9" fmla="*/ 17202 w 378441"/>
                  <a:gd name="connsiteY9" fmla="*/ 157144 h 174346"/>
                  <a:gd name="connsiteX10" fmla="*/ 17202 w 378441"/>
                  <a:gd name="connsiteY10" fmla="*/ 15706 h 174346"/>
                  <a:gd name="connsiteX11" fmla="*/ 361240 w 378441"/>
                  <a:gd name="connsiteY11" fmla="*/ 15706 h 174346"/>
                  <a:gd name="connsiteX12" fmla="*/ 361240 w 378441"/>
                  <a:gd name="connsiteY12" fmla="*/ 155233 h 17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8441" h="174346">
                    <a:moveTo>
                      <a:pt x="377486" y="9017"/>
                    </a:moveTo>
                    <a:cubicBezTo>
                      <a:pt x="378774" y="5557"/>
                      <a:pt x="377009" y="1706"/>
                      <a:pt x="373546" y="416"/>
                    </a:cubicBezTo>
                    <a:cubicBezTo>
                      <a:pt x="372043" y="-139"/>
                      <a:pt x="370389" y="-139"/>
                      <a:pt x="368885" y="416"/>
                    </a:cubicBezTo>
                    <a:lnTo>
                      <a:pt x="8601" y="416"/>
                    </a:lnTo>
                    <a:cubicBezTo>
                      <a:pt x="3850" y="416"/>
                      <a:pt x="0" y="4267"/>
                      <a:pt x="0" y="9017"/>
                    </a:cubicBezTo>
                    <a:lnTo>
                      <a:pt x="0" y="165745"/>
                    </a:lnTo>
                    <a:cubicBezTo>
                      <a:pt x="749" y="170151"/>
                      <a:pt x="4198" y="173601"/>
                      <a:pt x="8601" y="174346"/>
                    </a:cubicBezTo>
                    <a:lnTo>
                      <a:pt x="369841" y="174346"/>
                    </a:lnTo>
                    <a:cubicBezTo>
                      <a:pt x="374592" y="174346"/>
                      <a:pt x="378442" y="170495"/>
                      <a:pt x="378442" y="165745"/>
                    </a:cubicBezTo>
                    <a:close/>
                    <a:moveTo>
                      <a:pt x="17202" y="157144"/>
                    </a:moveTo>
                    <a:lnTo>
                      <a:pt x="17202" y="15706"/>
                    </a:lnTo>
                    <a:lnTo>
                      <a:pt x="361240" y="15706"/>
                    </a:lnTo>
                    <a:lnTo>
                      <a:pt x="361240" y="15523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2" name="iSHEJI-8-47">
                <a:extLst>
                  <a:ext uri="{FF2B5EF4-FFF2-40B4-BE49-F238E27FC236}">
                    <a16:creationId xmlns:a16="http://schemas.microsoft.com/office/drawing/2014/main" id="{B51187E2-18F6-5ADC-7056-8B90E18D3FFD}"/>
                  </a:ext>
                </a:extLst>
              </p:cNvPr>
              <p:cNvSpPr/>
              <p:nvPr/>
            </p:nvSpPr>
            <p:spPr>
              <a:xfrm>
                <a:off x="4224549" y="4089670"/>
                <a:ext cx="315581" cy="172664"/>
              </a:xfrm>
              <a:custGeom>
                <a:avLst/>
                <a:gdLst>
                  <a:gd name="connsiteX0" fmla="*/ 315086 w 315581"/>
                  <a:gd name="connsiteY0" fmla="*/ 645 h 172664"/>
                  <a:gd name="connsiteX1" fmla="*/ 309352 w 315581"/>
                  <a:gd name="connsiteY1" fmla="*/ 645 h 172664"/>
                  <a:gd name="connsiteX2" fmla="*/ 9275 w 315581"/>
                  <a:gd name="connsiteY2" fmla="*/ 645 h 172664"/>
                  <a:gd name="connsiteX3" fmla="*/ 674 w 315581"/>
                  <a:gd name="connsiteY3" fmla="*/ 9246 h 172664"/>
                  <a:gd name="connsiteX4" fmla="*/ 674 w 315581"/>
                  <a:gd name="connsiteY4" fmla="*/ 165975 h 172664"/>
                  <a:gd name="connsiteX5" fmla="*/ 674 w 315581"/>
                  <a:gd name="connsiteY5" fmla="*/ 172664 h 172664"/>
                  <a:gd name="connsiteX6" fmla="*/ 6408 w 315581"/>
                  <a:gd name="connsiteY6" fmla="*/ 172664 h 172664"/>
                  <a:gd name="connsiteX7" fmla="*/ 306485 w 315581"/>
                  <a:gd name="connsiteY7" fmla="*/ 172664 h 172664"/>
                  <a:gd name="connsiteX8" fmla="*/ 315086 w 315581"/>
                  <a:gd name="connsiteY8" fmla="*/ 164063 h 172664"/>
                  <a:gd name="connsiteX9" fmla="*/ 315086 w 315581"/>
                  <a:gd name="connsiteY9" fmla="*/ 6379 h 172664"/>
                  <a:gd name="connsiteX10" fmla="*/ 315086 w 315581"/>
                  <a:gd name="connsiteY10" fmla="*/ 645 h 172664"/>
                  <a:gd name="connsiteX11" fmla="*/ 302663 w 315581"/>
                  <a:gd name="connsiteY11" fmla="*/ 155462 h 172664"/>
                  <a:gd name="connsiteX12" fmla="*/ 15964 w 315581"/>
                  <a:gd name="connsiteY12" fmla="*/ 155462 h 172664"/>
                  <a:gd name="connsiteX13" fmla="*/ 15964 w 315581"/>
                  <a:gd name="connsiteY13" fmla="*/ 14980 h 172664"/>
                  <a:gd name="connsiteX14" fmla="*/ 302663 w 315581"/>
                  <a:gd name="connsiteY14" fmla="*/ 14980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5581" h="172664">
                    <a:moveTo>
                      <a:pt x="315086" y="645"/>
                    </a:moveTo>
                    <a:cubicBezTo>
                      <a:pt x="313271" y="-215"/>
                      <a:pt x="311168" y="-215"/>
                      <a:pt x="309352" y="645"/>
                    </a:cubicBezTo>
                    <a:lnTo>
                      <a:pt x="9275" y="645"/>
                    </a:lnTo>
                    <a:cubicBezTo>
                      <a:pt x="4716" y="1085"/>
                      <a:pt x="1113" y="4688"/>
                      <a:pt x="674" y="9246"/>
                    </a:cubicBezTo>
                    <a:lnTo>
                      <a:pt x="674" y="165975"/>
                    </a:lnTo>
                    <a:cubicBezTo>
                      <a:pt x="-225" y="168115"/>
                      <a:pt x="-225" y="170523"/>
                      <a:pt x="674" y="172664"/>
                    </a:cubicBezTo>
                    <a:cubicBezTo>
                      <a:pt x="674" y="172664"/>
                      <a:pt x="674" y="172664"/>
                      <a:pt x="6408" y="172664"/>
                    </a:cubicBezTo>
                    <a:lnTo>
                      <a:pt x="306485" y="172664"/>
                    </a:lnTo>
                    <a:cubicBezTo>
                      <a:pt x="311235" y="172664"/>
                      <a:pt x="315086" y="168813"/>
                      <a:pt x="315086" y="164063"/>
                    </a:cubicBezTo>
                    <a:lnTo>
                      <a:pt x="315086" y="6379"/>
                    </a:lnTo>
                    <a:cubicBezTo>
                      <a:pt x="315746" y="4525"/>
                      <a:pt x="315746" y="2499"/>
                      <a:pt x="315086" y="645"/>
                    </a:cubicBezTo>
                    <a:close/>
                    <a:moveTo>
                      <a:pt x="302663" y="155462"/>
                    </a:moveTo>
                    <a:lnTo>
                      <a:pt x="15964" y="155462"/>
                    </a:lnTo>
                    <a:lnTo>
                      <a:pt x="15964" y="14980"/>
                    </a:lnTo>
                    <a:lnTo>
                      <a:pt x="302663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3" name="iSHEJI-8-48">
                <a:extLst>
                  <a:ext uri="{FF2B5EF4-FFF2-40B4-BE49-F238E27FC236}">
                    <a16:creationId xmlns:a16="http://schemas.microsoft.com/office/drawing/2014/main" id="{C9160F23-8E16-DE9D-B8AC-5E7CF27F9410}"/>
                  </a:ext>
                </a:extLst>
              </p:cNvPr>
              <p:cNvSpPr/>
              <p:nvPr/>
            </p:nvSpPr>
            <p:spPr>
              <a:xfrm>
                <a:off x="1944589" y="3898688"/>
                <a:ext cx="185827" cy="172513"/>
              </a:xfrm>
              <a:custGeom>
                <a:avLst/>
                <a:gdLst>
                  <a:gd name="connsiteX0" fmla="*/ 182956 w 185827"/>
                  <a:gd name="connsiteY0" fmla="*/ 495 h 172513"/>
                  <a:gd name="connsiteX1" fmla="*/ 177222 w 185827"/>
                  <a:gd name="connsiteY1" fmla="*/ 495 h 172513"/>
                  <a:gd name="connsiteX2" fmla="*/ 9026 w 185827"/>
                  <a:gd name="connsiteY2" fmla="*/ 495 h 172513"/>
                  <a:gd name="connsiteX3" fmla="*/ 425 w 185827"/>
                  <a:gd name="connsiteY3" fmla="*/ 9096 h 172513"/>
                  <a:gd name="connsiteX4" fmla="*/ 425 w 185827"/>
                  <a:gd name="connsiteY4" fmla="*/ 165824 h 172513"/>
                  <a:gd name="connsiteX5" fmla="*/ 425 w 185827"/>
                  <a:gd name="connsiteY5" fmla="*/ 172514 h 172513"/>
                  <a:gd name="connsiteX6" fmla="*/ 7115 w 185827"/>
                  <a:gd name="connsiteY6" fmla="*/ 172514 h 172513"/>
                  <a:gd name="connsiteX7" fmla="*/ 177222 w 185827"/>
                  <a:gd name="connsiteY7" fmla="*/ 172514 h 172513"/>
                  <a:gd name="connsiteX8" fmla="*/ 185823 w 185827"/>
                  <a:gd name="connsiteY8" fmla="*/ 163913 h 172513"/>
                  <a:gd name="connsiteX9" fmla="*/ 185823 w 185827"/>
                  <a:gd name="connsiteY9" fmla="*/ 6229 h 172513"/>
                  <a:gd name="connsiteX10" fmla="*/ 182956 w 185827"/>
                  <a:gd name="connsiteY10" fmla="*/ 495 h 172513"/>
                  <a:gd name="connsiteX11" fmla="*/ 168621 w 185827"/>
                  <a:gd name="connsiteY11" fmla="*/ 154356 h 172513"/>
                  <a:gd name="connsiteX12" fmla="*/ 16671 w 185827"/>
                  <a:gd name="connsiteY12" fmla="*/ 154356 h 172513"/>
                  <a:gd name="connsiteX13" fmla="*/ 16671 w 185827"/>
                  <a:gd name="connsiteY13" fmla="*/ 14830 h 172513"/>
                  <a:gd name="connsiteX14" fmla="*/ 168621 w 185827"/>
                  <a:gd name="connsiteY14" fmla="*/ 1483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27" h="172513">
                    <a:moveTo>
                      <a:pt x="182956" y="495"/>
                    </a:moveTo>
                    <a:cubicBezTo>
                      <a:pt x="181101" y="-165"/>
                      <a:pt x="179077" y="-165"/>
                      <a:pt x="177222" y="495"/>
                    </a:cubicBezTo>
                    <a:lnTo>
                      <a:pt x="9026" y="495"/>
                    </a:lnTo>
                    <a:cubicBezTo>
                      <a:pt x="4275" y="495"/>
                      <a:pt x="425" y="4346"/>
                      <a:pt x="425" y="9096"/>
                    </a:cubicBezTo>
                    <a:lnTo>
                      <a:pt x="425" y="165824"/>
                    </a:lnTo>
                    <a:cubicBezTo>
                      <a:pt x="-142" y="168022"/>
                      <a:pt x="-142" y="170316"/>
                      <a:pt x="425" y="172514"/>
                    </a:cubicBezTo>
                    <a:lnTo>
                      <a:pt x="7115" y="172514"/>
                    </a:lnTo>
                    <a:lnTo>
                      <a:pt x="177222" y="172514"/>
                    </a:lnTo>
                    <a:cubicBezTo>
                      <a:pt x="181973" y="172514"/>
                      <a:pt x="185823" y="168662"/>
                      <a:pt x="185823" y="163913"/>
                    </a:cubicBezTo>
                    <a:lnTo>
                      <a:pt x="185823" y="6229"/>
                    </a:lnTo>
                    <a:cubicBezTo>
                      <a:pt x="185906" y="3954"/>
                      <a:pt x="184826" y="1794"/>
                      <a:pt x="182956" y="495"/>
                    </a:cubicBezTo>
                    <a:close/>
                    <a:moveTo>
                      <a:pt x="168621" y="154356"/>
                    </a:moveTo>
                    <a:lnTo>
                      <a:pt x="16671" y="154356"/>
                    </a:lnTo>
                    <a:lnTo>
                      <a:pt x="16671" y="14830"/>
                    </a:lnTo>
                    <a:lnTo>
                      <a:pt x="168621" y="1483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4" name="iSHEJI-8-49">
                <a:extLst>
                  <a:ext uri="{FF2B5EF4-FFF2-40B4-BE49-F238E27FC236}">
                    <a16:creationId xmlns:a16="http://schemas.microsoft.com/office/drawing/2014/main" id="{72D1554D-CA91-2F27-4A71-72F2A3E99C28}"/>
                  </a:ext>
                </a:extLst>
              </p:cNvPr>
              <p:cNvSpPr/>
              <p:nvPr/>
            </p:nvSpPr>
            <p:spPr>
              <a:xfrm>
                <a:off x="2142191" y="3898509"/>
                <a:ext cx="186999" cy="172231"/>
              </a:xfrm>
              <a:custGeom>
                <a:avLst/>
                <a:gdLst>
                  <a:gd name="connsiteX0" fmla="*/ 186999 w 186999"/>
                  <a:gd name="connsiteY0" fmla="*/ 6408 h 172231"/>
                  <a:gd name="connsiteX1" fmla="*/ 186999 w 186999"/>
                  <a:gd name="connsiteY1" fmla="*/ 674 h 172231"/>
                  <a:gd name="connsiteX2" fmla="*/ 180309 w 186999"/>
                  <a:gd name="connsiteY2" fmla="*/ 674 h 172231"/>
                  <a:gd name="connsiteX3" fmla="*/ 9246 w 186999"/>
                  <a:gd name="connsiteY3" fmla="*/ 674 h 172231"/>
                  <a:gd name="connsiteX4" fmla="*/ 645 w 186999"/>
                  <a:gd name="connsiteY4" fmla="*/ 9275 h 172231"/>
                  <a:gd name="connsiteX5" fmla="*/ 645 w 186999"/>
                  <a:gd name="connsiteY5" fmla="*/ 166003 h 172231"/>
                  <a:gd name="connsiteX6" fmla="*/ 645 w 186999"/>
                  <a:gd name="connsiteY6" fmla="*/ 171737 h 172231"/>
                  <a:gd name="connsiteX7" fmla="*/ 6379 w 186999"/>
                  <a:gd name="connsiteY7" fmla="*/ 171737 h 172231"/>
                  <a:gd name="connsiteX8" fmla="*/ 175531 w 186999"/>
                  <a:gd name="connsiteY8" fmla="*/ 171737 h 172231"/>
                  <a:gd name="connsiteX9" fmla="*/ 184132 w 186999"/>
                  <a:gd name="connsiteY9" fmla="*/ 163136 h 172231"/>
                  <a:gd name="connsiteX10" fmla="*/ 18803 w 186999"/>
                  <a:gd name="connsiteY10" fmla="*/ 154535 h 172231"/>
                  <a:gd name="connsiteX11" fmla="*/ 18803 w 186999"/>
                  <a:gd name="connsiteY11" fmla="*/ 15009 h 172231"/>
                  <a:gd name="connsiteX12" fmla="*/ 170753 w 186999"/>
                  <a:gd name="connsiteY12" fmla="*/ 15009 h 172231"/>
                  <a:gd name="connsiteX13" fmla="*/ 170753 w 186999"/>
                  <a:gd name="connsiteY13" fmla="*/ 154535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72231">
                    <a:moveTo>
                      <a:pt x="186999" y="6408"/>
                    </a:moveTo>
                    <a:cubicBezTo>
                      <a:pt x="186999" y="6408"/>
                      <a:pt x="186999" y="1630"/>
                      <a:pt x="186999" y="674"/>
                    </a:cubicBezTo>
                    <a:cubicBezTo>
                      <a:pt x="184858" y="-225"/>
                      <a:pt x="182450" y="-225"/>
                      <a:pt x="180309" y="674"/>
                    </a:cubicBezTo>
                    <a:lnTo>
                      <a:pt x="9246" y="674"/>
                    </a:lnTo>
                    <a:cubicBezTo>
                      <a:pt x="4496" y="674"/>
                      <a:pt x="645" y="4525"/>
                      <a:pt x="645" y="9275"/>
                    </a:cubicBezTo>
                    <a:lnTo>
                      <a:pt x="645" y="166003"/>
                    </a:lnTo>
                    <a:cubicBezTo>
                      <a:pt x="-215" y="167819"/>
                      <a:pt x="-215" y="169922"/>
                      <a:pt x="645" y="171737"/>
                    </a:cubicBezTo>
                    <a:cubicBezTo>
                      <a:pt x="2499" y="172397"/>
                      <a:pt x="4525" y="172397"/>
                      <a:pt x="6379" y="171737"/>
                    </a:cubicBezTo>
                    <a:lnTo>
                      <a:pt x="175531" y="171737"/>
                    </a:lnTo>
                    <a:cubicBezTo>
                      <a:pt x="180090" y="171298"/>
                      <a:pt x="183692" y="167695"/>
                      <a:pt x="184132" y="163136"/>
                    </a:cubicBezTo>
                    <a:close/>
                    <a:moveTo>
                      <a:pt x="18803" y="154535"/>
                    </a:moveTo>
                    <a:lnTo>
                      <a:pt x="18803" y="15009"/>
                    </a:lnTo>
                    <a:lnTo>
                      <a:pt x="170753" y="15009"/>
                    </a:lnTo>
                    <a:lnTo>
                      <a:pt x="170753" y="1545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5" name="iSHEJI-8-50">
                <a:extLst>
                  <a:ext uri="{FF2B5EF4-FFF2-40B4-BE49-F238E27FC236}">
                    <a16:creationId xmlns:a16="http://schemas.microsoft.com/office/drawing/2014/main" id="{D15838D8-9C83-2C5D-FE3F-51BC7456FFFC}"/>
                  </a:ext>
                </a:extLst>
              </p:cNvPr>
              <p:cNvSpPr/>
              <p:nvPr/>
            </p:nvSpPr>
            <p:spPr>
              <a:xfrm>
                <a:off x="2341213" y="3898509"/>
                <a:ext cx="187711" cy="172411"/>
              </a:xfrm>
              <a:custGeom>
                <a:avLst/>
                <a:gdLst>
                  <a:gd name="connsiteX0" fmla="*/ 183888 w 187711"/>
                  <a:gd name="connsiteY0" fmla="*/ 674 h 172411"/>
                  <a:gd name="connsiteX1" fmla="*/ 177199 w 187711"/>
                  <a:gd name="connsiteY1" fmla="*/ 674 h 172411"/>
                  <a:gd name="connsiteX2" fmla="*/ 9002 w 187711"/>
                  <a:gd name="connsiteY2" fmla="*/ 674 h 172411"/>
                  <a:gd name="connsiteX3" fmla="*/ 401 w 187711"/>
                  <a:gd name="connsiteY3" fmla="*/ 9275 h 172411"/>
                  <a:gd name="connsiteX4" fmla="*/ 401 w 187711"/>
                  <a:gd name="connsiteY4" fmla="*/ 166003 h 172411"/>
                  <a:gd name="connsiteX5" fmla="*/ 401 w 187711"/>
                  <a:gd name="connsiteY5" fmla="*/ 171737 h 172411"/>
                  <a:gd name="connsiteX6" fmla="*/ 7091 w 187711"/>
                  <a:gd name="connsiteY6" fmla="*/ 171737 h 172411"/>
                  <a:gd name="connsiteX7" fmla="*/ 179110 w 187711"/>
                  <a:gd name="connsiteY7" fmla="*/ 171737 h 172411"/>
                  <a:gd name="connsiteX8" fmla="*/ 187711 w 187711"/>
                  <a:gd name="connsiteY8" fmla="*/ 163136 h 172411"/>
                  <a:gd name="connsiteX9" fmla="*/ 187711 w 187711"/>
                  <a:gd name="connsiteY9" fmla="*/ 6408 h 172411"/>
                  <a:gd name="connsiteX10" fmla="*/ 183888 w 187711"/>
                  <a:gd name="connsiteY10" fmla="*/ 674 h 172411"/>
                  <a:gd name="connsiteX11" fmla="*/ 168598 w 187711"/>
                  <a:gd name="connsiteY11" fmla="*/ 154535 h 172411"/>
                  <a:gd name="connsiteX12" fmla="*/ 17603 w 187711"/>
                  <a:gd name="connsiteY12" fmla="*/ 154535 h 172411"/>
                  <a:gd name="connsiteX13" fmla="*/ 17603 w 187711"/>
                  <a:gd name="connsiteY13" fmla="*/ 15009 h 172411"/>
                  <a:gd name="connsiteX14" fmla="*/ 168598 w 187711"/>
                  <a:gd name="connsiteY14" fmla="*/ 15009 h 17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711" h="172411">
                    <a:moveTo>
                      <a:pt x="183888" y="674"/>
                    </a:moveTo>
                    <a:cubicBezTo>
                      <a:pt x="181748" y="-225"/>
                      <a:pt x="179339" y="-225"/>
                      <a:pt x="177199" y="674"/>
                    </a:cubicBezTo>
                    <a:lnTo>
                      <a:pt x="9002" y="674"/>
                    </a:lnTo>
                    <a:cubicBezTo>
                      <a:pt x="4253" y="674"/>
                      <a:pt x="401" y="4525"/>
                      <a:pt x="401" y="9275"/>
                    </a:cubicBezTo>
                    <a:lnTo>
                      <a:pt x="401" y="166003"/>
                    </a:lnTo>
                    <a:cubicBezTo>
                      <a:pt x="-134" y="167876"/>
                      <a:pt x="-134" y="169864"/>
                      <a:pt x="401" y="171737"/>
                    </a:cubicBezTo>
                    <a:cubicBezTo>
                      <a:pt x="2542" y="172636"/>
                      <a:pt x="4950" y="172636"/>
                      <a:pt x="7091" y="171737"/>
                    </a:cubicBezTo>
                    <a:lnTo>
                      <a:pt x="179110" y="171737"/>
                    </a:lnTo>
                    <a:cubicBezTo>
                      <a:pt x="183860" y="171737"/>
                      <a:pt x="187711" y="167886"/>
                      <a:pt x="187711" y="163136"/>
                    </a:cubicBezTo>
                    <a:lnTo>
                      <a:pt x="187711" y="6408"/>
                    </a:lnTo>
                    <a:cubicBezTo>
                      <a:pt x="187119" y="4124"/>
                      <a:pt x="185771" y="2098"/>
                      <a:pt x="183888" y="674"/>
                    </a:cubicBezTo>
                    <a:close/>
                    <a:moveTo>
                      <a:pt x="168598" y="154535"/>
                    </a:moveTo>
                    <a:lnTo>
                      <a:pt x="17603" y="154535"/>
                    </a:lnTo>
                    <a:lnTo>
                      <a:pt x="17603" y="15009"/>
                    </a:lnTo>
                    <a:lnTo>
                      <a:pt x="168598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6" name="iSHEJI-8-51">
                <a:extLst>
                  <a:ext uri="{FF2B5EF4-FFF2-40B4-BE49-F238E27FC236}">
                    <a16:creationId xmlns:a16="http://schemas.microsoft.com/office/drawing/2014/main" id="{D9EA21FF-D2B7-C933-CB04-E1F1A74CFE32}"/>
                  </a:ext>
                </a:extLst>
              </p:cNvPr>
              <p:cNvSpPr/>
              <p:nvPr/>
            </p:nvSpPr>
            <p:spPr>
              <a:xfrm>
                <a:off x="2541758" y="3896316"/>
                <a:ext cx="186898" cy="172019"/>
              </a:xfrm>
              <a:custGeom>
                <a:avLst/>
                <a:gdLst>
                  <a:gd name="connsiteX0" fmla="*/ 183076 w 186898"/>
                  <a:gd name="connsiteY0" fmla="*/ 8601 h 172019"/>
                  <a:gd name="connsiteX1" fmla="*/ 174475 w 186898"/>
                  <a:gd name="connsiteY1" fmla="*/ 0 h 172019"/>
                  <a:gd name="connsiteX2" fmla="*/ 6279 w 186898"/>
                  <a:gd name="connsiteY2" fmla="*/ 0 h 172019"/>
                  <a:gd name="connsiteX3" fmla="*/ 545 w 186898"/>
                  <a:gd name="connsiteY3" fmla="*/ 0 h 172019"/>
                  <a:gd name="connsiteX4" fmla="*/ 545 w 186898"/>
                  <a:gd name="connsiteY4" fmla="*/ 6690 h 172019"/>
                  <a:gd name="connsiteX5" fmla="*/ 545 w 186898"/>
                  <a:gd name="connsiteY5" fmla="*/ 163418 h 172019"/>
                  <a:gd name="connsiteX6" fmla="*/ 9146 w 186898"/>
                  <a:gd name="connsiteY6" fmla="*/ 172019 h 172019"/>
                  <a:gd name="connsiteX7" fmla="*/ 178298 w 186898"/>
                  <a:gd name="connsiteY7" fmla="*/ 172019 h 172019"/>
                  <a:gd name="connsiteX8" fmla="*/ 186899 w 186898"/>
                  <a:gd name="connsiteY8" fmla="*/ 163418 h 172019"/>
                  <a:gd name="connsiteX9" fmla="*/ 14880 w 186898"/>
                  <a:gd name="connsiteY9" fmla="*/ 156728 h 172019"/>
                  <a:gd name="connsiteX10" fmla="*/ 14880 w 186898"/>
                  <a:gd name="connsiteY10" fmla="*/ 17202 h 172019"/>
                  <a:gd name="connsiteX11" fmla="*/ 169697 w 186898"/>
                  <a:gd name="connsiteY11" fmla="*/ 17202 h 172019"/>
                  <a:gd name="connsiteX12" fmla="*/ 169697 w 186898"/>
                  <a:gd name="connsiteY12" fmla="*/ 15672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898" h="172019">
                    <a:moveTo>
                      <a:pt x="183076" y="8601"/>
                    </a:moveTo>
                    <a:cubicBezTo>
                      <a:pt x="183076" y="3851"/>
                      <a:pt x="179225" y="0"/>
                      <a:pt x="174475" y="0"/>
                    </a:cubicBezTo>
                    <a:lnTo>
                      <a:pt x="6279" y="0"/>
                    </a:lnTo>
                    <a:lnTo>
                      <a:pt x="545" y="0"/>
                    </a:lnTo>
                    <a:cubicBezTo>
                      <a:pt x="-182" y="2169"/>
                      <a:pt x="-182" y="4520"/>
                      <a:pt x="545" y="6690"/>
                    </a:cubicBezTo>
                    <a:lnTo>
                      <a:pt x="545" y="163418"/>
                    </a:lnTo>
                    <a:cubicBezTo>
                      <a:pt x="1290" y="167824"/>
                      <a:pt x="4740" y="171274"/>
                      <a:pt x="9146" y="172019"/>
                    </a:cubicBezTo>
                    <a:lnTo>
                      <a:pt x="178298" y="172019"/>
                    </a:lnTo>
                    <a:cubicBezTo>
                      <a:pt x="183047" y="172019"/>
                      <a:pt x="186899" y="168168"/>
                      <a:pt x="186899" y="163418"/>
                    </a:cubicBezTo>
                    <a:close/>
                    <a:moveTo>
                      <a:pt x="14880" y="156728"/>
                    </a:moveTo>
                    <a:lnTo>
                      <a:pt x="14880" y="17202"/>
                    </a:lnTo>
                    <a:lnTo>
                      <a:pt x="169697" y="17202"/>
                    </a:lnTo>
                    <a:lnTo>
                      <a:pt x="169697" y="15672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7" name="iSHEJI-8-52">
                <a:extLst>
                  <a:ext uri="{FF2B5EF4-FFF2-40B4-BE49-F238E27FC236}">
                    <a16:creationId xmlns:a16="http://schemas.microsoft.com/office/drawing/2014/main" id="{A6E1119B-338A-9239-271D-92E8BA7B9F08}"/>
                  </a:ext>
                </a:extLst>
              </p:cNvPr>
              <p:cNvSpPr/>
              <p:nvPr/>
            </p:nvSpPr>
            <p:spPr>
              <a:xfrm>
                <a:off x="2737812" y="3898227"/>
                <a:ext cx="184182" cy="171737"/>
              </a:xfrm>
              <a:custGeom>
                <a:avLst/>
                <a:gdLst>
                  <a:gd name="connsiteX0" fmla="*/ 182933 w 184182"/>
                  <a:gd name="connsiteY0" fmla="*/ 0 h 171737"/>
                  <a:gd name="connsiteX1" fmla="*/ 177199 w 184182"/>
                  <a:gd name="connsiteY1" fmla="*/ 0 h 171737"/>
                  <a:gd name="connsiteX2" fmla="*/ 9002 w 184182"/>
                  <a:gd name="connsiteY2" fmla="*/ 0 h 171737"/>
                  <a:gd name="connsiteX3" fmla="*/ 401 w 184182"/>
                  <a:gd name="connsiteY3" fmla="*/ 8601 h 171737"/>
                  <a:gd name="connsiteX4" fmla="*/ 401 w 184182"/>
                  <a:gd name="connsiteY4" fmla="*/ 165329 h 171737"/>
                  <a:gd name="connsiteX5" fmla="*/ 401 w 184182"/>
                  <a:gd name="connsiteY5" fmla="*/ 171063 h 171737"/>
                  <a:gd name="connsiteX6" fmla="*/ 7091 w 184182"/>
                  <a:gd name="connsiteY6" fmla="*/ 171063 h 171737"/>
                  <a:gd name="connsiteX7" fmla="*/ 175287 w 184182"/>
                  <a:gd name="connsiteY7" fmla="*/ 171063 h 171737"/>
                  <a:gd name="connsiteX8" fmla="*/ 183888 w 184182"/>
                  <a:gd name="connsiteY8" fmla="*/ 162463 h 171737"/>
                  <a:gd name="connsiteX9" fmla="*/ 183888 w 184182"/>
                  <a:gd name="connsiteY9" fmla="*/ 6690 h 171737"/>
                  <a:gd name="connsiteX10" fmla="*/ 182933 w 184182"/>
                  <a:gd name="connsiteY10" fmla="*/ 0 h 171737"/>
                  <a:gd name="connsiteX11" fmla="*/ 164775 w 184182"/>
                  <a:gd name="connsiteY11" fmla="*/ 154817 h 171737"/>
                  <a:gd name="connsiteX12" fmla="*/ 17603 w 184182"/>
                  <a:gd name="connsiteY12" fmla="*/ 154817 h 171737"/>
                  <a:gd name="connsiteX13" fmla="*/ 17603 w 184182"/>
                  <a:gd name="connsiteY13" fmla="*/ 15291 h 171737"/>
                  <a:gd name="connsiteX14" fmla="*/ 164775 w 184182"/>
                  <a:gd name="connsiteY14" fmla="*/ 15291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82" h="171737">
                    <a:moveTo>
                      <a:pt x="182933" y="0"/>
                    </a:moveTo>
                    <a:lnTo>
                      <a:pt x="177199" y="0"/>
                    </a:ln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542" y="171962"/>
                      <a:pt x="4950" y="171962"/>
                      <a:pt x="7091" y="171063"/>
                    </a:cubicBezTo>
                    <a:lnTo>
                      <a:pt x="175287" y="171063"/>
                    </a:lnTo>
                    <a:cubicBezTo>
                      <a:pt x="180037" y="171063"/>
                      <a:pt x="183888" y="167212"/>
                      <a:pt x="183888" y="162463"/>
                    </a:cubicBezTo>
                    <a:lnTo>
                      <a:pt x="183888" y="6690"/>
                    </a:lnTo>
                    <a:cubicBezTo>
                      <a:pt x="184500" y="4425"/>
                      <a:pt x="184146" y="2007"/>
                      <a:pt x="182933" y="0"/>
                    </a:cubicBezTo>
                    <a:close/>
                    <a:moveTo>
                      <a:pt x="164775" y="154817"/>
                    </a:moveTo>
                    <a:lnTo>
                      <a:pt x="17603" y="154817"/>
                    </a:lnTo>
                    <a:lnTo>
                      <a:pt x="17603" y="15291"/>
                    </a:lnTo>
                    <a:lnTo>
                      <a:pt x="164775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8" name="iSHEJI-8-53">
                <a:extLst>
                  <a:ext uri="{FF2B5EF4-FFF2-40B4-BE49-F238E27FC236}">
                    <a16:creationId xmlns:a16="http://schemas.microsoft.com/office/drawing/2014/main" id="{1EA46C7C-2F43-196D-6428-92C2EB2AD08C}"/>
                  </a:ext>
                </a:extLst>
              </p:cNvPr>
              <p:cNvSpPr/>
              <p:nvPr/>
            </p:nvSpPr>
            <p:spPr>
              <a:xfrm>
                <a:off x="2936035" y="3898227"/>
                <a:ext cx="183911" cy="173619"/>
              </a:xfrm>
              <a:custGeom>
                <a:avLst/>
                <a:gdLst>
                  <a:gd name="connsiteX0" fmla="*/ 183487 w 183911"/>
                  <a:gd name="connsiteY0" fmla="*/ 0 h 173619"/>
                  <a:gd name="connsiteX1" fmla="*/ 177753 w 183911"/>
                  <a:gd name="connsiteY1" fmla="*/ 0 h 173619"/>
                  <a:gd name="connsiteX2" fmla="*/ 8601 w 183911"/>
                  <a:gd name="connsiteY2" fmla="*/ 0 h 173619"/>
                  <a:gd name="connsiteX3" fmla="*/ 0 w 183911"/>
                  <a:gd name="connsiteY3" fmla="*/ 8601 h 173619"/>
                  <a:gd name="connsiteX4" fmla="*/ 0 w 183911"/>
                  <a:gd name="connsiteY4" fmla="*/ 165329 h 173619"/>
                  <a:gd name="connsiteX5" fmla="*/ 7588 w 183911"/>
                  <a:gd name="connsiteY5" fmla="*/ 173032 h 173619"/>
                  <a:gd name="connsiteX6" fmla="*/ 8601 w 183911"/>
                  <a:gd name="connsiteY6" fmla="*/ 172975 h 173619"/>
                  <a:gd name="connsiteX7" fmla="*/ 177753 w 183911"/>
                  <a:gd name="connsiteY7" fmla="*/ 172975 h 173619"/>
                  <a:gd name="connsiteX8" fmla="*/ 183487 w 183911"/>
                  <a:gd name="connsiteY8" fmla="*/ 172975 h 173619"/>
                  <a:gd name="connsiteX9" fmla="*/ 183487 w 183911"/>
                  <a:gd name="connsiteY9" fmla="*/ 167241 h 173619"/>
                  <a:gd name="connsiteX10" fmla="*/ 183487 w 183911"/>
                  <a:gd name="connsiteY10" fmla="*/ 5734 h 173619"/>
                  <a:gd name="connsiteX11" fmla="*/ 183487 w 183911"/>
                  <a:gd name="connsiteY11" fmla="*/ 0 h 173619"/>
                  <a:gd name="connsiteX12" fmla="*/ 169152 w 183911"/>
                  <a:gd name="connsiteY12" fmla="*/ 154817 h 173619"/>
                  <a:gd name="connsiteX13" fmla="*/ 17202 w 183911"/>
                  <a:gd name="connsiteY13" fmla="*/ 154817 h 173619"/>
                  <a:gd name="connsiteX14" fmla="*/ 17202 w 183911"/>
                  <a:gd name="connsiteY14" fmla="*/ 15291 h 173619"/>
                  <a:gd name="connsiteX15" fmla="*/ 169152 w 183911"/>
                  <a:gd name="connsiteY15" fmla="*/ 15291 h 17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11" h="173619">
                    <a:moveTo>
                      <a:pt x="183487" y="0"/>
                    </a:moveTo>
                    <a:cubicBezTo>
                      <a:pt x="183487" y="0"/>
                      <a:pt x="183487" y="0"/>
                      <a:pt x="177753" y="0"/>
                    </a:cubicBezTo>
                    <a:lnTo>
                      <a:pt x="8601" y="0"/>
                    </a:lnTo>
                    <a:cubicBezTo>
                      <a:pt x="3852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-28" y="169554"/>
                      <a:pt x="3364" y="173003"/>
                      <a:pt x="7588" y="173032"/>
                    </a:cubicBezTo>
                    <a:cubicBezTo>
                      <a:pt x="7923" y="173042"/>
                      <a:pt x="8267" y="173013"/>
                      <a:pt x="8601" y="172975"/>
                    </a:cubicBezTo>
                    <a:lnTo>
                      <a:pt x="177753" y="172975"/>
                    </a:lnTo>
                    <a:cubicBezTo>
                      <a:pt x="179569" y="173835"/>
                      <a:pt x="181671" y="173835"/>
                      <a:pt x="183487" y="172975"/>
                    </a:cubicBezTo>
                    <a:cubicBezTo>
                      <a:pt x="183487" y="172975"/>
                      <a:pt x="183487" y="172975"/>
                      <a:pt x="183487" y="167241"/>
                    </a:cubicBezTo>
                    <a:lnTo>
                      <a:pt x="183487" y="5734"/>
                    </a:lnTo>
                    <a:cubicBezTo>
                      <a:pt x="183487" y="5734"/>
                      <a:pt x="184443" y="1911"/>
                      <a:pt x="183487" y="0"/>
                    </a:cubicBezTo>
                    <a:close/>
                    <a:moveTo>
                      <a:pt x="169152" y="154817"/>
                    </a:moveTo>
                    <a:lnTo>
                      <a:pt x="17202" y="154817"/>
                    </a:lnTo>
                    <a:lnTo>
                      <a:pt x="17202" y="15291"/>
                    </a:lnTo>
                    <a:lnTo>
                      <a:pt x="169152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9" name="iSHEJI-8-54">
                <a:extLst>
                  <a:ext uri="{FF2B5EF4-FFF2-40B4-BE49-F238E27FC236}">
                    <a16:creationId xmlns:a16="http://schemas.microsoft.com/office/drawing/2014/main" id="{1DD836FB-4182-9C0A-09B0-73B86D942810}"/>
                  </a:ext>
                </a:extLst>
              </p:cNvPr>
              <p:cNvSpPr/>
              <p:nvPr/>
            </p:nvSpPr>
            <p:spPr>
              <a:xfrm>
                <a:off x="3136416" y="3894966"/>
                <a:ext cx="183795" cy="170313"/>
              </a:xfrm>
              <a:custGeom>
                <a:avLst/>
                <a:gdLst>
                  <a:gd name="connsiteX0" fmla="*/ 183795 w 183795"/>
                  <a:gd name="connsiteY0" fmla="*/ 8995 h 170313"/>
                  <a:gd name="connsiteX1" fmla="*/ 175194 w 183795"/>
                  <a:gd name="connsiteY1" fmla="*/ 394 h 170313"/>
                  <a:gd name="connsiteX2" fmla="*/ 6998 w 183795"/>
                  <a:gd name="connsiteY2" fmla="*/ 394 h 170313"/>
                  <a:gd name="connsiteX3" fmla="*/ 308 w 183795"/>
                  <a:gd name="connsiteY3" fmla="*/ 394 h 170313"/>
                  <a:gd name="connsiteX4" fmla="*/ 308 w 183795"/>
                  <a:gd name="connsiteY4" fmla="*/ 6128 h 170313"/>
                  <a:gd name="connsiteX5" fmla="*/ 308 w 183795"/>
                  <a:gd name="connsiteY5" fmla="*/ 163812 h 170313"/>
                  <a:gd name="connsiteX6" fmla="*/ 308 w 183795"/>
                  <a:gd name="connsiteY6" fmla="*/ 169546 h 170313"/>
                  <a:gd name="connsiteX7" fmla="*/ 6998 w 183795"/>
                  <a:gd name="connsiteY7" fmla="*/ 169546 h 170313"/>
                  <a:gd name="connsiteX8" fmla="*/ 175194 w 183795"/>
                  <a:gd name="connsiteY8" fmla="*/ 169546 h 170313"/>
                  <a:gd name="connsiteX9" fmla="*/ 183738 w 183795"/>
                  <a:gd name="connsiteY9" fmla="*/ 162914 h 170313"/>
                  <a:gd name="connsiteX10" fmla="*/ 183795 w 183795"/>
                  <a:gd name="connsiteY10" fmla="*/ 161901 h 170313"/>
                  <a:gd name="connsiteX11" fmla="*/ 15599 w 183795"/>
                  <a:gd name="connsiteY11" fmla="*/ 158078 h 170313"/>
                  <a:gd name="connsiteX12" fmla="*/ 15599 w 183795"/>
                  <a:gd name="connsiteY12" fmla="*/ 18552 h 170313"/>
                  <a:gd name="connsiteX13" fmla="*/ 166593 w 183795"/>
                  <a:gd name="connsiteY13" fmla="*/ 18552 h 170313"/>
                  <a:gd name="connsiteX14" fmla="*/ 166593 w 183795"/>
                  <a:gd name="connsiteY14" fmla="*/ 159034 h 17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0313">
                    <a:moveTo>
                      <a:pt x="183795" y="8995"/>
                    </a:moveTo>
                    <a:cubicBezTo>
                      <a:pt x="183795" y="4245"/>
                      <a:pt x="179944" y="394"/>
                      <a:pt x="175194" y="394"/>
                    </a:cubicBezTo>
                    <a:lnTo>
                      <a:pt x="6998" y="394"/>
                    </a:lnTo>
                    <a:cubicBezTo>
                      <a:pt x="4800" y="-131"/>
                      <a:pt x="2506" y="-131"/>
                      <a:pt x="308" y="394"/>
                    </a:cubicBezTo>
                    <a:cubicBezTo>
                      <a:pt x="-103" y="2286"/>
                      <a:pt x="-103" y="4236"/>
                      <a:pt x="308" y="6128"/>
                    </a:cubicBezTo>
                    <a:lnTo>
                      <a:pt x="308" y="163812"/>
                    </a:lnTo>
                    <a:cubicBezTo>
                      <a:pt x="-103" y="165705"/>
                      <a:pt x="-103" y="167654"/>
                      <a:pt x="308" y="169546"/>
                    </a:cubicBezTo>
                    <a:cubicBezTo>
                      <a:pt x="2420" y="170569"/>
                      <a:pt x="4886" y="170569"/>
                      <a:pt x="6998" y="169546"/>
                    </a:cubicBezTo>
                    <a:lnTo>
                      <a:pt x="175194" y="169546"/>
                    </a:lnTo>
                    <a:cubicBezTo>
                      <a:pt x="179380" y="170072"/>
                      <a:pt x="183212" y="167109"/>
                      <a:pt x="183738" y="162914"/>
                    </a:cubicBezTo>
                    <a:cubicBezTo>
                      <a:pt x="183776" y="162579"/>
                      <a:pt x="183795" y="162245"/>
                      <a:pt x="183795" y="161901"/>
                    </a:cubicBezTo>
                    <a:close/>
                    <a:moveTo>
                      <a:pt x="15599" y="158078"/>
                    </a:moveTo>
                    <a:lnTo>
                      <a:pt x="15599" y="18552"/>
                    </a:lnTo>
                    <a:lnTo>
                      <a:pt x="166593" y="18552"/>
                    </a:lnTo>
                    <a:lnTo>
                      <a:pt x="166593" y="15903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0" name="iSHEJI-8-55">
                <a:extLst>
                  <a:ext uri="{FF2B5EF4-FFF2-40B4-BE49-F238E27FC236}">
                    <a16:creationId xmlns:a16="http://schemas.microsoft.com/office/drawing/2014/main" id="{93A7A855-065F-A97A-45E6-AE8717080A0D}"/>
                  </a:ext>
                </a:extLst>
              </p:cNvPr>
              <p:cNvSpPr/>
              <p:nvPr/>
            </p:nvSpPr>
            <p:spPr>
              <a:xfrm>
                <a:off x="3332140" y="3897732"/>
                <a:ext cx="184000" cy="172513"/>
              </a:xfrm>
              <a:custGeom>
                <a:avLst/>
                <a:gdLst>
                  <a:gd name="connsiteX0" fmla="*/ 183982 w 184000"/>
                  <a:gd name="connsiteY0" fmla="*/ 495 h 172513"/>
                  <a:gd name="connsiteX1" fmla="*/ 178248 w 184000"/>
                  <a:gd name="connsiteY1" fmla="*/ 495 h 172513"/>
                  <a:gd name="connsiteX2" fmla="*/ 9096 w 184000"/>
                  <a:gd name="connsiteY2" fmla="*/ 495 h 172513"/>
                  <a:gd name="connsiteX3" fmla="*/ 495 w 184000"/>
                  <a:gd name="connsiteY3" fmla="*/ 9096 h 172513"/>
                  <a:gd name="connsiteX4" fmla="*/ 495 w 184000"/>
                  <a:gd name="connsiteY4" fmla="*/ 166780 h 172513"/>
                  <a:gd name="connsiteX5" fmla="*/ 495 w 184000"/>
                  <a:gd name="connsiteY5" fmla="*/ 172514 h 172513"/>
                  <a:gd name="connsiteX6" fmla="*/ 6229 w 184000"/>
                  <a:gd name="connsiteY6" fmla="*/ 172514 h 172513"/>
                  <a:gd name="connsiteX7" fmla="*/ 175381 w 184000"/>
                  <a:gd name="connsiteY7" fmla="*/ 172514 h 172513"/>
                  <a:gd name="connsiteX8" fmla="*/ 183026 w 184000"/>
                  <a:gd name="connsiteY8" fmla="*/ 164868 h 172513"/>
                  <a:gd name="connsiteX9" fmla="*/ 183026 w 184000"/>
                  <a:gd name="connsiteY9" fmla="*/ 6229 h 172513"/>
                  <a:gd name="connsiteX10" fmla="*/ 183982 w 184000"/>
                  <a:gd name="connsiteY10" fmla="*/ 495 h 172513"/>
                  <a:gd name="connsiteX11" fmla="*/ 169647 w 184000"/>
                  <a:gd name="connsiteY11" fmla="*/ 155312 h 172513"/>
                  <a:gd name="connsiteX12" fmla="*/ 17697 w 184000"/>
                  <a:gd name="connsiteY12" fmla="*/ 155312 h 172513"/>
                  <a:gd name="connsiteX13" fmla="*/ 17697 w 184000"/>
                  <a:gd name="connsiteY13" fmla="*/ 15785 h 172513"/>
                  <a:gd name="connsiteX14" fmla="*/ 169647 w 184000"/>
                  <a:gd name="connsiteY14" fmla="*/ 15785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00" h="172513">
                    <a:moveTo>
                      <a:pt x="183982" y="495"/>
                    </a:moveTo>
                    <a:cubicBezTo>
                      <a:pt x="182128" y="-165"/>
                      <a:pt x="180102" y="-165"/>
                      <a:pt x="178248" y="495"/>
                    </a:cubicBezTo>
                    <a:lnTo>
                      <a:pt x="9096" y="495"/>
                    </a:lnTo>
                    <a:cubicBezTo>
                      <a:pt x="4346" y="495"/>
                      <a:pt x="495" y="4346"/>
                      <a:pt x="495" y="9096"/>
                    </a:cubicBezTo>
                    <a:lnTo>
                      <a:pt x="495" y="166780"/>
                    </a:lnTo>
                    <a:cubicBezTo>
                      <a:pt x="-165" y="168634"/>
                      <a:pt x="-165" y="170660"/>
                      <a:pt x="495" y="172514"/>
                    </a:cubicBezTo>
                    <a:lnTo>
                      <a:pt x="6229" y="172514"/>
                    </a:lnTo>
                    <a:lnTo>
                      <a:pt x="175381" y="172514"/>
                    </a:lnTo>
                    <a:cubicBezTo>
                      <a:pt x="179605" y="172514"/>
                      <a:pt x="183026" y="169092"/>
                      <a:pt x="183026" y="164868"/>
                    </a:cubicBezTo>
                    <a:lnTo>
                      <a:pt x="183026" y="6229"/>
                    </a:lnTo>
                    <a:cubicBezTo>
                      <a:pt x="183762" y="4413"/>
                      <a:pt x="184087" y="2454"/>
                      <a:pt x="183982" y="495"/>
                    </a:cubicBezTo>
                    <a:close/>
                    <a:moveTo>
                      <a:pt x="169647" y="155312"/>
                    </a:moveTo>
                    <a:lnTo>
                      <a:pt x="17697" y="155312"/>
                    </a:lnTo>
                    <a:lnTo>
                      <a:pt x="17697" y="15785"/>
                    </a:lnTo>
                    <a:lnTo>
                      <a:pt x="169647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1" name="iSHEJI-8-56">
                <a:extLst>
                  <a:ext uri="{FF2B5EF4-FFF2-40B4-BE49-F238E27FC236}">
                    <a16:creationId xmlns:a16="http://schemas.microsoft.com/office/drawing/2014/main" id="{AFD7323D-CE81-392D-30F1-D8E916794EDB}"/>
                  </a:ext>
                </a:extLst>
              </p:cNvPr>
              <p:cNvSpPr/>
              <p:nvPr/>
            </p:nvSpPr>
            <p:spPr>
              <a:xfrm>
                <a:off x="3533016" y="3894686"/>
                <a:ext cx="183795" cy="169825"/>
              </a:xfrm>
              <a:custGeom>
                <a:avLst/>
                <a:gdLst>
                  <a:gd name="connsiteX0" fmla="*/ 183795 w 183795"/>
                  <a:gd name="connsiteY0" fmla="*/ 9275 h 169825"/>
                  <a:gd name="connsiteX1" fmla="*/ 175194 w 183795"/>
                  <a:gd name="connsiteY1" fmla="*/ 674 h 169825"/>
                  <a:gd name="connsiteX2" fmla="*/ 6998 w 183795"/>
                  <a:gd name="connsiteY2" fmla="*/ 674 h 169825"/>
                  <a:gd name="connsiteX3" fmla="*/ 308 w 183795"/>
                  <a:gd name="connsiteY3" fmla="*/ 674 h 169825"/>
                  <a:gd name="connsiteX4" fmla="*/ 308 w 183795"/>
                  <a:gd name="connsiteY4" fmla="*/ 6408 h 169825"/>
                  <a:gd name="connsiteX5" fmla="*/ 308 w 183795"/>
                  <a:gd name="connsiteY5" fmla="*/ 164092 h 169825"/>
                  <a:gd name="connsiteX6" fmla="*/ 308 w 183795"/>
                  <a:gd name="connsiteY6" fmla="*/ 169826 h 169825"/>
                  <a:gd name="connsiteX7" fmla="*/ 6998 w 183795"/>
                  <a:gd name="connsiteY7" fmla="*/ 169826 h 169825"/>
                  <a:gd name="connsiteX8" fmla="*/ 175194 w 183795"/>
                  <a:gd name="connsiteY8" fmla="*/ 169826 h 169825"/>
                  <a:gd name="connsiteX9" fmla="*/ 183795 w 183795"/>
                  <a:gd name="connsiteY9" fmla="*/ 161225 h 169825"/>
                  <a:gd name="connsiteX10" fmla="*/ 14643 w 183795"/>
                  <a:gd name="connsiteY10" fmla="*/ 158358 h 169825"/>
                  <a:gd name="connsiteX11" fmla="*/ 14643 w 183795"/>
                  <a:gd name="connsiteY11" fmla="*/ 18831 h 169825"/>
                  <a:gd name="connsiteX12" fmla="*/ 166593 w 183795"/>
                  <a:gd name="connsiteY12" fmla="*/ 18831 h 169825"/>
                  <a:gd name="connsiteX13" fmla="*/ 166593 w 183795"/>
                  <a:gd name="connsiteY13" fmla="*/ 158358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69825">
                    <a:moveTo>
                      <a:pt x="183795" y="9275"/>
                    </a:moveTo>
                    <a:cubicBezTo>
                      <a:pt x="183795" y="4525"/>
                      <a:pt x="179944" y="674"/>
                      <a:pt x="175194" y="674"/>
                    </a:cubicBezTo>
                    <a:lnTo>
                      <a:pt x="6998" y="674"/>
                    </a:lnTo>
                    <a:cubicBezTo>
                      <a:pt x="4857" y="-225"/>
                      <a:pt x="2449" y="-225"/>
                      <a:pt x="308" y="674"/>
                    </a:cubicBezTo>
                    <a:cubicBezTo>
                      <a:pt x="-103" y="2566"/>
                      <a:pt x="-103" y="4516"/>
                      <a:pt x="308" y="6408"/>
                    </a:cubicBezTo>
                    <a:lnTo>
                      <a:pt x="308" y="164092"/>
                    </a:lnTo>
                    <a:cubicBezTo>
                      <a:pt x="-103" y="165984"/>
                      <a:pt x="-103" y="167934"/>
                      <a:pt x="308" y="169826"/>
                    </a:cubicBezTo>
                    <a:lnTo>
                      <a:pt x="6998" y="169826"/>
                    </a:lnTo>
                    <a:lnTo>
                      <a:pt x="175194" y="169826"/>
                    </a:lnTo>
                    <a:cubicBezTo>
                      <a:pt x="179944" y="169826"/>
                      <a:pt x="183795" y="165975"/>
                      <a:pt x="183795" y="161225"/>
                    </a:cubicBezTo>
                    <a:close/>
                    <a:moveTo>
                      <a:pt x="14643" y="158358"/>
                    </a:moveTo>
                    <a:lnTo>
                      <a:pt x="14643" y="18831"/>
                    </a:lnTo>
                    <a:lnTo>
                      <a:pt x="166593" y="18831"/>
                    </a:lnTo>
                    <a:lnTo>
                      <a:pt x="166593" y="1583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2" name="iSHEJI-8-57">
                <a:extLst>
                  <a:ext uri="{FF2B5EF4-FFF2-40B4-BE49-F238E27FC236}">
                    <a16:creationId xmlns:a16="http://schemas.microsoft.com/office/drawing/2014/main" id="{2154D717-93DA-C7FD-DDDC-ABACC8596FD9}"/>
                  </a:ext>
                </a:extLst>
              </p:cNvPr>
              <p:cNvSpPr/>
              <p:nvPr/>
            </p:nvSpPr>
            <p:spPr>
              <a:xfrm>
                <a:off x="3728561" y="3897553"/>
                <a:ext cx="186072" cy="172692"/>
              </a:xfrm>
              <a:custGeom>
                <a:avLst/>
                <a:gdLst>
                  <a:gd name="connsiteX0" fmla="*/ 184161 w 186072"/>
                  <a:gd name="connsiteY0" fmla="*/ 674 h 172692"/>
                  <a:gd name="connsiteX1" fmla="*/ 177471 w 186072"/>
                  <a:gd name="connsiteY1" fmla="*/ 674 h 172692"/>
                  <a:gd name="connsiteX2" fmla="*/ 9275 w 186072"/>
                  <a:gd name="connsiteY2" fmla="*/ 674 h 172692"/>
                  <a:gd name="connsiteX3" fmla="*/ 674 w 186072"/>
                  <a:gd name="connsiteY3" fmla="*/ 9275 h 172692"/>
                  <a:gd name="connsiteX4" fmla="*/ 674 w 186072"/>
                  <a:gd name="connsiteY4" fmla="*/ 166003 h 172692"/>
                  <a:gd name="connsiteX5" fmla="*/ 674 w 186072"/>
                  <a:gd name="connsiteY5" fmla="*/ 172693 h 172692"/>
                  <a:gd name="connsiteX6" fmla="*/ 6408 w 186072"/>
                  <a:gd name="connsiteY6" fmla="*/ 172693 h 172692"/>
                  <a:gd name="connsiteX7" fmla="*/ 177471 w 186072"/>
                  <a:gd name="connsiteY7" fmla="*/ 172693 h 172692"/>
                  <a:gd name="connsiteX8" fmla="*/ 186072 w 186072"/>
                  <a:gd name="connsiteY8" fmla="*/ 164092 h 172692"/>
                  <a:gd name="connsiteX9" fmla="*/ 186072 w 186072"/>
                  <a:gd name="connsiteY9" fmla="*/ 6408 h 172692"/>
                  <a:gd name="connsiteX10" fmla="*/ 184161 w 186072"/>
                  <a:gd name="connsiteY10" fmla="*/ 674 h 172692"/>
                  <a:gd name="connsiteX11" fmla="*/ 169826 w 186072"/>
                  <a:gd name="connsiteY11" fmla="*/ 154535 h 172692"/>
                  <a:gd name="connsiteX12" fmla="*/ 17876 w 186072"/>
                  <a:gd name="connsiteY12" fmla="*/ 154535 h 172692"/>
                  <a:gd name="connsiteX13" fmla="*/ 17876 w 186072"/>
                  <a:gd name="connsiteY13" fmla="*/ 15964 h 172692"/>
                  <a:gd name="connsiteX14" fmla="*/ 169826 w 186072"/>
                  <a:gd name="connsiteY14" fmla="*/ 15964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072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7471" y="172693"/>
                    </a:lnTo>
                    <a:cubicBezTo>
                      <a:pt x="182221" y="172693"/>
                      <a:pt x="186072" y="168842"/>
                      <a:pt x="186072" y="164092"/>
                    </a:cubicBezTo>
                    <a:lnTo>
                      <a:pt x="186072" y="6408"/>
                    </a:lnTo>
                    <a:cubicBezTo>
                      <a:pt x="186015" y="4353"/>
                      <a:pt x="185346" y="2356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5964"/>
                    </a:lnTo>
                    <a:lnTo>
                      <a:pt x="169826" y="1596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3" name="iSHEJI-8-58">
                <a:extLst>
                  <a:ext uri="{FF2B5EF4-FFF2-40B4-BE49-F238E27FC236}">
                    <a16:creationId xmlns:a16="http://schemas.microsoft.com/office/drawing/2014/main" id="{F18C8B31-67F4-235C-0F16-6F0081E286C6}"/>
                  </a:ext>
                </a:extLst>
              </p:cNvPr>
              <p:cNvSpPr/>
              <p:nvPr/>
            </p:nvSpPr>
            <p:spPr>
              <a:xfrm>
                <a:off x="4125834" y="3897732"/>
                <a:ext cx="186358" cy="174425"/>
              </a:xfrm>
              <a:custGeom>
                <a:avLst/>
                <a:gdLst>
                  <a:gd name="connsiteX0" fmla="*/ 183487 w 186358"/>
                  <a:gd name="connsiteY0" fmla="*/ 495 h 174425"/>
                  <a:gd name="connsiteX1" fmla="*/ 177753 w 186358"/>
                  <a:gd name="connsiteY1" fmla="*/ 495 h 174425"/>
                  <a:gd name="connsiteX2" fmla="*/ 8601 w 186358"/>
                  <a:gd name="connsiteY2" fmla="*/ 495 h 174425"/>
                  <a:gd name="connsiteX3" fmla="*/ 0 w 186358"/>
                  <a:gd name="connsiteY3" fmla="*/ 9096 h 174425"/>
                  <a:gd name="connsiteX4" fmla="*/ 0 w 186358"/>
                  <a:gd name="connsiteY4" fmla="*/ 165824 h 174425"/>
                  <a:gd name="connsiteX5" fmla="*/ 8601 w 186358"/>
                  <a:gd name="connsiteY5" fmla="*/ 174425 h 174425"/>
                  <a:gd name="connsiteX6" fmla="*/ 177753 w 186358"/>
                  <a:gd name="connsiteY6" fmla="*/ 174425 h 174425"/>
                  <a:gd name="connsiteX7" fmla="*/ 186354 w 186358"/>
                  <a:gd name="connsiteY7" fmla="*/ 165824 h 174425"/>
                  <a:gd name="connsiteX8" fmla="*/ 186354 w 186358"/>
                  <a:gd name="connsiteY8" fmla="*/ 6229 h 174425"/>
                  <a:gd name="connsiteX9" fmla="*/ 183487 w 186358"/>
                  <a:gd name="connsiteY9" fmla="*/ 495 h 174425"/>
                  <a:gd name="connsiteX10" fmla="*/ 169152 w 186358"/>
                  <a:gd name="connsiteY10" fmla="*/ 154356 h 174425"/>
                  <a:gd name="connsiteX11" fmla="*/ 19113 w 186358"/>
                  <a:gd name="connsiteY11" fmla="*/ 154356 h 174425"/>
                  <a:gd name="connsiteX12" fmla="*/ 19113 w 186358"/>
                  <a:gd name="connsiteY12" fmla="*/ 15785 h 174425"/>
                  <a:gd name="connsiteX13" fmla="*/ 171064 w 186358"/>
                  <a:gd name="connsiteY13" fmla="*/ 15785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358" h="174425">
                    <a:moveTo>
                      <a:pt x="183487" y="495"/>
                    </a:moveTo>
                    <a:cubicBezTo>
                      <a:pt x="181633" y="-165"/>
                      <a:pt x="179607" y="-165"/>
                      <a:pt x="177753" y="495"/>
                    </a:cubicBezTo>
                    <a:lnTo>
                      <a:pt x="8601" y="495"/>
                    </a:lnTo>
                    <a:cubicBezTo>
                      <a:pt x="3851" y="495"/>
                      <a:pt x="0" y="4346"/>
                      <a:pt x="0" y="9096"/>
                    </a:cubicBezTo>
                    <a:lnTo>
                      <a:pt x="0" y="165824"/>
                    </a:lnTo>
                    <a:cubicBezTo>
                      <a:pt x="746" y="170230"/>
                      <a:pt x="4195" y="173680"/>
                      <a:pt x="8601" y="174425"/>
                    </a:cubicBezTo>
                    <a:lnTo>
                      <a:pt x="177753" y="174425"/>
                    </a:lnTo>
                    <a:cubicBezTo>
                      <a:pt x="182503" y="174425"/>
                      <a:pt x="186354" y="170574"/>
                      <a:pt x="186354" y="165824"/>
                    </a:cubicBezTo>
                    <a:lnTo>
                      <a:pt x="186354" y="6229"/>
                    </a:lnTo>
                    <a:cubicBezTo>
                      <a:pt x="186440" y="3954"/>
                      <a:pt x="185360" y="1794"/>
                      <a:pt x="183487" y="495"/>
                    </a:cubicBezTo>
                    <a:close/>
                    <a:moveTo>
                      <a:pt x="169152" y="154356"/>
                    </a:moveTo>
                    <a:lnTo>
                      <a:pt x="19113" y="154356"/>
                    </a:lnTo>
                    <a:lnTo>
                      <a:pt x="19113" y="15785"/>
                    </a:lnTo>
                    <a:lnTo>
                      <a:pt x="171064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4" name="iSHEJI-8-59">
                <a:extLst>
                  <a:ext uri="{FF2B5EF4-FFF2-40B4-BE49-F238E27FC236}">
                    <a16:creationId xmlns:a16="http://schemas.microsoft.com/office/drawing/2014/main" id="{00075EB5-EEF9-B856-CE03-463DF32E3A8C}"/>
                  </a:ext>
                </a:extLst>
              </p:cNvPr>
              <p:cNvSpPr/>
              <p:nvPr/>
            </p:nvSpPr>
            <p:spPr>
              <a:xfrm>
                <a:off x="3929500" y="3894866"/>
                <a:ext cx="181687" cy="170413"/>
              </a:xfrm>
              <a:custGeom>
                <a:avLst/>
                <a:gdLst>
                  <a:gd name="connsiteX0" fmla="*/ 175309 w 181687"/>
                  <a:gd name="connsiteY0" fmla="*/ 494 h 170413"/>
                  <a:gd name="connsiteX1" fmla="*/ 6157 w 181687"/>
                  <a:gd name="connsiteY1" fmla="*/ 494 h 170413"/>
                  <a:gd name="connsiteX2" fmla="*/ 423 w 181687"/>
                  <a:gd name="connsiteY2" fmla="*/ 494 h 170413"/>
                  <a:gd name="connsiteX3" fmla="*/ 423 w 181687"/>
                  <a:gd name="connsiteY3" fmla="*/ 6229 h 170413"/>
                  <a:gd name="connsiteX4" fmla="*/ 423 w 181687"/>
                  <a:gd name="connsiteY4" fmla="*/ 162957 h 170413"/>
                  <a:gd name="connsiteX5" fmla="*/ 423 w 181687"/>
                  <a:gd name="connsiteY5" fmla="*/ 169647 h 170413"/>
                  <a:gd name="connsiteX6" fmla="*/ 7112 w 181687"/>
                  <a:gd name="connsiteY6" fmla="*/ 169647 h 170413"/>
                  <a:gd name="connsiteX7" fmla="*/ 175309 w 181687"/>
                  <a:gd name="connsiteY7" fmla="*/ 169647 h 170413"/>
                  <a:gd name="connsiteX8" fmla="*/ 181043 w 181687"/>
                  <a:gd name="connsiteY8" fmla="*/ 169647 h 170413"/>
                  <a:gd name="connsiteX9" fmla="*/ 181043 w 181687"/>
                  <a:gd name="connsiteY9" fmla="*/ 163913 h 170413"/>
                  <a:gd name="connsiteX10" fmla="*/ 181043 w 181687"/>
                  <a:gd name="connsiteY10" fmla="*/ 9095 h 170413"/>
                  <a:gd name="connsiteX11" fmla="*/ 175309 w 181687"/>
                  <a:gd name="connsiteY11" fmla="*/ 494 h 170413"/>
                  <a:gd name="connsiteX12" fmla="*/ 166708 w 181687"/>
                  <a:gd name="connsiteY12" fmla="*/ 157223 h 170413"/>
                  <a:gd name="connsiteX13" fmla="*/ 15713 w 181687"/>
                  <a:gd name="connsiteY13" fmla="*/ 157223 h 170413"/>
                  <a:gd name="connsiteX14" fmla="*/ 15713 w 181687"/>
                  <a:gd name="connsiteY14" fmla="*/ 18652 h 170413"/>
                  <a:gd name="connsiteX15" fmla="*/ 167664 w 181687"/>
                  <a:gd name="connsiteY15" fmla="*/ 18652 h 17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687" h="170413">
                    <a:moveTo>
                      <a:pt x="175309" y="494"/>
                    </a:moveTo>
                    <a:lnTo>
                      <a:pt x="6157" y="494"/>
                    </a:lnTo>
                    <a:cubicBezTo>
                      <a:pt x="4303" y="-165"/>
                      <a:pt x="2277" y="-165"/>
                      <a:pt x="423" y="494"/>
                    </a:cubicBezTo>
                    <a:cubicBezTo>
                      <a:pt x="-112" y="2368"/>
                      <a:pt x="-112" y="4355"/>
                      <a:pt x="423" y="6229"/>
                    </a:cubicBezTo>
                    <a:lnTo>
                      <a:pt x="423" y="162957"/>
                    </a:lnTo>
                    <a:cubicBezTo>
                      <a:pt x="-141" y="165155"/>
                      <a:pt x="-141" y="167449"/>
                      <a:pt x="423" y="169647"/>
                    </a:cubicBezTo>
                    <a:lnTo>
                      <a:pt x="7112" y="169647"/>
                    </a:lnTo>
                    <a:lnTo>
                      <a:pt x="175309" y="169647"/>
                    </a:lnTo>
                    <a:cubicBezTo>
                      <a:pt x="177086" y="170669"/>
                      <a:pt x="179265" y="170669"/>
                      <a:pt x="181043" y="169647"/>
                    </a:cubicBezTo>
                    <a:cubicBezTo>
                      <a:pt x="181903" y="167831"/>
                      <a:pt x="181903" y="165728"/>
                      <a:pt x="181043" y="163913"/>
                    </a:cubicBezTo>
                    <a:lnTo>
                      <a:pt x="181043" y="9095"/>
                    </a:lnTo>
                    <a:cubicBezTo>
                      <a:pt x="181263" y="5273"/>
                      <a:pt x="178921" y="1765"/>
                      <a:pt x="175309" y="494"/>
                    </a:cubicBezTo>
                    <a:close/>
                    <a:moveTo>
                      <a:pt x="166708" y="157223"/>
                    </a:moveTo>
                    <a:lnTo>
                      <a:pt x="15713" y="157223"/>
                    </a:lnTo>
                    <a:lnTo>
                      <a:pt x="15713" y="18652"/>
                    </a:lnTo>
                    <a:lnTo>
                      <a:pt x="167664" y="1865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5" name="iSHEJI-8-60">
                <a:extLst>
                  <a:ext uri="{FF2B5EF4-FFF2-40B4-BE49-F238E27FC236}">
                    <a16:creationId xmlns:a16="http://schemas.microsoft.com/office/drawing/2014/main" id="{639A0FA0-2F5D-E49F-68A9-37412C1610AB}"/>
                  </a:ext>
                </a:extLst>
              </p:cNvPr>
              <p:cNvSpPr/>
              <p:nvPr/>
            </p:nvSpPr>
            <p:spPr>
              <a:xfrm>
                <a:off x="2143025" y="4284314"/>
                <a:ext cx="186171" cy="172019"/>
              </a:xfrm>
              <a:custGeom>
                <a:avLst/>
                <a:gdLst>
                  <a:gd name="connsiteX0" fmla="*/ 186165 w 186171"/>
                  <a:gd name="connsiteY0" fmla="*/ 0 h 172019"/>
                  <a:gd name="connsiteX1" fmla="*/ 180431 w 186171"/>
                  <a:gd name="connsiteY1" fmla="*/ 0 h 172019"/>
                  <a:gd name="connsiteX2" fmla="*/ 9368 w 186171"/>
                  <a:gd name="connsiteY2" fmla="*/ 0 h 172019"/>
                  <a:gd name="connsiteX3" fmla="*/ 767 w 186171"/>
                  <a:gd name="connsiteY3" fmla="*/ 8601 h 172019"/>
                  <a:gd name="connsiteX4" fmla="*/ 767 w 186171"/>
                  <a:gd name="connsiteY4" fmla="*/ 165330 h 172019"/>
                  <a:gd name="connsiteX5" fmla="*/ 767 w 186171"/>
                  <a:gd name="connsiteY5" fmla="*/ 172019 h 172019"/>
                  <a:gd name="connsiteX6" fmla="*/ 7457 w 186171"/>
                  <a:gd name="connsiteY6" fmla="*/ 172019 h 172019"/>
                  <a:gd name="connsiteX7" fmla="*/ 175653 w 186171"/>
                  <a:gd name="connsiteY7" fmla="*/ 172019 h 172019"/>
                  <a:gd name="connsiteX8" fmla="*/ 184254 w 186171"/>
                  <a:gd name="connsiteY8" fmla="*/ 163418 h 172019"/>
                  <a:gd name="connsiteX9" fmla="*/ 184254 w 186171"/>
                  <a:gd name="connsiteY9" fmla="*/ 5734 h 172019"/>
                  <a:gd name="connsiteX10" fmla="*/ 186165 w 186171"/>
                  <a:gd name="connsiteY10" fmla="*/ 0 h 172019"/>
                  <a:gd name="connsiteX11" fmla="*/ 171830 w 186171"/>
                  <a:gd name="connsiteY11" fmla="*/ 154817 h 172019"/>
                  <a:gd name="connsiteX12" fmla="*/ 17013 w 186171"/>
                  <a:gd name="connsiteY12" fmla="*/ 154817 h 172019"/>
                  <a:gd name="connsiteX13" fmla="*/ 17013 w 186171"/>
                  <a:gd name="connsiteY13" fmla="*/ 11468 h 172019"/>
                  <a:gd name="connsiteX14" fmla="*/ 168963 w 186171"/>
                  <a:gd name="connsiteY14" fmla="*/ 1146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171" h="172019">
                    <a:moveTo>
                      <a:pt x="186165" y="0"/>
                    </a:moveTo>
                    <a:lnTo>
                      <a:pt x="180431" y="0"/>
                    </a:ln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30"/>
                    </a:lnTo>
                    <a:cubicBezTo>
                      <a:pt x="-256" y="167441"/>
                      <a:pt x="-256" y="169907"/>
                      <a:pt x="767" y="172019"/>
                    </a:cubicBezTo>
                    <a:lnTo>
                      <a:pt x="7457" y="172019"/>
                    </a:lnTo>
                    <a:lnTo>
                      <a:pt x="175653" y="172019"/>
                    </a:lnTo>
                    <a:cubicBezTo>
                      <a:pt x="180403" y="172019"/>
                      <a:pt x="184254" y="168168"/>
                      <a:pt x="184254" y="163418"/>
                    </a:cubicBezTo>
                    <a:lnTo>
                      <a:pt x="184254" y="5734"/>
                    </a:lnTo>
                    <a:cubicBezTo>
                      <a:pt x="185563" y="4119"/>
                      <a:pt x="186242" y="2083"/>
                      <a:pt x="186165" y="0"/>
                    </a:cubicBezTo>
                    <a:close/>
                    <a:moveTo>
                      <a:pt x="171830" y="154817"/>
                    </a:moveTo>
                    <a:lnTo>
                      <a:pt x="17013" y="154817"/>
                    </a:lnTo>
                    <a:lnTo>
                      <a:pt x="17013" y="11468"/>
                    </a:lnTo>
                    <a:lnTo>
                      <a:pt x="168963" y="1146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6" name="iSHEJI-8-61">
                <a:extLst>
                  <a:ext uri="{FF2B5EF4-FFF2-40B4-BE49-F238E27FC236}">
                    <a16:creationId xmlns:a16="http://schemas.microsoft.com/office/drawing/2014/main" id="{BE422122-6ED1-7149-A3BC-309AFAC4114D}"/>
                  </a:ext>
                </a:extLst>
              </p:cNvPr>
              <p:cNvSpPr/>
              <p:nvPr/>
            </p:nvSpPr>
            <p:spPr>
              <a:xfrm>
                <a:off x="2343217" y="4280903"/>
                <a:ext cx="184354" cy="172281"/>
              </a:xfrm>
              <a:custGeom>
                <a:avLst/>
                <a:gdLst>
                  <a:gd name="connsiteX0" fmla="*/ 177106 w 184354"/>
                  <a:gd name="connsiteY0" fmla="*/ 545 h 172281"/>
                  <a:gd name="connsiteX1" fmla="*/ 6998 w 184354"/>
                  <a:gd name="connsiteY1" fmla="*/ 545 h 172281"/>
                  <a:gd name="connsiteX2" fmla="*/ 308 w 184354"/>
                  <a:gd name="connsiteY2" fmla="*/ 545 h 172281"/>
                  <a:gd name="connsiteX3" fmla="*/ 308 w 184354"/>
                  <a:gd name="connsiteY3" fmla="*/ 6279 h 172281"/>
                  <a:gd name="connsiteX4" fmla="*/ 308 w 184354"/>
                  <a:gd name="connsiteY4" fmla="*/ 163007 h 172281"/>
                  <a:gd name="connsiteX5" fmla="*/ 8909 w 184354"/>
                  <a:gd name="connsiteY5" fmla="*/ 171608 h 172281"/>
                  <a:gd name="connsiteX6" fmla="*/ 177106 w 184354"/>
                  <a:gd name="connsiteY6" fmla="*/ 171608 h 172281"/>
                  <a:gd name="connsiteX7" fmla="*/ 183795 w 184354"/>
                  <a:gd name="connsiteY7" fmla="*/ 171608 h 172281"/>
                  <a:gd name="connsiteX8" fmla="*/ 183795 w 184354"/>
                  <a:gd name="connsiteY8" fmla="*/ 165874 h 172281"/>
                  <a:gd name="connsiteX9" fmla="*/ 183795 w 184354"/>
                  <a:gd name="connsiteY9" fmla="*/ 9146 h 172281"/>
                  <a:gd name="connsiteX10" fmla="*/ 177106 w 184354"/>
                  <a:gd name="connsiteY10" fmla="*/ 545 h 172281"/>
                  <a:gd name="connsiteX11" fmla="*/ 169460 w 184354"/>
                  <a:gd name="connsiteY11" fmla="*/ 157273 h 172281"/>
                  <a:gd name="connsiteX12" fmla="*/ 15599 w 184354"/>
                  <a:gd name="connsiteY12" fmla="*/ 157273 h 172281"/>
                  <a:gd name="connsiteX13" fmla="*/ 15599 w 184354"/>
                  <a:gd name="connsiteY13" fmla="*/ 14880 h 172281"/>
                  <a:gd name="connsiteX14" fmla="*/ 167549 w 184354"/>
                  <a:gd name="connsiteY14" fmla="*/ 14880 h 17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354" h="172281">
                    <a:moveTo>
                      <a:pt x="177106" y="545"/>
                    </a:moveTo>
                    <a:lnTo>
                      <a:pt x="6998" y="545"/>
                    </a:lnTo>
                    <a:cubicBezTo>
                      <a:pt x="4828" y="-182"/>
                      <a:pt x="2478" y="-182"/>
                      <a:pt x="308" y="545"/>
                    </a:cubicBezTo>
                    <a:cubicBezTo>
                      <a:pt x="-103" y="2437"/>
                      <a:pt x="-103" y="4386"/>
                      <a:pt x="308" y="6279"/>
                    </a:cubicBezTo>
                    <a:lnTo>
                      <a:pt x="308" y="163007"/>
                    </a:lnTo>
                    <a:cubicBezTo>
                      <a:pt x="308" y="167757"/>
                      <a:pt x="4159" y="171608"/>
                      <a:pt x="8909" y="171608"/>
                    </a:cubicBezTo>
                    <a:lnTo>
                      <a:pt x="177106" y="171608"/>
                    </a:lnTo>
                    <a:cubicBezTo>
                      <a:pt x="179246" y="172507"/>
                      <a:pt x="181654" y="172507"/>
                      <a:pt x="183795" y="171608"/>
                    </a:cubicBezTo>
                    <a:cubicBezTo>
                      <a:pt x="184541" y="169773"/>
                      <a:pt x="184541" y="167709"/>
                      <a:pt x="183795" y="165874"/>
                    </a:cubicBezTo>
                    <a:lnTo>
                      <a:pt x="183795" y="9146"/>
                    </a:lnTo>
                    <a:cubicBezTo>
                      <a:pt x="183900" y="5055"/>
                      <a:pt x="181100" y="1453"/>
                      <a:pt x="177106" y="545"/>
                    </a:cubicBezTo>
                    <a:close/>
                    <a:moveTo>
                      <a:pt x="169460" y="157273"/>
                    </a:moveTo>
                    <a:lnTo>
                      <a:pt x="15599" y="157273"/>
                    </a:lnTo>
                    <a:lnTo>
                      <a:pt x="15599" y="14880"/>
                    </a:lnTo>
                    <a:lnTo>
                      <a:pt x="167549" y="148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7" name="iSHEJI-8-62">
                <a:extLst>
                  <a:ext uri="{FF2B5EF4-FFF2-40B4-BE49-F238E27FC236}">
                    <a16:creationId xmlns:a16="http://schemas.microsoft.com/office/drawing/2014/main" id="{070643EA-5D3F-845A-3591-BFA4C45D85C0}"/>
                  </a:ext>
                </a:extLst>
              </p:cNvPr>
              <p:cNvSpPr/>
              <p:nvPr/>
            </p:nvSpPr>
            <p:spPr>
              <a:xfrm>
                <a:off x="2540331" y="4283359"/>
                <a:ext cx="183358" cy="174425"/>
              </a:xfrm>
              <a:custGeom>
                <a:avLst/>
                <a:gdLst>
                  <a:gd name="connsiteX0" fmla="*/ 182592 w 183358"/>
                  <a:gd name="connsiteY0" fmla="*/ 0 h 174425"/>
                  <a:gd name="connsiteX1" fmla="*/ 176858 w 183358"/>
                  <a:gd name="connsiteY1" fmla="*/ 0 h 174425"/>
                  <a:gd name="connsiteX2" fmla="*/ 7706 w 183358"/>
                  <a:gd name="connsiteY2" fmla="*/ 0 h 174425"/>
                  <a:gd name="connsiteX3" fmla="*/ 3 w 183358"/>
                  <a:gd name="connsiteY3" fmla="*/ 7588 h 174425"/>
                  <a:gd name="connsiteX4" fmla="*/ 60 w 183358"/>
                  <a:gd name="connsiteY4" fmla="*/ 8601 h 174425"/>
                  <a:gd name="connsiteX5" fmla="*/ 60 w 183358"/>
                  <a:gd name="connsiteY5" fmla="*/ 165330 h 174425"/>
                  <a:gd name="connsiteX6" fmla="*/ 6693 w 183358"/>
                  <a:gd name="connsiteY6" fmla="*/ 173873 h 174425"/>
                  <a:gd name="connsiteX7" fmla="*/ 7706 w 183358"/>
                  <a:gd name="connsiteY7" fmla="*/ 173931 h 174425"/>
                  <a:gd name="connsiteX8" fmla="*/ 176858 w 183358"/>
                  <a:gd name="connsiteY8" fmla="*/ 173931 h 174425"/>
                  <a:gd name="connsiteX9" fmla="*/ 182592 w 183358"/>
                  <a:gd name="connsiteY9" fmla="*/ 173931 h 174425"/>
                  <a:gd name="connsiteX10" fmla="*/ 182592 w 183358"/>
                  <a:gd name="connsiteY10" fmla="*/ 168196 h 174425"/>
                  <a:gd name="connsiteX11" fmla="*/ 182592 w 183358"/>
                  <a:gd name="connsiteY11" fmla="*/ 6690 h 174425"/>
                  <a:gd name="connsiteX12" fmla="*/ 182592 w 183358"/>
                  <a:gd name="connsiteY12" fmla="*/ 0 h 174425"/>
                  <a:gd name="connsiteX13" fmla="*/ 171124 w 183358"/>
                  <a:gd name="connsiteY13" fmla="*/ 154817 h 174425"/>
                  <a:gd name="connsiteX14" fmla="*/ 16307 w 183358"/>
                  <a:gd name="connsiteY14" fmla="*/ 154817 h 174425"/>
                  <a:gd name="connsiteX15" fmla="*/ 16307 w 183358"/>
                  <a:gd name="connsiteY15" fmla="*/ 12424 h 174425"/>
                  <a:gd name="connsiteX16" fmla="*/ 171124 w 183358"/>
                  <a:gd name="connsiteY16" fmla="*/ 12424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58" h="174425">
                    <a:moveTo>
                      <a:pt x="182592" y="0"/>
                    </a:moveTo>
                    <a:lnTo>
                      <a:pt x="176858" y="0"/>
                    </a:lnTo>
                    <a:lnTo>
                      <a:pt x="7706" y="0"/>
                    </a:lnTo>
                    <a:cubicBezTo>
                      <a:pt x="3482" y="-29"/>
                      <a:pt x="32" y="3364"/>
                      <a:pt x="3" y="7588"/>
                    </a:cubicBezTo>
                    <a:cubicBezTo>
                      <a:pt x="-6" y="7923"/>
                      <a:pt x="22" y="8266"/>
                      <a:pt x="60" y="8601"/>
                    </a:cubicBezTo>
                    <a:lnTo>
                      <a:pt x="60" y="165330"/>
                    </a:lnTo>
                    <a:cubicBezTo>
                      <a:pt x="-465" y="169515"/>
                      <a:pt x="2497" y="173348"/>
                      <a:pt x="6693" y="173873"/>
                    </a:cubicBezTo>
                    <a:cubicBezTo>
                      <a:pt x="7027" y="173911"/>
                      <a:pt x="7362" y="173931"/>
                      <a:pt x="7706" y="173931"/>
                    </a:cubicBezTo>
                    <a:lnTo>
                      <a:pt x="176858" y="173931"/>
                    </a:lnTo>
                    <a:cubicBezTo>
                      <a:pt x="178712" y="174590"/>
                      <a:pt x="180738" y="174590"/>
                      <a:pt x="182592" y="173931"/>
                    </a:cubicBezTo>
                    <a:cubicBezTo>
                      <a:pt x="183614" y="172153"/>
                      <a:pt x="183614" y="169974"/>
                      <a:pt x="182592" y="168196"/>
                    </a:cubicBezTo>
                    <a:lnTo>
                      <a:pt x="182592" y="6690"/>
                    </a:lnTo>
                    <a:cubicBezTo>
                      <a:pt x="183490" y="4549"/>
                      <a:pt x="183490" y="2141"/>
                      <a:pt x="182592" y="0"/>
                    </a:cubicBezTo>
                    <a:close/>
                    <a:moveTo>
                      <a:pt x="171124" y="154817"/>
                    </a:moveTo>
                    <a:lnTo>
                      <a:pt x="16307" y="154817"/>
                    </a:lnTo>
                    <a:lnTo>
                      <a:pt x="16307" y="12424"/>
                    </a:lnTo>
                    <a:lnTo>
                      <a:pt x="171124" y="124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8" name="iSHEJI-8-63">
                <a:extLst>
                  <a:ext uri="{FF2B5EF4-FFF2-40B4-BE49-F238E27FC236}">
                    <a16:creationId xmlns:a16="http://schemas.microsoft.com/office/drawing/2014/main" id="{EF6F1922-249F-6517-9F69-C467B76AC47D}"/>
                  </a:ext>
                </a:extLst>
              </p:cNvPr>
              <p:cNvSpPr/>
              <p:nvPr/>
            </p:nvSpPr>
            <p:spPr>
              <a:xfrm>
                <a:off x="2737447" y="4281447"/>
                <a:ext cx="181788" cy="171737"/>
              </a:xfrm>
              <a:custGeom>
                <a:avLst/>
                <a:gdLst>
                  <a:gd name="connsiteX0" fmla="*/ 177564 w 181788"/>
                  <a:gd name="connsiteY0" fmla="*/ 0 h 171737"/>
                  <a:gd name="connsiteX1" fmla="*/ 9368 w 181788"/>
                  <a:gd name="connsiteY1" fmla="*/ 0 h 171737"/>
                  <a:gd name="connsiteX2" fmla="*/ 767 w 181788"/>
                  <a:gd name="connsiteY2" fmla="*/ 8601 h 171737"/>
                  <a:gd name="connsiteX3" fmla="*/ 767 w 181788"/>
                  <a:gd name="connsiteY3" fmla="*/ 165329 h 171737"/>
                  <a:gd name="connsiteX4" fmla="*/ 767 w 181788"/>
                  <a:gd name="connsiteY4" fmla="*/ 171063 h 171737"/>
                  <a:gd name="connsiteX5" fmla="*/ 6501 w 181788"/>
                  <a:gd name="connsiteY5" fmla="*/ 171063 h 171737"/>
                  <a:gd name="connsiteX6" fmla="*/ 174697 w 181788"/>
                  <a:gd name="connsiteY6" fmla="*/ 171063 h 171737"/>
                  <a:gd name="connsiteX7" fmla="*/ 181387 w 181788"/>
                  <a:gd name="connsiteY7" fmla="*/ 171063 h 171737"/>
                  <a:gd name="connsiteX8" fmla="*/ 181387 w 181788"/>
                  <a:gd name="connsiteY8" fmla="*/ 165329 h 171737"/>
                  <a:gd name="connsiteX9" fmla="*/ 181387 w 181788"/>
                  <a:gd name="connsiteY9" fmla="*/ 8601 h 171737"/>
                  <a:gd name="connsiteX10" fmla="*/ 177564 w 181788"/>
                  <a:gd name="connsiteY10" fmla="*/ 0 h 171737"/>
                  <a:gd name="connsiteX11" fmla="*/ 165141 w 181788"/>
                  <a:gd name="connsiteY11" fmla="*/ 156728 h 171737"/>
                  <a:gd name="connsiteX12" fmla="*/ 17969 w 181788"/>
                  <a:gd name="connsiteY12" fmla="*/ 156728 h 171737"/>
                  <a:gd name="connsiteX13" fmla="*/ 17969 w 181788"/>
                  <a:gd name="connsiteY13" fmla="*/ 14335 h 171737"/>
                  <a:gd name="connsiteX14" fmla="*/ 165141 w 181788"/>
                  <a:gd name="connsiteY14" fmla="*/ 14335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88" h="171737">
                    <a:moveTo>
                      <a:pt x="177564" y="0"/>
                    </a:move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29"/>
                    </a:lnTo>
                    <a:cubicBezTo>
                      <a:pt x="-256" y="167107"/>
                      <a:pt x="-256" y="169286"/>
                      <a:pt x="767" y="171063"/>
                    </a:cubicBezTo>
                    <a:cubicBezTo>
                      <a:pt x="2583" y="171924"/>
                      <a:pt x="4685" y="171924"/>
                      <a:pt x="6501" y="171063"/>
                    </a:cubicBezTo>
                    <a:lnTo>
                      <a:pt x="174697" y="171063"/>
                    </a:lnTo>
                    <a:cubicBezTo>
                      <a:pt x="176838" y="171962"/>
                      <a:pt x="179246" y="171962"/>
                      <a:pt x="181387" y="171063"/>
                    </a:cubicBezTo>
                    <a:cubicBezTo>
                      <a:pt x="181922" y="169190"/>
                      <a:pt x="181922" y="167203"/>
                      <a:pt x="181387" y="165329"/>
                    </a:cubicBezTo>
                    <a:lnTo>
                      <a:pt x="181387" y="8601"/>
                    </a:lnTo>
                    <a:cubicBezTo>
                      <a:pt x="181932" y="5227"/>
                      <a:pt x="180431" y="1854"/>
                      <a:pt x="177564" y="0"/>
                    </a:cubicBezTo>
                    <a:close/>
                    <a:moveTo>
                      <a:pt x="165141" y="156728"/>
                    </a:moveTo>
                    <a:lnTo>
                      <a:pt x="17969" y="156728"/>
                    </a:lnTo>
                    <a:lnTo>
                      <a:pt x="17969" y="14335"/>
                    </a:lnTo>
                    <a:lnTo>
                      <a:pt x="165141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9" name="iSHEJI-8-64">
                <a:extLst>
                  <a:ext uri="{FF2B5EF4-FFF2-40B4-BE49-F238E27FC236}">
                    <a16:creationId xmlns:a16="http://schemas.microsoft.com/office/drawing/2014/main" id="{37E1BB5F-13F0-9BFC-92B6-7623EFE3B26D}"/>
                  </a:ext>
                </a:extLst>
              </p:cNvPr>
              <p:cNvSpPr/>
              <p:nvPr/>
            </p:nvSpPr>
            <p:spPr>
              <a:xfrm>
                <a:off x="2935390" y="4283359"/>
                <a:ext cx="187672" cy="171557"/>
              </a:xfrm>
              <a:custGeom>
                <a:avLst/>
                <a:gdLst>
                  <a:gd name="connsiteX0" fmla="*/ 186999 w 187672"/>
                  <a:gd name="connsiteY0" fmla="*/ 6690 h 171557"/>
                  <a:gd name="connsiteX1" fmla="*/ 186999 w 187672"/>
                  <a:gd name="connsiteY1" fmla="*/ 0 h 171557"/>
                  <a:gd name="connsiteX2" fmla="*/ 181265 w 187672"/>
                  <a:gd name="connsiteY2" fmla="*/ 0 h 171557"/>
                  <a:gd name="connsiteX3" fmla="*/ 9246 w 187672"/>
                  <a:gd name="connsiteY3" fmla="*/ 0 h 171557"/>
                  <a:gd name="connsiteX4" fmla="*/ 645 w 187672"/>
                  <a:gd name="connsiteY4" fmla="*/ 8601 h 171557"/>
                  <a:gd name="connsiteX5" fmla="*/ 645 w 187672"/>
                  <a:gd name="connsiteY5" fmla="*/ 165329 h 171557"/>
                  <a:gd name="connsiteX6" fmla="*/ 645 w 187672"/>
                  <a:gd name="connsiteY6" fmla="*/ 171063 h 171557"/>
                  <a:gd name="connsiteX7" fmla="*/ 6379 w 187672"/>
                  <a:gd name="connsiteY7" fmla="*/ 171063 h 171557"/>
                  <a:gd name="connsiteX8" fmla="*/ 175531 w 187672"/>
                  <a:gd name="connsiteY8" fmla="*/ 171063 h 171557"/>
                  <a:gd name="connsiteX9" fmla="*/ 184132 w 187672"/>
                  <a:gd name="connsiteY9" fmla="*/ 162462 h 171557"/>
                  <a:gd name="connsiteX10" fmla="*/ 17847 w 187672"/>
                  <a:gd name="connsiteY10" fmla="*/ 154817 h 171557"/>
                  <a:gd name="connsiteX11" fmla="*/ 17847 w 187672"/>
                  <a:gd name="connsiteY11" fmla="*/ 12424 h 171557"/>
                  <a:gd name="connsiteX12" fmla="*/ 169797 w 187672"/>
                  <a:gd name="connsiteY12" fmla="*/ 12424 h 171557"/>
                  <a:gd name="connsiteX13" fmla="*/ 169797 w 187672"/>
                  <a:gd name="connsiteY13" fmla="*/ 152906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672" h="171557">
                    <a:moveTo>
                      <a:pt x="186999" y="6690"/>
                    </a:moveTo>
                    <a:cubicBezTo>
                      <a:pt x="187897" y="4549"/>
                      <a:pt x="187897" y="2141"/>
                      <a:pt x="186999" y="0"/>
                    </a:cubicBezTo>
                    <a:lnTo>
                      <a:pt x="181265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175531" y="171063"/>
                    </a:lnTo>
                    <a:cubicBezTo>
                      <a:pt x="180281" y="171063"/>
                      <a:pt x="184132" y="167212"/>
                      <a:pt x="184132" y="162462"/>
                    </a:cubicBezTo>
                    <a:close/>
                    <a:moveTo>
                      <a:pt x="17847" y="154817"/>
                    </a:moveTo>
                    <a:lnTo>
                      <a:pt x="17847" y="12424"/>
                    </a:lnTo>
                    <a:lnTo>
                      <a:pt x="169797" y="12424"/>
                    </a:lnTo>
                    <a:lnTo>
                      <a:pt x="169797" y="15290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0" name="iSHEJI-8-65">
                <a:extLst>
                  <a:ext uri="{FF2B5EF4-FFF2-40B4-BE49-F238E27FC236}">
                    <a16:creationId xmlns:a16="http://schemas.microsoft.com/office/drawing/2014/main" id="{21FEFC03-0672-BA3C-1F89-7EC5B1BBAFD5}"/>
                  </a:ext>
                </a:extLst>
              </p:cNvPr>
              <p:cNvSpPr/>
              <p:nvPr/>
            </p:nvSpPr>
            <p:spPr>
              <a:xfrm>
                <a:off x="3134813" y="4281447"/>
                <a:ext cx="183795" cy="174604"/>
              </a:xfrm>
              <a:custGeom>
                <a:avLst/>
                <a:gdLst>
                  <a:gd name="connsiteX0" fmla="*/ 176797 w 183795"/>
                  <a:gd name="connsiteY0" fmla="*/ 0 h 174604"/>
                  <a:gd name="connsiteX1" fmla="*/ 8601 w 183795"/>
                  <a:gd name="connsiteY1" fmla="*/ 0 h 174604"/>
                  <a:gd name="connsiteX2" fmla="*/ 0 w 183795"/>
                  <a:gd name="connsiteY2" fmla="*/ 8601 h 174604"/>
                  <a:gd name="connsiteX3" fmla="*/ 0 w 183795"/>
                  <a:gd name="connsiteY3" fmla="*/ 165329 h 174604"/>
                  <a:gd name="connsiteX4" fmla="*/ 8601 w 183795"/>
                  <a:gd name="connsiteY4" fmla="*/ 173930 h 174604"/>
                  <a:gd name="connsiteX5" fmla="*/ 176797 w 183795"/>
                  <a:gd name="connsiteY5" fmla="*/ 173930 h 174604"/>
                  <a:gd name="connsiteX6" fmla="*/ 183487 w 183795"/>
                  <a:gd name="connsiteY6" fmla="*/ 173930 h 174604"/>
                  <a:gd name="connsiteX7" fmla="*/ 183487 w 183795"/>
                  <a:gd name="connsiteY7" fmla="*/ 168196 h 174604"/>
                  <a:gd name="connsiteX8" fmla="*/ 183487 w 183795"/>
                  <a:gd name="connsiteY8" fmla="*/ 8601 h 174604"/>
                  <a:gd name="connsiteX9" fmla="*/ 176797 w 183795"/>
                  <a:gd name="connsiteY9" fmla="*/ 0 h 174604"/>
                  <a:gd name="connsiteX10" fmla="*/ 168196 w 183795"/>
                  <a:gd name="connsiteY10" fmla="*/ 156728 h 174604"/>
                  <a:gd name="connsiteX11" fmla="*/ 17202 w 183795"/>
                  <a:gd name="connsiteY11" fmla="*/ 156728 h 174604"/>
                  <a:gd name="connsiteX12" fmla="*/ 17202 w 183795"/>
                  <a:gd name="connsiteY12" fmla="*/ 14335 h 174604"/>
                  <a:gd name="connsiteX13" fmla="*/ 168196 w 183795"/>
                  <a:gd name="connsiteY13" fmla="*/ 14335 h 17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74604">
                    <a:moveTo>
                      <a:pt x="176797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6797" y="173930"/>
                    </a:lnTo>
                    <a:cubicBezTo>
                      <a:pt x="178938" y="174829"/>
                      <a:pt x="181346" y="174829"/>
                      <a:pt x="183487" y="173930"/>
                    </a:cubicBezTo>
                    <a:cubicBezTo>
                      <a:pt x="183898" y="172038"/>
                      <a:pt x="183898" y="170089"/>
                      <a:pt x="183487" y="168196"/>
                    </a:cubicBezTo>
                    <a:lnTo>
                      <a:pt x="183487" y="8601"/>
                    </a:lnTo>
                    <a:cubicBezTo>
                      <a:pt x="183592" y="4511"/>
                      <a:pt x="180792" y="908"/>
                      <a:pt x="176797" y="0"/>
                    </a:cubicBezTo>
                    <a:close/>
                    <a:moveTo>
                      <a:pt x="168196" y="156728"/>
                    </a:moveTo>
                    <a:lnTo>
                      <a:pt x="17202" y="156728"/>
                    </a:lnTo>
                    <a:lnTo>
                      <a:pt x="17202" y="14335"/>
                    </a:lnTo>
                    <a:lnTo>
                      <a:pt x="168196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1" name="iSHEJI-8-66">
                <a:extLst>
                  <a:ext uri="{FF2B5EF4-FFF2-40B4-BE49-F238E27FC236}">
                    <a16:creationId xmlns:a16="http://schemas.microsoft.com/office/drawing/2014/main" id="{A8FD31BC-778C-0F1B-BF28-17E0EB523EA7}"/>
                  </a:ext>
                </a:extLst>
              </p:cNvPr>
              <p:cNvSpPr/>
              <p:nvPr/>
            </p:nvSpPr>
            <p:spPr>
              <a:xfrm>
                <a:off x="3332635" y="4282714"/>
                <a:ext cx="186354" cy="174575"/>
              </a:xfrm>
              <a:custGeom>
                <a:avLst/>
                <a:gdLst>
                  <a:gd name="connsiteX0" fmla="*/ 185398 w 186354"/>
                  <a:gd name="connsiteY0" fmla="*/ 7335 h 174575"/>
                  <a:gd name="connsiteX1" fmla="*/ 185398 w 186354"/>
                  <a:gd name="connsiteY1" fmla="*/ 645 h 174575"/>
                  <a:gd name="connsiteX2" fmla="*/ 179664 w 186354"/>
                  <a:gd name="connsiteY2" fmla="*/ 645 h 174575"/>
                  <a:gd name="connsiteX3" fmla="*/ 8601 w 186354"/>
                  <a:gd name="connsiteY3" fmla="*/ 645 h 174575"/>
                  <a:gd name="connsiteX4" fmla="*/ 0 w 186354"/>
                  <a:gd name="connsiteY4" fmla="*/ 9246 h 174575"/>
                  <a:gd name="connsiteX5" fmla="*/ 0 w 186354"/>
                  <a:gd name="connsiteY5" fmla="*/ 165975 h 174575"/>
                  <a:gd name="connsiteX6" fmla="*/ 8601 w 186354"/>
                  <a:gd name="connsiteY6" fmla="*/ 174576 h 174575"/>
                  <a:gd name="connsiteX7" fmla="*/ 177753 w 186354"/>
                  <a:gd name="connsiteY7" fmla="*/ 174576 h 174575"/>
                  <a:gd name="connsiteX8" fmla="*/ 186354 w 186354"/>
                  <a:gd name="connsiteY8" fmla="*/ 165975 h 174575"/>
                  <a:gd name="connsiteX9" fmla="*/ 17202 w 186354"/>
                  <a:gd name="connsiteY9" fmla="*/ 155462 h 174575"/>
                  <a:gd name="connsiteX10" fmla="*/ 17202 w 186354"/>
                  <a:gd name="connsiteY10" fmla="*/ 13069 h 174575"/>
                  <a:gd name="connsiteX11" fmla="*/ 169152 w 186354"/>
                  <a:gd name="connsiteY11" fmla="*/ 13069 h 174575"/>
                  <a:gd name="connsiteX12" fmla="*/ 169152 w 186354"/>
                  <a:gd name="connsiteY12" fmla="*/ 153551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4575">
                    <a:moveTo>
                      <a:pt x="185398" y="7335"/>
                    </a:moveTo>
                    <a:cubicBezTo>
                      <a:pt x="186430" y="5223"/>
                      <a:pt x="186430" y="2757"/>
                      <a:pt x="185398" y="645"/>
                    </a:cubicBezTo>
                    <a:cubicBezTo>
                      <a:pt x="183583" y="-215"/>
                      <a:pt x="181480" y="-215"/>
                      <a:pt x="179664" y="645"/>
                    </a:cubicBezTo>
                    <a:lnTo>
                      <a:pt x="8601" y="645"/>
                    </a:lnTo>
                    <a:cubicBezTo>
                      <a:pt x="3851" y="645"/>
                      <a:pt x="0" y="4496"/>
                      <a:pt x="0" y="9246"/>
                    </a:cubicBezTo>
                    <a:lnTo>
                      <a:pt x="0" y="165975"/>
                    </a:lnTo>
                    <a:cubicBezTo>
                      <a:pt x="745" y="170380"/>
                      <a:pt x="4195" y="173830"/>
                      <a:pt x="8601" y="174576"/>
                    </a:cubicBezTo>
                    <a:lnTo>
                      <a:pt x="177753" y="174576"/>
                    </a:lnTo>
                    <a:cubicBezTo>
                      <a:pt x="182312" y="174136"/>
                      <a:pt x="185914" y="170533"/>
                      <a:pt x="186354" y="165975"/>
                    </a:cubicBezTo>
                    <a:close/>
                    <a:moveTo>
                      <a:pt x="17202" y="155462"/>
                    </a:moveTo>
                    <a:lnTo>
                      <a:pt x="17202" y="13069"/>
                    </a:lnTo>
                    <a:lnTo>
                      <a:pt x="169152" y="13069"/>
                    </a:lnTo>
                    <a:lnTo>
                      <a:pt x="169152" y="15355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2" name="iSHEJI-8-67">
                <a:extLst>
                  <a:ext uri="{FF2B5EF4-FFF2-40B4-BE49-F238E27FC236}">
                    <a16:creationId xmlns:a16="http://schemas.microsoft.com/office/drawing/2014/main" id="{1F1E4821-8014-F548-B5DB-DC5E44E8CA5D}"/>
                  </a:ext>
                </a:extLst>
              </p:cNvPr>
              <p:cNvSpPr/>
              <p:nvPr/>
            </p:nvSpPr>
            <p:spPr>
              <a:xfrm>
                <a:off x="3531104" y="4282685"/>
                <a:ext cx="184103" cy="172410"/>
              </a:xfrm>
              <a:custGeom>
                <a:avLst/>
                <a:gdLst>
                  <a:gd name="connsiteX0" fmla="*/ 183795 w 184103"/>
                  <a:gd name="connsiteY0" fmla="*/ 674 h 172410"/>
                  <a:gd name="connsiteX1" fmla="*/ 177106 w 184103"/>
                  <a:gd name="connsiteY1" fmla="*/ 674 h 172410"/>
                  <a:gd name="connsiteX2" fmla="*/ 8909 w 184103"/>
                  <a:gd name="connsiteY2" fmla="*/ 674 h 172410"/>
                  <a:gd name="connsiteX3" fmla="*/ 308 w 184103"/>
                  <a:gd name="connsiteY3" fmla="*/ 9275 h 172410"/>
                  <a:gd name="connsiteX4" fmla="*/ 308 w 184103"/>
                  <a:gd name="connsiteY4" fmla="*/ 166003 h 172410"/>
                  <a:gd name="connsiteX5" fmla="*/ 308 w 184103"/>
                  <a:gd name="connsiteY5" fmla="*/ 171737 h 172410"/>
                  <a:gd name="connsiteX6" fmla="*/ 6998 w 184103"/>
                  <a:gd name="connsiteY6" fmla="*/ 171737 h 172410"/>
                  <a:gd name="connsiteX7" fmla="*/ 175194 w 184103"/>
                  <a:gd name="connsiteY7" fmla="*/ 171737 h 172410"/>
                  <a:gd name="connsiteX8" fmla="*/ 183795 w 184103"/>
                  <a:gd name="connsiteY8" fmla="*/ 163136 h 172410"/>
                  <a:gd name="connsiteX9" fmla="*/ 183795 w 184103"/>
                  <a:gd name="connsiteY9" fmla="*/ 6408 h 172410"/>
                  <a:gd name="connsiteX10" fmla="*/ 183795 w 184103"/>
                  <a:gd name="connsiteY10" fmla="*/ 674 h 172410"/>
                  <a:gd name="connsiteX11" fmla="*/ 168505 w 184103"/>
                  <a:gd name="connsiteY11" fmla="*/ 154535 h 172410"/>
                  <a:gd name="connsiteX12" fmla="*/ 17510 w 184103"/>
                  <a:gd name="connsiteY12" fmla="*/ 154535 h 172410"/>
                  <a:gd name="connsiteX13" fmla="*/ 17510 w 184103"/>
                  <a:gd name="connsiteY13" fmla="*/ 13097 h 172410"/>
                  <a:gd name="connsiteX14" fmla="*/ 168505 w 184103"/>
                  <a:gd name="connsiteY14" fmla="*/ 13097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03" h="172410">
                    <a:moveTo>
                      <a:pt x="183795" y="674"/>
                    </a:moveTo>
                    <a:cubicBezTo>
                      <a:pt x="181654" y="-225"/>
                      <a:pt x="179246" y="-225"/>
                      <a:pt x="177106" y="674"/>
                    </a:cubicBezTo>
                    <a:lnTo>
                      <a:pt x="8909" y="674"/>
                    </a:lnTo>
                    <a:cubicBezTo>
                      <a:pt x="4159" y="674"/>
                      <a:pt x="308" y="4525"/>
                      <a:pt x="308" y="9275"/>
                    </a:cubicBezTo>
                    <a:lnTo>
                      <a:pt x="308" y="166003"/>
                    </a:lnTo>
                    <a:cubicBezTo>
                      <a:pt x="-103" y="167895"/>
                      <a:pt x="-103" y="169845"/>
                      <a:pt x="308" y="171737"/>
                    </a:cubicBezTo>
                    <a:cubicBezTo>
                      <a:pt x="2449" y="172635"/>
                      <a:pt x="4857" y="172635"/>
                      <a:pt x="6998" y="171737"/>
                    </a:cubicBezTo>
                    <a:lnTo>
                      <a:pt x="175194" y="171737"/>
                    </a:lnTo>
                    <a:cubicBezTo>
                      <a:pt x="179944" y="171737"/>
                      <a:pt x="183795" y="167886"/>
                      <a:pt x="183795" y="163136"/>
                    </a:cubicBezTo>
                    <a:lnTo>
                      <a:pt x="183795" y="6408"/>
                    </a:lnTo>
                    <a:cubicBezTo>
                      <a:pt x="184206" y="4516"/>
                      <a:pt x="184206" y="2566"/>
                      <a:pt x="183795" y="674"/>
                    </a:cubicBezTo>
                    <a:close/>
                    <a:moveTo>
                      <a:pt x="168505" y="154535"/>
                    </a:moveTo>
                    <a:lnTo>
                      <a:pt x="17510" y="154535"/>
                    </a:lnTo>
                    <a:lnTo>
                      <a:pt x="17510" y="13097"/>
                    </a:lnTo>
                    <a:lnTo>
                      <a:pt x="168505" y="130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3" name="iSHEJI-8-68">
                <a:extLst>
                  <a:ext uri="{FF2B5EF4-FFF2-40B4-BE49-F238E27FC236}">
                    <a16:creationId xmlns:a16="http://schemas.microsoft.com/office/drawing/2014/main" id="{3F7A709F-60E8-F497-31EE-A4064BD07789}"/>
                  </a:ext>
                </a:extLst>
              </p:cNvPr>
              <p:cNvSpPr/>
              <p:nvPr/>
            </p:nvSpPr>
            <p:spPr>
              <a:xfrm>
                <a:off x="3728460" y="4280492"/>
                <a:ext cx="182067" cy="172664"/>
              </a:xfrm>
              <a:custGeom>
                <a:avLst/>
                <a:gdLst>
                  <a:gd name="connsiteX0" fmla="*/ 178527 w 182067"/>
                  <a:gd name="connsiteY0" fmla="*/ 0 h 172664"/>
                  <a:gd name="connsiteX1" fmla="*/ 9375 w 182067"/>
                  <a:gd name="connsiteY1" fmla="*/ 0 h 172664"/>
                  <a:gd name="connsiteX2" fmla="*/ 774 w 182067"/>
                  <a:gd name="connsiteY2" fmla="*/ 8601 h 172664"/>
                  <a:gd name="connsiteX3" fmla="*/ 774 w 182067"/>
                  <a:gd name="connsiteY3" fmla="*/ 165329 h 172664"/>
                  <a:gd name="connsiteX4" fmla="*/ 774 w 182067"/>
                  <a:gd name="connsiteY4" fmla="*/ 172019 h 172664"/>
                  <a:gd name="connsiteX5" fmla="*/ 6508 w 182067"/>
                  <a:gd name="connsiteY5" fmla="*/ 172019 h 172664"/>
                  <a:gd name="connsiteX6" fmla="*/ 175660 w 182067"/>
                  <a:gd name="connsiteY6" fmla="*/ 172019 h 172664"/>
                  <a:gd name="connsiteX7" fmla="*/ 181394 w 182067"/>
                  <a:gd name="connsiteY7" fmla="*/ 172019 h 172664"/>
                  <a:gd name="connsiteX8" fmla="*/ 181394 w 182067"/>
                  <a:gd name="connsiteY8" fmla="*/ 165329 h 172664"/>
                  <a:gd name="connsiteX9" fmla="*/ 181394 w 182067"/>
                  <a:gd name="connsiteY9" fmla="*/ 8601 h 172664"/>
                  <a:gd name="connsiteX10" fmla="*/ 178527 w 182067"/>
                  <a:gd name="connsiteY10" fmla="*/ 0 h 172664"/>
                  <a:gd name="connsiteX11" fmla="*/ 169926 w 182067"/>
                  <a:gd name="connsiteY11" fmla="*/ 156728 h 172664"/>
                  <a:gd name="connsiteX12" fmla="*/ 17976 w 182067"/>
                  <a:gd name="connsiteY12" fmla="*/ 156728 h 172664"/>
                  <a:gd name="connsiteX13" fmla="*/ 17976 w 182067"/>
                  <a:gd name="connsiteY13" fmla="*/ 15291 h 172664"/>
                  <a:gd name="connsiteX14" fmla="*/ 169926 w 182067"/>
                  <a:gd name="connsiteY14" fmla="*/ 15291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067" h="172664">
                    <a:moveTo>
                      <a:pt x="178527" y="0"/>
                    </a:moveTo>
                    <a:lnTo>
                      <a:pt x="9375" y="0"/>
                    </a:lnTo>
                    <a:cubicBezTo>
                      <a:pt x="4969" y="745"/>
                      <a:pt x="1520" y="4195"/>
                      <a:pt x="774" y="8601"/>
                    </a:cubicBezTo>
                    <a:lnTo>
                      <a:pt x="774" y="165329"/>
                    </a:lnTo>
                    <a:cubicBezTo>
                      <a:pt x="-258" y="167441"/>
                      <a:pt x="-258" y="169907"/>
                      <a:pt x="774" y="172019"/>
                    </a:cubicBezTo>
                    <a:cubicBezTo>
                      <a:pt x="2590" y="172879"/>
                      <a:pt x="4692" y="172879"/>
                      <a:pt x="6508" y="172019"/>
                    </a:cubicBezTo>
                    <a:lnTo>
                      <a:pt x="175660" y="172019"/>
                    </a:lnTo>
                    <a:lnTo>
                      <a:pt x="181394" y="172019"/>
                    </a:lnTo>
                    <a:cubicBezTo>
                      <a:pt x="182292" y="169878"/>
                      <a:pt x="182292" y="167470"/>
                      <a:pt x="181394" y="165329"/>
                    </a:cubicBezTo>
                    <a:lnTo>
                      <a:pt x="181394" y="8601"/>
                    </a:lnTo>
                    <a:cubicBezTo>
                      <a:pt x="181948" y="5438"/>
                      <a:pt x="180869" y="2198"/>
                      <a:pt x="178527" y="0"/>
                    </a:cubicBezTo>
                    <a:close/>
                    <a:moveTo>
                      <a:pt x="169926" y="156728"/>
                    </a:moveTo>
                    <a:lnTo>
                      <a:pt x="17976" y="156728"/>
                    </a:lnTo>
                    <a:lnTo>
                      <a:pt x="17976" y="15291"/>
                    </a:lnTo>
                    <a:lnTo>
                      <a:pt x="169926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4" name="iSHEJI-8-69">
                <a:extLst>
                  <a:ext uri="{FF2B5EF4-FFF2-40B4-BE49-F238E27FC236}">
                    <a16:creationId xmlns:a16="http://schemas.microsoft.com/office/drawing/2014/main" id="{07C85B1D-0115-D60E-0D80-C709BCE0BC81}"/>
                  </a:ext>
                </a:extLst>
              </p:cNvPr>
              <p:cNvSpPr/>
              <p:nvPr/>
            </p:nvSpPr>
            <p:spPr>
              <a:xfrm>
                <a:off x="3928012" y="4282592"/>
                <a:ext cx="185892" cy="175256"/>
              </a:xfrm>
              <a:custGeom>
                <a:avLst/>
                <a:gdLst>
                  <a:gd name="connsiteX0" fmla="*/ 185398 w 185892"/>
                  <a:gd name="connsiteY0" fmla="*/ 6501 h 175256"/>
                  <a:gd name="connsiteX1" fmla="*/ 185398 w 185892"/>
                  <a:gd name="connsiteY1" fmla="*/ 767 h 175256"/>
                  <a:gd name="connsiteX2" fmla="*/ 179664 w 185892"/>
                  <a:gd name="connsiteY2" fmla="*/ 767 h 175256"/>
                  <a:gd name="connsiteX3" fmla="*/ 8601 w 185892"/>
                  <a:gd name="connsiteY3" fmla="*/ 767 h 175256"/>
                  <a:gd name="connsiteX4" fmla="*/ 0 w 185892"/>
                  <a:gd name="connsiteY4" fmla="*/ 9368 h 175256"/>
                  <a:gd name="connsiteX5" fmla="*/ 0 w 185892"/>
                  <a:gd name="connsiteY5" fmla="*/ 166096 h 175256"/>
                  <a:gd name="connsiteX6" fmla="*/ 8601 w 185892"/>
                  <a:gd name="connsiteY6" fmla="*/ 174697 h 175256"/>
                  <a:gd name="connsiteX7" fmla="*/ 176797 w 185892"/>
                  <a:gd name="connsiteY7" fmla="*/ 174697 h 175256"/>
                  <a:gd name="connsiteX8" fmla="*/ 182531 w 185892"/>
                  <a:gd name="connsiteY8" fmla="*/ 174697 h 175256"/>
                  <a:gd name="connsiteX9" fmla="*/ 182531 w 185892"/>
                  <a:gd name="connsiteY9" fmla="*/ 168008 h 175256"/>
                  <a:gd name="connsiteX10" fmla="*/ 17202 w 185892"/>
                  <a:gd name="connsiteY10" fmla="*/ 154628 h 175256"/>
                  <a:gd name="connsiteX11" fmla="*/ 17202 w 185892"/>
                  <a:gd name="connsiteY11" fmla="*/ 13190 h 175256"/>
                  <a:gd name="connsiteX12" fmla="*/ 168196 w 185892"/>
                  <a:gd name="connsiteY12" fmla="*/ 13190 h 175256"/>
                  <a:gd name="connsiteX13" fmla="*/ 168196 w 185892"/>
                  <a:gd name="connsiteY13" fmla="*/ 152717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5256">
                    <a:moveTo>
                      <a:pt x="185398" y="6501"/>
                    </a:moveTo>
                    <a:cubicBezTo>
                      <a:pt x="186058" y="4647"/>
                      <a:pt x="186058" y="2621"/>
                      <a:pt x="185398" y="767"/>
                    </a:cubicBezTo>
                    <a:cubicBezTo>
                      <a:pt x="183621" y="-256"/>
                      <a:pt x="181442" y="-256"/>
                      <a:pt x="179664" y="767"/>
                    </a:cubicBezTo>
                    <a:lnTo>
                      <a:pt x="8601" y="767"/>
                    </a:lnTo>
                    <a:cubicBezTo>
                      <a:pt x="3851" y="767"/>
                      <a:pt x="0" y="4618"/>
                      <a:pt x="0" y="9368"/>
                    </a:cubicBezTo>
                    <a:lnTo>
                      <a:pt x="0" y="166096"/>
                    </a:lnTo>
                    <a:cubicBezTo>
                      <a:pt x="0" y="170846"/>
                      <a:pt x="3851" y="174697"/>
                      <a:pt x="8601" y="174697"/>
                    </a:cubicBezTo>
                    <a:lnTo>
                      <a:pt x="176797" y="174697"/>
                    </a:lnTo>
                    <a:cubicBezTo>
                      <a:pt x="178632" y="175443"/>
                      <a:pt x="180697" y="175443"/>
                      <a:pt x="182531" y="174697"/>
                    </a:cubicBezTo>
                    <a:cubicBezTo>
                      <a:pt x="183258" y="172528"/>
                      <a:pt x="183258" y="170177"/>
                      <a:pt x="182531" y="168008"/>
                    </a:cubicBezTo>
                    <a:close/>
                    <a:moveTo>
                      <a:pt x="17202" y="154628"/>
                    </a:moveTo>
                    <a:lnTo>
                      <a:pt x="17202" y="13190"/>
                    </a:lnTo>
                    <a:lnTo>
                      <a:pt x="168196" y="13190"/>
                    </a:lnTo>
                    <a:lnTo>
                      <a:pt x="168196" y="1527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5" name="iSHEJI-8-70">
                <a:extLst>
                  <a:ext uri="{FF2B5EF4-FFF2-40B4-BE49-F238E27FC236}">
                    <a16:creationId xmlns:a16="http://schemas.microsoft.com/office/drawing/2014/main" id="{CDB316D4-D956-118A-E575-AB0BB38880E2}"/>
                  </a:ext>
                </a:extLst>
              </p:cNvPr>
              <p:cNvSpPr/>
              <p:nvPr/>
            </p:nvSpPr>
            <p:spPr>
              <a:xfrm>
                <a:off x="1651626" y="4281447"/>
                <a:ext cx="467318" cy="173930"/>
              </a:xfrm>
              <a:custGeom>
                <a:avLst/>
                <a:gdLst>
                  <a:gd name="connsiteX0" fmla="*/ 467319 w 467318"/>
                  <a:gd name="connsiteY0" fmla="*/ 8601 h 173930"/>
                  <a:gd name="connsiteX1" fmla="*/ 458718 w 467318"/>
                  <a:gd name="connsiteY1" fmla="*/ 0 h 173930"/>
                  <a:gd name="connsiteX2" fmla="*/ 8601 w 467318"/>
                  <a:gd name="connsiteY2" fmla="*/ 0 h 173930"/>
                  <a:gd name="connsiteX3" fmla="*/ 0 w 467318"/>
                  <a:gd name="connsiteY3" fmla="*/ 8601 h 173930"/>
                  <a:gd name="connsiteX4" fmla="*/ 0 w 467318"/>
                  <a:gd name="connsiteY4" fmla="*/ 165329 h 173930"/>
                  <a:gd name="connsiteX5" fmla="*/ 8601 w 467318"/>
                  <a:gd name="connsiteY5" fmla="*/ 173930 h 173930"/>
                  <a:gd name="connsiteX6" fmla="*/ 459673 w 467318"/>
                  <a:gd name="connsiteY6" fmla="*/ 173930 h 173930"/>
                  <a:gd name="connsiteX7" fmla="*/ 465407 w 467318"/>
                  <a:gd name="connsiteY7" fmla="*/ 173930 h 173930"/>
                  <a:gd name="connsiteX8" fmla="*/ 465407 w 467318"/>
                  <a:gd name="connsiteY8" fmla="*/ 167241 h 173930"/>
                  <a:gd name="connsiteX9" fmla="*/ 17202 w 467318"/>
                  <a:gd name="connsiteY9" fmla="*/ 157684 h 173930"/>
                  <a:gd name="connsiteX10" fmla="*/ 17202 w 467318"/>
                  <a:gd name="connsiteY10" fmla="*/ 14335 h 173930"/>
                  <a:gd name="connsiteX11" fmla="*/ 451072 w 467318"/>
                  <a:gd name="connsiteY11" fmla="*/ 14335 h 173930"/>
                  <a:gd name="connsiteX12" fmla="*/ 451072 w 467318"/>
                  <a:gd name="connsiteY12" fmla="*/ 157684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318" h="173930">
                    <a:moveTo>
                      <a:pt x="467319" y="8601"/>
                    </a:moveTo>
                    <a:cubicBezTo>
                      <a:pt x="467319" y="3851"/>
                      <a:pt x="463468" y="0"/>
                      <a:pt x="458718" y="0"/>
                    </a:cubicBezTo>
                    <a:lnTo>
                      <a:pt x="8601" y="0"/>
                    </a:lnTo>
                    <a:cubicBezTo>
                      <a:pt x="3850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749" y="169735"/>
                      <a:pt x="4198" y="173185"/>
                      <a:pt x="8601" y="173930"/>
                    </a:cubicBezTo>
                    <a:lnTo>
                      <a:pt x="459673" y="173930"/>
                    </a:lnTo>
                    <a:lnTo>
                      <a:pt x="465407" y="173930"/>
                    </a:lnTo>
                    <a:cubicBezTo>
                      <a:pt x="466310" y="171790"/>
                      <a:pt x="466310" y="169381"/>
                      <a:pt x="465407" y="167241"/>
                    </a:cubicBezTo>
                    <a:close/>
                    <a:moveTo>
                      <a:pt x="17202" y="157684"/>
                    </a:moveTo>
                    <a:lnTo>
                      <a:pt x="17202" y="14335"/>
                    </a:lnTo>
                    <a:lnTo>
                      <a:pt x="451072" y="14335"/>
                    </a:lnTo>
                    <a:lnTo>
                      <a:pt x="451072" y="15768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6" name="iSHEJI-8-71">
                <a:extLst>
                  <a:ext uri="{FF2B5EF4-FFF2-40B4-BE49-F238E27FC236}">
                    <a16:creationId xmlns:a16="http://schemas.microsoft.com/office/drawing/2014/main" id="{A329EBAF-98A2-5F47-4B85-EDCC2B86723D}"/>
                  </a:ext>
                </a:extLst>
              </p:cNvPr>
              <p:cNvSpPr/>
              <p:nvPr/>
            </p:nvSpPr>
            <p:spPr>
              <a:xfrm>
                <a:off x="4138719" y="4281758"/>
                <a:ext cx="408963" cy="172382"/>
              </a:xfrm>
              <a:custGeom>
                <a:avLst/>
                <a:gdLst>
                  <a:gd name="connsiteX0" fmla="*/ 401872 w 408963"/>
                  <a:gd name="connsiteY0" fmla="*/ 645 h 172382"/>
                  <a:gd name="connsiteX1" fmla="*/ 395183 w 408963"/>
                  <a:gd name="connsiteY1" fmla="*/ 645 h 172382"/>
                  <a:gd name="connsiteX2" fmla="*/ 6229 w 408963"/>
                  <a:gd name="connsiteY2" fmla="*/ 645 h 172382"/>
                  <a:gd name="connsiteX3" fmla="*/ 495 w 408963"/>
                  <a:gd name="connsiteY3" fmla="*/ 645 h 172382"/>
                  <a:gd name="connsiteX4" fmla="*/ 495 w 408963"/>
                  <a:gd name="connsiteY4" fmla="*/ 6379 h 172382"/>
                  <a:gd name="connsiteX5" fmla="*/ 495 w 408963"/>
                  <a:gd name="connsiteY5" fmla="*/ 163108 h 172382"/>
                  <a:gd name="connsiteX6" fmla="*/ 9096 w 408963"/>
                  <a:gd name="connsiteY6" fmla="*/ 171708 h 172382"/>
                  <a:gd name="connsiteX7" fmla="*/ 401872 w 408963"/>
                  <a:gd name="connsiteY7" fmla="*/ 171708 h 172382"/>
                  <a:gd name="connsiteX8" fmla="*/ 408562 w 408963"/>
                  <a:gd name="connsiteY8" fmla="*/ 171708 h 172382"/>
                  <a:gd name="connsiteX9" fmla="*/ 408562 w 408963"/>
                  <a:gd name="connsiteY9" fmla="*/ 165975 h 172382"/>
                  <a:gd name="connsiteX10" fmla="*/ 408562 w 408963"/>
                  <a:gd name="connsiteY10" fmla="*/ 7335 h 172382"/>
                  <a:gd name="connsiteX11" fmla="*/ 401872 w 408963"/>
                  <a:gd name="connsiteY11" fmla="*/ 645 h 172382"/>
                  <a:gd name="connsiteX12" fmla="*/ 388493 w 408963"/>
                  <a:gd name="connsiteY12" fmla="*/ 155462 h 172382"/>
                  <a:gd name="connsiteX13" fmla="*/ 11007 w 408963"/>
                  <a:gd name="connsiteY13" fmla="*/ 155462 h 172382"/>
                  <a:gd name="connsiteX14" fmla="*/ 11007 w 408963"/>
                  <a:gd name="connsiteY14" fmla="*/ 14024 h 172382"/>
                  <a:gd name="connsiteX15" fmla="*/ 388493 w 408963"/>
                  <a:gd name="connsiteY15" fmla="*/ 14024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8963" h="172382">
                    <a:moveTo>
                      <a:pt x="401872" y="645"/>
                    </a:moveTo>
                    <a:lnTo>
                      <a:pt x="395183" y="645"/>
                    </a:ln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8"/>
                      <a:pt x="9096" y="171708"/>
                    </a:cubicBezTo>
                    <a:lnTo>
                      <a:pt x="401872" y="171708"/>
                    </a:lnTo>
                    <a:cubicBezTo>
                      <a:pt x="404013" y="172607"/>
                      <a:pt x="406421" y="172607"/>
                      <a:pt x="408562" y="171708"/>
                    </a:cubicBezTo>
                    <a:cubicBezTo>
                      <a:pt x="409097" y="169835"/>
                      <a:pt x="409097" y="167848"/>
                      <a:pt x="408562" y="165975"/>
                    </a:cubicBezTo>
                    <a:lnTo>
                      <a:pt x="408562" y="7335"/>
                    </a:lnTo>
                    <a:cubicBezTo>
                      <a:pt x="407224" y="4363"/>
                      <a:pt x="404845" y="1983"/>
                      <a:pt x="401872" y="645"/>
                    </a:cubicBezTo>
                    <a:close/>
                    <a:moveTo>
                      <a:pt x="388493" y="155462"/>
                    </a:moveTo>
                    <a:lnTo>
                      <a:pt x="11007" y="155462"/>
                    </a:lnTo>
                    <a:lnTo>
                      <a:pt x="11007" y="14024"/>
                    </a:lnTo>
                    <a:lnTo>
                      <a:pt x="388493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7" name="iSHEJI-8-72">
                <a:extLst>
                  <a:ext uri="{FF2B5EF4-FFF2-40B4-BE49-F238E27FC236}">
                    <a16:creationId xmlns:a16="http://schemas.microsoft.com/office/drawing/2014/main" id="{70DA6140-7ECA-2E80-21AD-E66B93A2FB00}"/>
                  </a:ext>
                </a:extLst>
              </p:cNvPr>
              <p:cNvSpPr/>
              <p:nvPr/>
            </p:nvSpPr>
            <p:spPr>
              <a:xfrm>
                <a:off x="2644157" y="4473396"/>
                <a:ext cx="1102867" cy="172653"/>
              </a:xfrm>
              <a:custGeom>
                <a:avLst/>
                <a:gdLst>
                  <a:gd name="connsiteX0" fmla="*/ 1092722 w 1102867"/>
                  <a:gd name="connsiteY0" fmla="*/ 139 h 172653"/>
                  <a:gd name="connsiteX1" fmla="*/ 8047 w 1102867"/>
                  <a:gd name="connsiteY1" fmla="*/ 139 h 172653"/>
                  <a:gd name="connsiteX2" fmla="*/ 344 w 1102867"/>
                  <a:gd name="connsiteY2" fmla="*/ 7727 h 172653"/>
                  <a:gd name="connsiteX3" fmla="*/ 401 w 1102867"/>
                  <a:gd name="connsiteY3" fmla="*/ 8740 h 172653"/>
                  <a:gd name="connsiteX4" fmla="*/ 401 w 1102867"/>
                  <a:gd name="connsiteY4" fmla="*/ 166425 h 172653"/>
                  <a:gd name="connsiteX5" fmla="*/ 401 w 1102867"/>
                  <a:gd name="connsiteY5" fmla="*/ 172158 h 172653"/>
                  <a:gd name="connsiteX6" fmla="*/ 6135 w 1102867"/>
                  <a:gd name="connsiteY6" fmla="*/ 172158 h 172653"/>
                  <a:gd name="connsiteX7" fmla="*/ 1092722 w 1102867"/>
                  <a:gd name="connsiteY7" fmla="*/ 172158 h 172653"/>
                  <a:gd name="connsiteX8" fmla="*/ 1101323 w 1102867"/>
                  <a:gd name="connsiteY8" fmla="*/ 163557 h 172653"/>
                  <a:gd name="connsiteX9" fmla="*/ 1101323 w 1102867"/>
                  <a:gd name="connsiteY9" fmla="*/ 13519 h 172653"/>
                  <a:gd name="connsiteX10" fmla="*/ 1099183 w 1102867"/>
                  <a:gd name="connsiteY10" fmla="*/ 1544 h 172653"/>
                  <a:gd name="connsiteX11" fmla="*/ 1092722 w 1102867"/>
                  <a:gd name="connsiteY11" fmla="*/ 139 h 172653"/>
                  <a:gd name="connsiteX12" fmla="*/ 1085077 w 1102867"/>
                  <a:gd name="connsiteY12" fmla="*/ 156868 h 172653"/>
                  <a:gd name="connsiteX13" fmla="*/ 16648 w 1102867"/>
                  <a:gd name="connsiteY13" fmla="*/ 156868 h 172653"/>
                  <a:gd name="connsiteX14" fmla="*/ 16648 w 1102867"/>
                  <a:gd name="connsiteY14" fmla="*/ 18297 h 172653"/>
                  <a:gd name="connsiteX15" fmla="*/ 1085077 w 1102867"/>
                  <a:gd name="connsiteY15" fmla="*/ 18297 h 17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2867" h="172653">
                    <a:moveTo>
                      <a:pt x="1092722" y="139"/>
                    </a:moveTo>
                    <a:lnTo>
                      <a:pt x="8047" y="139"/>
                    </a:lnTo>
                    <a:cubicBezTo>
                      <a:pt x="3823" y="111"/>
                      <a:pt x="373" y="3503"/>
                      <a:pt x="344" y="7727"/>
                    </a:cubicBezTo>
                    <a:cubicBezTo>
                      <a:pt x="334" y="8062"/>
                      <a:pt x="363" y="8406"/>
                      <a:pt x="401" y="8740"/>
                    </a:cubicBezTo>
                    <a:lnTo>
                      <a:pt x="401" y="166425"/>
                    </a:lnTo>
                    <a:cubicBezTo>
                      <a:pt x="-134" y="168298"/>
                      <a:pt x="-134" y="170285"/>
                      <a:pt x="401" y="172158"/>
                    </a:cubicBezTo>
                    <a:cubicBezTo>
                      <a:pt x="2255" y="172818"/>
                      <a:pt x="4281" y="172818"/>
                      <a:pt x="6135" y="172158"/>
                    </a:cubicBezTo>
                    <a:lnTo>
                      <a:pt x="1092722" y="172158"/>
                    </a:lnTo>
                    <a:cubicBezTo>
                      <a:pt x="1097472" y="172158"/>
                      <a:pt x="1101323" y="168307"/>
                      <a:pt x="1101323" y="163557"/>
                    </a:cubicBezTo>
                    <a:lnTo>
                      <a:pt x="1101323" y="13519"/>
                    </a:lnTo>
                    <a:cubicBezTo>
                      <a:pt x="1104038" y="9620"/>
                      <a:pt x="1103082" y="4258"/>
                      <a:pt x="1099183" y="1544"/>
                    </a:cubicBezTo>
                    <a:cubicBezTo>
                      <a:pt x="1097300" y="235"/>
                      <a:pt x="1094978" y="-272"/>
                      <a:pt x="1092722" y="139"/>
                    </a:cubicBezTo>
                    <a:close/>
                    <a:moveTo>
                      <a:pt x="1085077" y="156868"/>
                    </a:moveTo>
                    <a:lnTo>
                      <a:pt x="16648" y="156868"/>
                    </a:lnTo>
                    <a:lnTo>
                      <a:pt x="16648" y="18297"/>
                    </a:lnTo>
                    <a:lnTo>
                      <a:pt x="1085077" y="182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8" name="iSHEJI-8-73">
                <a:extLst>
                  <a:ext uri="{FF2B5EF4-FFF2-40B4-BE49-F238E27FC236}">
                    <a16:creationId xmlns:a16="http://schemas.microsoft.com/office/drawing/2014/main" id="{CBDD7A4B-178A-A9B0-63BC-F3CDAB7EC17E}"/>
                  </a:ext>
                </a:extLst>
              </p:cNvPr>
              <p:cNvSpPr/>
              <p:nvPr/>
            </p:nvSpPr>
            <p:spPr>
              <a:xfrm>
                <a:off x="1653816" y="4560006"/>
                <a:ext cx="181974" cy="84282"/>
              </a:xfrm>
              <a:custGeom>
                <a:avLst/>
                <a:gdLst>
                  <a:gd name="connsiteX0" fmla="*/ 175563 w 181974"/>
                  <a:gd name="connsiteY0" fmla="*/ 495 h 84282"/>
                  <a:gd name="connsiteX1" fmla="*/ 6411 w 181974"/>
                  <a:gd name="connsiteY1" fmla="*/ 495 h 84282"/>
                  <a:gd name="connsiteX2" fmla="*/ 677 w 181974"/>
                  <a:gd name="connsiteY2" fmla="*/ 495 h 84282"/>
                  <a:gd name="connsiteX3" fmla="*/ 677 w 181974"/>
                  <a:gd name="connsiteY3" fmla="*/ 6229 h 84282"/>
                  <a:gd name="connsiteX4" fmla="*/ 677 w 181974"/>
                  <a:gd name="connsiteY4" fmla="*/ 76947 h 84282"/>
                  <a:gd name="connsiteX5" fmla="*/ 677 w 181974"/>
                  <a:gd name="connsiteY5" fmla="*/ 83637 h 84282"/>
                  <a:gd name="connsiteX6" fmla="*/ 6411 w 181974"/>
                  <a:gd name="connsiteY6" fmla="*/ 83637 h 84282"/>
                  <a:gd name="connsiteX7" fmla="*/ 175563 w 181974"/>
                  <a:gd name="connsiteY7" fmla="*/ 83637 h 84282"/>
                  <a:gd name="connsiteX8" fmla="*/ 181297 w 181974"/>
                  <a:gd name="connsiteY8" fmla="*/ 83637 h 84282"/>
                  <a:gd name="connsiteX9" fmla="*/ 181297 w 181974"/>
                  <a:gd name="connsiteY9" fmla="*/ 76947 h 84282"/>
                  <a:gd name="connsiteX10" fmla="*/ 181297 w 181974"/>
                  <a:gd name="connsiteY10" fmla="*/ 6229 h 84282"/>
                  <a:gd name="connsiteX11" fmla="*/ 175563 w 181974"/>
                  <a:gd name="connsiteY11" fmla="*/ 495 h 84282"/>
                  <a:gd name="connsiteX12" fmla="*/ 166962 w 181974"/>
                  <a:gd name="connsiteY12" fmla="*/ 71214 h 84282"/>
                  <a:gd name="connsiteX13" fmla="*/ 15012 w 181974"/>
                  <a:gd name="connsiteY13" fmla="*/ 71214 h 84282"/>
                  <a:gd name="connsiteX14" fmla="*/ 15012 w 181974"/>
                  <a:gd name="connsiteY14" fmla="*/ 22475 h 84282"/>
                  <a:gd name="connsiteX15" fmla="*/ 166962 w 181974"/>
                  <a:gd name="connsiteY15" fmla="*/ 22475 h 8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974" h="84282">
                    <a:moveTo>
                      <a:pt x="175563" y="495"/>
                    </a:moveTo>
                    <a:lnTo>
                      <a:pt x="6411" y="495"/>
                    </a:lnTo>
                    <a:cubicBezTo>
                      <a:pt x="4556" y="-165"/>
                      <a:pt x="2532" y="-165"/>
                      <a:pt x="677" y="495"/>
                    </a:cubicBezTo>
                    <a:cubicBezTo>
                      <a:pt x="-184" y="2310"/>
                      <a:pt x="-184" y="4413"/>
                      <a:pt x="677" y="6229"/>
                    </a:cubicBezTo>
                    <a:lnTo>
                      <a:pt x="677" y="76947"/>
                    </a:lnTo>
                    <a:cubicBezTo>
                      <a:pt x="-226" y="79088"/>
                      <a:pt x="-226" y="81496"/>
                      <a:pt x="677" y="83637"/>
                    </a:cubicBezTo>
                    <a:cubicBezTo>
                      <a:pt x="2492" y="84497"/>
                      <a:pt x="4596" y="84497"/>
                      <a:pt x="6411" y="83637"/>
                    </a:cubicBezTo>
                    <a:lnTo>
                      <a:pt x="175563" y="83637"/>
                    </a:lnTo>
                    <a:cubicBezTo>
                      <a:pt x="175563" y="83637"/>
                      <a:pt x="180342" y="83637"/>
                      <a:pt x="181297" y="83637"/>
                    </a:cubicBezTo>
                    <a:cubicBezTo>
                      <a:pt x="182200" y="81496"/>
                      <a:pt x="182200" y="79088"/>
                      <a:pt x="181297" y="76947"/>
                    </a:cubicBezTo>
                    <a:lnTo>
                      <a:pt x="181297" y="6229"/>
                    </a:lnTo>
                    <a:cubicBezTo>
                      <a:pt x="180463" y="3476"/>
                      <a:pt x="178312" y="1326"/>
                      <a:pt x="175563" y="495"/>
                    </a:cubicBezTo>
                    <a:close/>
                    <a:moveTo>
                      <a:pt x="166962" y="71214"/>
                    </a:moveTo>
                    <a:lnTo>
                      <a:pt x="15012" y="71214"/>
                    </a:lnTo>
                    <a:lnTo>
                      <a:pt x="15012" y="22475"/>
                    </a:lnTo>
                    <a:lnTo>
                      <a:pt x="166962" y="2247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9" name="iSHEJI-8-74">
                <a:extLst>
                  <a:ext uri="{FF2B5EF4-FFF2-40B4-BE49-F238E27FC236}">
                    <a16:creationId xmlns:a16="http://schemas.microsoft.com/office/drawing/2014/main" id="{38203A2A-59DB-A490-61CB-6B4E8F35864C}"/>
                  </a:ext>
                </a:extLst>
              </p:cNvPr>
              <p:cNvSpPr/>
              <p:nvPr/>
            </p:nvSpPr>
            <p:spPr>
              <a:xfrm>
                <a:off x="1850868" y="4476684"/>
                <a:ext cx="182949" cy="89268"/>
              </a:xfrm>
              <a:custGeom>
                <a:avLst/>
                <a:gdLst>
                  <a:gd name="connsiteX0" fmla="*/ 182067 w 182949"/>
                  <a:gd name="connsiteY0" fmla="*/ 674 h 89268"/>
                  <a:gd name="connsiteX1" fmla="*/ 175378 w 182949"/>
                  <a:gd name="connsiteY1" fmla="*/ 674 h 89268"/>
                  <a:gd name="connsiteX2" fmla="*/ 7181 w 182949"/>
                  <a:gd name="connsiteY2" fmla="*/ 674 h 89268"/>
                  <a:gd name="connsiteX3" fmla="*/ 492 w 182949"/>
                  <a:gd name="connsiteY3" fmla="*/ 10230 h 89268"/>
                  <a:gd name="connsiteX4" fmla="*/ 492 w 182949"/>
                  <a:gd name="connsiteY4" fmla="*/ 82861 h 89268"/>
                  <a:gd name="connsiteX5" fmla="*/ 492 w 182949"/>
                  <a:gd name="connsiteY5" fmla="*/ 88595 h 89268"/>
                  <a:gd name="connsiteX6" fmla="*/ 492 w 182949"/>
                  <a:gd name="connsiteY6" fmla="*/ 88595 h 89268"/>
                  <a:gd name="connsiteX7" fmla="*/ 6226 w 182949"/>
                  <a:gd name="connsiteY7" fmla="*/ 88595 h 89268"/>
                  <a:gd name="connsiteX8" fmla="*/ 175378 w 182949"/>
                  <a:gd name="connsiteY8" fmla="*/ 88595 h 89268"/>
                  <a:gd name="connsiteX9" fmla="*/ 182067 w 182949"/>
                  <a:gd name="connsiteY9" fmla="*/ 88595 h 89268"/>
                  <a:gd name="connsiteX10" fmla="*/ 182067 w 182949"/>
                  <a:gd name="connsiteY10" fmla="*/ 82861 h 89268"/>
                  <a:gd name="connsiteX11" fmla="*/ 182067 w 182949"/>
                  <a:gd name="connsiteY11" fmla="*/ 10230 h 89268"/>
                  <a:gd name="connsiteX12" fmla="*/ 182067 w 182949"/>
                  <a:gd name="connsiteY12" fmla="*/ 674 h 89268"/>
                  <a:gd name="connsiteX13" fmla="*/ 167732 w 182949"/>
                  <a:gd name="connsiteY13" fmla="*/ 15009 h 89268"/>
                  <a:gd name="connsiteX14" fmla="*/ 167732 w 182949"/>
                  <a:gd name="connsiteY14" fmla="*/ 70437 h 89268"/>
                  <a:gd name="connsiteX15" fmla="*/ 15782 w 182949"/>
                  <a:gd name="connsiteY15" fmla="*/ 70437 h 89268"/>
                  <a:gd name="connsiteX16" fmla="*/ 15782 w 182949"/>
                  <a:gd name="connsiteY16" fmla="*/ 15009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49" h="89268">
                    <a:moveTo>
                      <a:pt x="182067" y="674"/>
                    </a:moveTo>
                    <a:cubicBezTo>
                      <a:pt x="179929" y="-225"/>
                      <a:pt x="177516" y="-225"/>
                      <a:pt x="175378" y="674"/>
                    </a:cubicBezTo>
                    <a:lnTo>
                      <a:pt x="7181" y="674"/>
                    </a:lnTo>
                    <a:cubicBezTo>
                      <a:pt x="2801" y="1629"/>
                      <a:pt x="-109" y="5787"/>
                      <a:pt x="492" y="10230"/>
                    </a:cubicBezTo>
                    <a:lnTo>
                      <a:pt x="492" y="82861"/>
                    </a:lnTo>
                    <a:cubicBezTo>
                      <a:pt x="-164" y="84715"/>
                      <a:pt x="-164" y="86741"/>
                      <a:pt x="492" y="88595"/>
                    </a:cubicBezTo>
                    <a:lnTo>
                      <a:pt x="492" y="88595"/>
                    </a:lnTo>
                    <a:cubicBezTo>
                      <a:pt x="2347" y="89254"/>
                      <a:pt x="4371" y="89254"/>
                      <a:pt x="6226" y="88595"/>
                    </a:cubicBezTo>
                    <a:lnTo>
                      <a:pt x="175378" y="88595"/>
                    </a:lnTo>
                    <a:cubicBezTo>
                      <a:pt x="177516" y="89493"/>
                      <a:pt x="179929" y="89493"/>
                      <a:pt x="182067" y="88595"/>
                    </a:cubicBezTo>
                    <a:cubicBezTo>
                      <a:pt x="182599" y="86721"/>
                      <a:pt x="182599" y="84734"/>
                      <a:pt x="182067" y="82861"/>
                    </a:cubicBezTo>
                    <a:lnTo>
                      <a:pt x="182067" y="10230"/>
                    </a:lnTo>
                    <a:cubicBezTo>
                      <a:pt x="183244" y="7153"/>
                      <a:pt x="183244" y="3751"/>
                      <a:pt x="182067" y="674"/>
                    </a:cubicBezTo>
                    <a:close/>
                    <a:moveTo>
                      <a:pt x="167732" y="15009"/>
                    </a:moveTo>
                    <a:lnTo>
                      <a:pt x="167732" y="70437"/>
                    </a:lnTo>
                    <a:lnTo>
                      <a:pt x="15782" y="70437"/>
                    </a:lnTo>
                    <a:lnTo>
                      <a:pt x="15782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0" name="iSHEJI-8-75">
                <a:extLst>
                  <a:ext uri="{FF2B5EF4-FFF2-40B4-BE49-F238E27FC236}">
                    <a16:creationId xmlns:a16="http://schemas.microsoft.com/office/drawing/2014/main" id="{2E9D0A50-3C78-2D9C-A1BD-FE4EAB290488}"/>
                  </a:ext>
                </a:extLst>
              </p:cNvPr>
              <p:cNvSpPr/>
              <p:nvPr/>
            </p:nvSpPr>
            <p:spPr>
              <a:xfrm>
                <a:off x="1850714" y="4561456"/>
                <a:ext cx="184132" cy="86009"/>
              </a:xfrm>
              <a:custGeom>
                <a:avLst/>
                <a:gdLst>
                  <a:gd name="connsiteX0" fmla="*/ 182221 w 184132"/>
                  <a:gd name="connsiteY0" fmla="*/ 0 h 86009"/>
                  <a:gd name="connsiteX1" fmla="*/ 175532 w 184132"/>
                  <a:gd name="connsiteY1" fmla="*/ 0 h 86009"/>
                  <a:gd name="connsiteX2" fmla="*/ 7335 w 184132"/>
                  <a:gd name="connsiteY2" fmla="*/ 0 h 86009"/>
                  <a:gd name="connsiteX3" fmla="*/ 1601 w 184132"/>
                  <a:gd name="connsiteY3" fmla="*/ 0 h 86009"/>
                  <a:gd name="connsiteX4" fmla="*/ 646 w 184132"/>
                  <a:gd name="connsiteY4" fmla="*/ 0 h 86009"/>
                  <a:gd name="connsiteX5" fmla="*/ 646 w 184132"/>
                  <a:gd name="connsiteY5" fmla="*/ 5734 h 86009"/>
                  <a:gd name="connsiteX6" fmla="*/ 646 w 184132"/>
                  <a:gd name="connsiteY6" fmla="*/ 77409 h 86009"/>
                  <a:gd name="connsiteX7" fmla="*/ 9247 w 184132"/>
                  <a:gd name="connsiteY7" fmla="*/ 86010 h 86009"/>
                  <a:gd name="connsiteX8" fmla="*/ 175532 w 184132"/>
                  <a:gd name="connsiteY8" fmla="*/ 86010 h 86009"/>
                  <a:gd name="connsiteX9" fmla="*/ 184133 w 184132"/>
                  <a:gd name="connsiteY9" fmla="*/ 77409 h 86009"/>
                  <a:gd name="connsiteX10" fmla="*/ 184133 w 184132"/>
                  <a:gd name="connsiteY10" fmla="*/ 5734 h 86009"/>
                  <a:gd name="connsiteX11" fmla="*/ 182221 w 184132"/>
                  <a:gd name="connsiteY11" fmla="*/ 0 h 86009"/>
                  <a:gd name="connsiteX12" fmla="*/ 167887 w 184132"/>
                  <a:gd name="connsiteY12" fmla="*/ 69763 h 86009"/>
                  <a:gd name="connsiteX13" fmla="*/ 15936 w 184132"/>
                  <a:gd name="connsiteY13" fmla="*/ 69763 h 86009"/>
                  <a:gd name="connsiteX14" fmla="*/ 15936 w 184132"/>
                  <a:gd name="connsiteY14" fmla="*/ 15291 h 86009"/>
                  <a:gd name="connsiteX15" fmla="*/ 167887 w 184132"/>
                  <a:gd name="connsiteY15" fmla="*/ 15291 h 8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132" h="86009">
                    <a:moveTo>
                      <a:pt x="182221" y="0"/>
                    </a:moveTo>
                    <a:lnTo>
                      <a:pt x="175532" y="0"/>
                    </a:lnTo>
                    <a:lnTo>
                      <a:pt x="7335" y="0"/>
                    </a:lnTo>
                    <a:lnTo>
                      <a:pt x="1601" y="0"/>
                    </a:lnTo>
                    <a:lnTo>
                      <a:pt x="646" y="0"/>
                    </a:lnTo>
                    <a:cubicBezTo>
                      <a:pt x="-215" y="1816"/>
                      <a:pt x="-215" y="3918"/>
                      <a:pt x="646" y="5734"/>
                    </a:cubicBezTo>
                    <a:lnTo>
                      <a:pt x="646" y="77409"/>
                    </a:lnTo>
                    <a:cubicBezTo>
                      <a:pt x="646" y="82158"/>
                      <a:pt x="4496" y="86010"/>
                      <a:pt x="9247" y="86010"/>
                    </a:cubicBezTo>
                    <a:lnTo>
                      <a:pt x="175532" y="86010"/>
                    </a:lnTo>
                    <a:cubicBezTo>
                      <a:pt x="180282" y="86010"/>
                      <a:pt x="184133" y="82158"/>
                      <a:pt x="184133" y="77409"/>
                    </a:cubicBezTo>
                    <a:lnTo>
                      <a:pt x="184133" y="5734"/>
                    </a:lnTo>
                    <a:cubicBezTo>
                      <a:pt x="183942" y="3698"/>
                      <a:pt x="183288" y="1739"/>
                      <a:pt x="182221" y="0"/>
                    </a:cubicBezTo>
                    <a:close/>
                    <a:moveTo>
                      <a:pt x="167887" y="69763"/>
                    </a:moveTo>
                    <a:lnTo>
                      <a:pt x="15936" y="69763"/>
                    </a:lnTo>
                    <a:lnTo>
                      <a:pt x="15936" y="15291"/>
                    </a:lnTo>
                    <a:lnTo>
                      <a:pt x="167887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1" name="iSHEJI-8-76">
                <a:extLst>
                  <a:ext uri="{FF2B5EF4-FFF2-40B4-BE49-F238E27FC236}">
                    <a16:creationId xmlns:a16="http://schemas.microsoft.com/office/drawing/2014/main" id="{030B02E7-CA4F-2507-BF22-D7E8B8073443}"/>
                  </a:ext>
                </a:extLst>
              </p:cNvPr>
              <p:cNvSpPr/>
              <p:nvPr/>
            </p:nvSpPr>
            <p:spPr>
              <a:xfrm>
                <a:off x="2052446" y="4559827"/>
                <a:ext cx="181177" cy="85727"/>
              </a:xfrm>
              <a:custGeom>
                <a:avLst/>
                <a:gdLst>
                  <a:gd name="connsiteX0" fmla="*/ 181178 w 181177"/>
                  <a:gd name="connsiteY0" fmla="*/ 9275 h 85727"/>
                  <a:gd name="connsiteX1" fmla="*/ 172577 w 181177"/>
                  <a:gd name="connsiteY1" fmla="*/ 674 h 85727"/>
                  <a:gd name="connsiteX2" fmla="*/ 7247 w 181177"/>
                  <a:gd name="connsiteY2" fmla="*/ 674 h 85727"/>
                  <a:gd name="connsiteX3" fmla="*/ 558 w 181177"/>
                  <a:gd name="connsiteY3" fmla="*/ 674 h 85727"/>
                  <a:gd name="connsiteX4" fmla="*/ 558 w 181177"/>
                  <a:gd name="connsiteY4" fmla="*/ 6408 h 85727"/>
                  <a:gd name="connsiteX5" fmla="*/ 558 w 181177"/>
                  <a:gd name="connsiteY5" fmla="*/ 77127 h 85727"/>
                  <a:gd name="connsiteX6" fmla="*/ 9159 w 181177"/>
                  <a:gd name="connsiteY6" fmla="*/ 85728 h 85727"/>
                  <a:gd name="connsiteX7" fmla="*/ 177355 w 181177"/>
                  <a:gd name="connsiteY7" fmla="*/ 85728 h 85727"/>
                  <a:gd name="connsiteX8" fmla="*/ 181178 w 181177"/>
                  <a:gd name="connsiteY8" fmla="*/ 79994 h 85727"/>
                  <a:gd name="connsiteX9" fmla="*/ 12981 w 181177"/>
                  <a:gd name="connsiteY9" fmla="*/ 71393 h 85727"/>
                  <a:gd name="connsiteX10" fmla="*/ 12981 w 181177"/>
                  <a:gd name="connsiteY10" fmla="*/ 22654 h 85727"/>
                  <a:gd name="connsiteX11" fmla="*/ 163976 w 181177"/>
                  <a:gd name="connsiteY11" fmla="*/ 22654 h 85727"/>
                  <a:gd name="connsiteX12" fmla="*/ 163976 w 181177"/>
                  <a:gd name="connsiteY12" fmla="*/ 77127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177" h="85727">
                    <a:moveTo>
                      <a:pt x="181178" y="9275"/>
                    </a:moveTo>
                    <a:cubicBezTo>
                      <a:pt x="181178" y="4525"/>
                      <a:pt x="177326" y="674"/>
                      <a:pt x="172577" y="674"/>
                    </a:cubicBezTo>
                    <a:lnTo>
                      <a:pt x="7247" y="674"/>
                    </a:lnTo>
                    <a:cubicBezTo>
                      <a:pt x="5109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558" y="81876"/>
                      <a:pt x="4408" y="85728"/>
                      <a:pt x="9159" y="85728"/>
                    </a:cubicBezTo>
                    <a:lnTo>
                      <a:pt x="177355" y="85728"/>
                    </a:lnTo>
                    <a:cubicBezTo>
                      <a:pt x="179238" y="84304"/>
                      <a:pt x="180585" y="82278"/>
                      <a:pt x="181178" y="79994"/>
                    </a:cubicBezTo>
                    <a:close/>
                    <a:moveTo>
                      <a:pt x="12981" y="71393"/>
                    </a:moveTo>
                    <a:lnTo>
                      <a:pt x="12981" y="22654"/>
                    </a:lnTo>
                    <a:lnTo>
                      <a:pt x="163976" y="22654"/>
                    </a:lnTo>
                    <a:lnTo>
                      <a:pt x="163976" y="7712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2" name="iSHEJI-8-77">
                <a:extLst>
                  <a:ext uri="{FF2B5EF4-FFF2-40B4-BE49-F238E27FC236}">
                    <a16:creationId xmlns:a16="http://schemas.microsoft.com/office/drawing/2014/main" id="{67EB0087-ABB5-7818-05A8-13C001597CD6}"/>
                  </a:ext>
                </a:extLst>
              </p:cNvPr>
              <p:cNvSpPr/>
              <p:nvPr/>
            </p:nvSpPr>
            <p:spPr>
              <a:xfrm>
                <a:off x="2241269" y="4476684"/>
                <a:ext cx="184633" cy="172410"/>
              </a:xfrm>
              <a:custGeom>
                <a:avLst/>
                <a:gdLst>
                  <a:gd name="connsiteX0" fmla="*/ 183487 w 184633"/>
                  <a:gd name="connsiteY0" fmla="*/ 674 h 172410"/>
                  <a:gd name="connsiteX1" fmla="*/ 176797 w 184633"/>
                  <a:gd name="connsiteY1" fmla="*/ 674 h 172410"/>
                  <a:gd name="connsiteX2" fmla="*/ 8601 w 184633"/>
                  <a:gd name="connsiteY2" fmla="*/ 674 h 172410"/>
                  <a:gd name="connsiteX3" fmla="*/ 0 w 184633"/>
                  <a:gd name="connsiteY3" fmla="*/ 9275 h 172410"/>
                  <a:gd name="connsiteX4" fmla="*/ 0 w 184633"/>
                  <a:gd name="connsiteY4" fmla="*/ 163136 h 172410"/>
                  <a:gd name="connsiteX5" fmla="*/ 8601 w 184633"/>
                  <a:gd name="connsiteY5" fmla="*/ 171737 h 172410"/>
                  <a:gd name="connsiteX6" fmla="*/ 176797 w 184633"/>
                  <a:gd name="connsiteY6" fmla="*/ 171737 h 172410"/>
                  <a:gd name="connsiteX7" fmla="*/ 183487 w 184633"/>
                  <a:gd name="connsiteY7" fmla="*/ 171737 h 172410"/>
                  <a:gd name="connsiteX8" fmla="*/ 183487 w 184633"/>
                  <a:gd name="connsiteY8" fmla="*/ 166003 h 172410"/>
                  <a:gd name="connsiteX9" fmla="*/ 183487 w 184633"/>
                  <a:gd name="connsiteY9" fmla="*/ 10230 h 172410"/>
                  <a:gd name="connsiteX10" fmla="*/ 183487 w 184633"/>
                  <a:gd name="connsiteY10" fmla="*/ 674 h 172410"/>
                  <a:gd name="connsiteX11" fmla="*/ 168196 w 184633"/>
                  <a:gd name="connsiteY11" fmla="*/ 154535 h 172410"/>
                  <a:gd name="connsiteX12" fmla="*/ 17202 w 184633"/>
                  <a:gd name="connsiteY12" fmla="*/ 154535 h 172410"/>
                  <a:gd name="connsiteX13" fmla="*/ 17202 w 184633"/>
                  <a:gd name="connsiteY13" fmla="*/ 15009 h 172410"/>
                  <a:gd name="connsiteX14" fmla="*/ 168196 w 184633"/>
                  <a:gd name="connsiteY14" fmla="*/ 15009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633" h="172410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3136"/>
                    </a:lnTo>
                    <a:cubicBezTo>
                      <a:pt x="0" y="167886"/>
                      <a:pt x="3851" y="171737"/>
                      <a:pt x="8601" y="171737"/>
                    </a:cubicBezTo>
                    <a:lnTo>
                      <a:pt x="176797" y="171737"/>
                    </a:lnTo>
                    <a:cubicBezTo>
                      <a:pt x="178938" y="172635"/>
                      <a:pt x="181346" y="172635"/>
                      <a:pt x="183487" y="171737"/>
                    </a:cubicBezTo>
                    <a:cubicBezTo>
                      <a:pt x="183487" y="171737"/>
                      <a:pt x="183487" y="171737"/>
                      <a:pt x="183487" y="166003"/>
                    </a:cubicBezTo>
                    <a:lnTo>
                      <a:pt x="183487" y="10230"/>
                    </a:lnTo>
                    <a:cubicBezTo>
                      <a:pt x="185016" y="7230"/>
                      <a:pt x="185016" y="3675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5009"/>
                    </a:lnTo>
                    <a:lnTo>
                      <a:pt x="168196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3" name="iSHEJI-8-78">
                <a:extLst>
                  <a:ext uri="{FF2B5EF4-FFF2-40B4-BE49-F238E27FC236}">
                    <a16:creationId xmlns:a16="http://schemas.microsoft.com/office/drawing/2014/main" id="{A7DA57D8-AC93-1D65-DB38-B94DDB7B1026}"/>
                  </a:ext>
                </a:extLst>
              </p:cNvPr>
              <p:cNvSpPr/>
              <p:nvPr/>
            </p:nvSpPr>
            <p:spPr>
              <a:xfrm>
                <a:off x="2437491" y="4480225"/>
                <a:ext cx="186999" cy="166096"/>
              </a:xfrm>
              <a:custGeom>
                <a:avLst/>
                <a:gdLst>
                  <a:gd name="connsiteX0" fmla="*/ 186043 w 186999"/>
                  <a:gd name="connsiteY0" fmla="*/ 6690 h 166096"/>
                  <a:gd name="connsiteX1" fmla="*/ 186043 w 186999"/>
                  <a:gd name="connsiteY1" fmla="*/ 0 h 166096"/>
                  <a:gd name="connsiteX2" fmla="*/ 180310 w 186999"/>
                  <a:gd name="connsiteY2" fmla="*/ 0 h 166096"/>
                  <a:gd name="connsiteX3" fmla="*/ 9246 w 186999"/>
                  <a:gd name="connsiteY3" fmla="*/ 0 h 166096"/>
                  <a:gd name="connsiteX4" fmla="*/ 645 w 186999"/>
                  <a:gd name="connsiteY4" fmla="*/ 8601 h 166096"/>
                  <a:gd name="connsiteX5" fmla="*/ 645 w 186999"/>
                  <a:gd name="connsiteY5" fmla="*/ 159596 h 166096"/>
                  <a:gd name="connsiteX6" fmla="*/ 645 w 186999"/>
                  <a:gd name="connsiteY6" fmla="*/ 165329 h 166096"/>
                  <a:gd name="connsiteX7" fmla="*/ 6379 w 186999"/>
                  <a:gd name="connsiteY7" fmla="*/ 165329 h 166096"/>
                  <a:gd name="connsiteX8" fmla="*/ 178398 w 186999"/>
                  <a:gd name="connsiteY8" fmla="*/ 165329 h 166096"/>
                  <a:gd name="connsiteX9" fmla="*/ 186999 w 186999"/>
                  <a:gd name="connsiteY9" fmla="*/ 156728 h 166096"/>
                  <a:gd name="connsiteX10" fmla="*/ 16891 w 186999"/>
                  <a:gd name="connsiteY10" fmla="*/ 154817 h 166096"/>
                  <a:gd name="connsiteX11" fmla="*/ 16891 w 186999"/>
                  <a:gd name="connsiteY11" fmla="*/ 11468 h 166096"/>
                  <a:gd name="connsiteX12" fmla="*/ 168841 w 186999"/>
                  <a:gd name="connsiteY12" fmla="*/ 11468 h 166096"/>
                  <a:gd name="connsiteX13" fmla="*/ 168841 w 186999"/>
                  <a:gd name="connsiteY13" fmla="*/ 150995 h 16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66096">
                    <a:moveTo>
                      <a:pt x="186043" y="6690"/>
                    </a:moveTo>
                    <a:cubicBezTo>
                      <a:pt x="186942" y="4549"/>
                      <a:pt x="186942" y="2141"/>
                      <a:pt x="186043" y="0"/>
                    </a:cubicBezTo>
                    <a:lnTo>
                      <a:pt x="180310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59596"/>
                    </a:lnTo>
                    <a:cubicBezTo>
                      <a:pt x="-215" y="161411"/>
                      <a:pt x="-215" y="163514"/>
                      <a:pt x="645" y="165329"/>
                    </a:cubicBezTo>
                    <a:cubicBezTo>
                      <a:pt x="2423" y="166352"/>
                      <a:pt x="4602" y="166352"/>
                      <a:pt x="6379" y="165329"/>
                    </a:cubicBezTo>
                    <a:lnTo>
                      <a:pt x="178398" y="165329"/>
                    </a:lnTo>
                    <a:cubicBezTo>
                      <a:pt x="183148" y="165329"/>
                      <a:pt x="186999" y="161478"/>
                      <a:pt x="186999" y="156728"/>
                    </a:cubicBezTo>
                    <a:close/>
                    <a:moveTo>
                      <a:pt x="16891" y="154817"/>
                    </a:moveTo>
                    <a:lnTo>
                      <a:pt x="16891" y="11468"/>
                    </a:lnTo>
                    <a:lnTo>
                      <a:pt x="168841" y="11468"/>
                    </a:lnTo>
                    <a:lnTo>
                      <a:pt x="168841" y="15099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4" name="iSHEJI-8-79">
                <a:extLst>
                  <a:ext uri="{FF2B5EF4-FFF2-40B4-BE49-F238E27FC236}">
                    <a16:creationId xmlns:a16="http://schemas.microsoft.com/office/drawing/2014/main" id="{D5B11DD1-A765-7B79-CC9F-FC5A72CA9D04}"/>
                  </a:ext>
                </a:extLst>
              </p:cNvPr>
              <p:cNvSpPr/>
              <p:nvPr/>
            </p:nvSpPr>
            <p:spPr>
              <a:xfrm>
                <a:off x="3767461" y="4478314"/>
                <a:ext cx="186354" cy="173930"/>
              </a:xfrm>
              <a:custGeom>
                <a:avLst/>
                <a:gdLst>
                  <a:gd name="connsiteX0" fmla="*/ 186354 w 186354"/>
                  <a:gd name="connsiteY0" fmla="*/ 8601 h 173930"/>
                  <a:gd name="connsiteX1" fmla="*/ 177753 w 186354"/>
                  <a:gd name="connsiteY1" fmla="*/ 0 h 173930"/>
                  <a:gd name="connsiteX2" fmla="*/ 8601 w 186354"/>
                  <a:gd name="connsiteY2" fmla="*/ 0 h 173930"/>
                  <a:gd name="connsiteX3" fmla="*/ 0 w 186354"/>
                  <a:gd name="connsiteY3" fmla="*/ 8601 h 173930"/>
                  <a:gd name="connsiteX4" fmla="*/ 0 w 186354"/>
                  <a:gd name="connsiteY4" fmla="*/ 165329 h 173930"/>
                  <a:gd name="connsiteX5" fmla="*/ 8601 w 186354"/>
                  <a:gd name="connsiteY5" fmla="*/ 173930 h 173930"/>
                  <a:gd name="connsiteX6" fmla="*/ 177753 w 186354"/>
                  <a:gd name="connsiteY6" fmla="*/ 173930 h 173930"/>
                  <a:gd name="connsiteX7" fmla="*/ 183487 w 186354"/>
                  <a:gd name="connsiteY7" fmla="*/ 173930 h 173930"/>
                  <a:gd name="connsiteX8" fmla="*/ 183487 w 186354"/>
                  <a:gd name="connsiteY8" fmla="*/ 167241 h 173930"/>
                  <a:gd name="connsiteX9" fmla="*/ 17202 w 186354"/>
                  <a:gd name="connsiteY9" fmla="*/ 151950 h 173930"/>
                  <a:gd name="connsiteX10" fmla="*/ 17202 w 186354"/>
                  <a:gd name="connsiteY10" fmla="*/ 8601 h 173930"/>
                  <a:gd name="connsiteX11" fmla="*/ 168196 w 186354"/>
                  <a:gd name="connsiteY11" fmla="*/ 8601 h 173930"/>
                  <a:gd name="connsiteX12" fmla="*/ 168196 w 186354"/>
                  <a:gd name="connsiteY12" fmla="*/ 151950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3930">
                    <a:moveTo>
                      <a:pt x="186354" y="8601"/>
                    </a:moveTo>
                    <a:cubicBezTo>
                      <a:pt x="186354" y="3851"/>
                      <a:pt x="182503" y="0"/>
                      <a:pt x="177753" y="0"/>
                    </a:cubicBez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7753" y="173930"/>
                    </a:lnTo>
                    <a:lnTo>
                      <a:pt x="183487" y="173930"/>
                    </a:lnTo>
                    <a:cubicBezTo>
                      <a:pt x="184213" y="171761"/>
                      <a:pt x="184213" y="169410"/>
                      <a:pt x="183487" y="167241"/>
                    </a:cubicBezTo>
                    <a:close/>
                    <a:moveTo>
                      <a:pt x="17202" y="151950"/>
                    </a:moveTo>
                    <a:lnTo>
                      <a:pt x="17202" y="8601"/>
                    </a:lnTo>
                    <a:lnTo>
                      <a:pt x="168196" y="8601"/>
                    </a:lnTo>
                    <a:lnTo>
                      <a:pt x="168196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5" name="iSHEJI-8-80">
                <a:extLst>
                  <a:ext uri="{FF2B5EF4-FFF2-40B4-BE49-F238E27FC236}">
                    <a16:creationId xmlns:a16="http://schemas.microsoft.com/office/drawing/2014/main" id="{EC9F8D82-D8D5-D955-52F9-AA3CDFDDE464}"/>
                  </a:ext>
                </a:extLst>
              </p:cNvPr>
              <p:cNvSpPr/>
              <p:nvPr/>
            </p:nvSpPr>
            <p:spPr>
              <a:xfrm>
                <a:off x="3965837" y="4474864"/>
                <a:ext cx="190204" cy="172601"/>
              </a:xfrm>
              <a:custGeom>
                <a:avLst/>
                <a:gdLst>
                  <a:gd name="connsiteX0" fmla="*/ 179110 w 190204"/>
                  <a:gd name="connsiteY0" fmla="*/ 1538 h 172601"/>
                  <a:gd name="connsiteX1" fmla="*/ 173376 w 190204"/>
                  <a:gd name="connsiteY1" fmla="*/ 1538 h 172601"/>
                  <a:gd name="connsiteX2" fmla="*/ 7091 w 190204"/>
                  <a:gd name="connsiteY2" fmla="*/ 1538 h 172601"/>
                  <a:gd name="connsiteX3" fmla="*/ 401 w 190204"/>
                  <a:gd name="connsiteY3" fmla="*/ 1538 h 172601"/>
                  <a:gd name="connsiteX4" fmla="*/ 401 w 190204"/>
                  <a:gd name="connsiteY4" fmla="*/ 7272 h 172601"/>
                  <a:gd name="connsiteX5" fmla="*/ 401 w 190204"/>
                  <a:gd name="connsiteY5" fmla="*/ 164000 h 172601"/>
                  <a:gd name="connsiteX6" fmla="*/ 9002 w 190204"/>
                  <a:gd name="connsiteY6" fmla="*/ 172601 h 172601"/>
                  <a:gd name="connsiteX7" fmla="*/ 179110 w 190204"/>
                  <a:gd name="connsiteY7" fmla="*/ 172601 h 172601"/>
                  <a:gd name="connsiteX8" fmla="*/ 187711 w 190204"/>
                  <a:gd name="connsiteY8" fmla="*/ 164000 h 172601"/>
                  <a:gd name="connsiteX9" fmla="*/ 187711 w 190204"/>
                  <a:gd name="connsiteY9" fmla="*/ 12050 h 172601"/>
                  <a:gd name="connsiteX10" fmla="*/ 188667 w 190204"/>
                  <a:gd name="connsiteY10" fmla="*/ 2494 h 172601"/>
                  <a:gd name="connsiteX11" fmla="*/ 179110 w 190204"/>
                  <a:gd name="connsiteY11" fmla="*/ 1538 h 172601"/>
                  <a:gd name="connsiteX12" fmla="*/ 164775 w 190204"/>
                  <a:gd name="connsiteY12" fmla="*/ 155399 h 172601"/>
                  <a:gd name="connsiteX13" fmla="*/ 15692 w 190204"/>
                  <a:gd name="connsiteY13" fmla="*/ 155399 h 172601"/>
                  <a:gd name="connsiteX14" fmla="*/ 15692 w 190204"/>
                  <a:gd name="connsiteY14" fmla="*/ 12050 h 172601"/>
                  <a:gd name="connsiteX15" fmla="*/ 167642 w 190204"/>
                  <a:gd name="connsiteY15" fmla="*/ 12050 h 17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204" h="172601">
                    <a:moveTo>
                      <a:pt x="179110" y="1538"/>
                    </a:moveTo>
                    <a:cubicBezTo>
                      <a:pt x="177294" y="678"/>
                      <a:pt x="175192" y="678"/>
                      <a:pt x="173376" y="1538"/>
                    </a:cubicBezTo>
                    <a:lnTo>
                      <a:pt x="7091" y="1538"/>
                    </a:lnTo>
                    <a:cubicBezTo>
                      <a:pt x="4950" y="640"/>
                      <a:pt x="2542" y="640"/>
                      <a:pt x="401" y="1538"/>
                    </a:cubicBezTo>
                    <a:cubicBezTo>
                      <a:pt x="-134" y="3411"/>
                      <a:pt x="-134" y="5399"/>
                      <a:pt x="401" y="7272"/>
                    </a:cubicBezTo>
                    <a:lnTo>
                      <a:pt x="401" y="164000"/>
                    </a:lnTo>
                    <a:cubicBezTo>
                      <a:pt x="401" y="168750"/>
                      <a:pt x="4253" y="172601"/>
                      <a:pt x="9002" y="172601"/>
                    </a:cubicBezTo>
                    <a:lnTo>
                      <a:pt x="179110" y="172601"/>
                    </a:lnTo>
                    <a:cubicBezTo>
                      <a:pt x="183860" y="172601"/>
                      <a:pt x="187711" y="168750"/>
                      <a:pt x="187711" y="164000"/>
                    </a:cubicBezTo>
                    <a:lnTo>
                      <a:pt x="187711" y="12050"/>
                    </a:lnTo>
                    <a:cubicBezTo>
                      <a:pt x="190616" y="9671"/>
                      <a:pt x="191046" y="5399"/>
                      <a:pt x="188667" y="2494"/>
                    </a:cubicBezTo>
                    <a:cubicBezTo>
                      <a:pt x="186287" y="-412"/>
                      <a:pt x="182015" y="-842"/>
                      <a:pt x="179110" y="1538"/>
                    </a:cubicBezTo>
                    <a:close/>
                    <a:moveTo>
                      <a:pt x="164775" y="155399"/>
                    </a:moveTo>
                    <a:lnTo>
                      <a:pt x="15692" y="155399"/>
                    </a:lnTo>
                    <a:lnTo>
                      <a:pt x="15692" y="12050"/>
                    </a:lnTo>
                    <a:lnTo>
                      <a:pt x="167642" y="120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6" name="iSHEJI-8-81">
                <a:extLst>
                  <a:ext uri="{FF2B5EF4-FFF2-40B4-BE49-F238E27FC236}">
                    <a16:creationId xmlns:a16="http://schemas.microsoft.com/office/drawing/2014/main" id="{1ACFA291-A25A-C6E4-2E69-0ADE4E5D911C}"/>
                  </a:ext>
                </a:extLst>
              </p:cNvPr>
              <p:cNvSpPr/>
              <p:nvPr/>
            </p:nvSpPr>
            <p:spPr>
              <a:xfrm>
                <a:off x="4159836" y="4473535"/>
                <a:ext cx="183496" cy="171557"/>
              </a:xfrm>
              <a:custGeom>
                <a:avLst/>
                <a:gdLst>
                  <a:gd name="connsiteX0" fmla="*/ 176243 w 183496"/>
                  <a:gd name="connsiteY0" fmla="*/ 0 h 171557"/>
                  <a:gd name="connsiteX1" fmla="*/ 9002 w 183496"/>
                  <a:gd name="connsiteY1" fmla="*/ 0 h 171557"/>
                  <a:gd name="connsiteX2" fmla="*/ 401 w 183496"/>
                  <a:gd name="connsiteY2" fmla="*/ 8601 h 171557"/>
                  <a:gd name="connsiteX3" fmla="*/ 401 w 183496"/>
                  <a:gd name="connsiteY3" fmla="*/ 165329 h 171557"/>
                  <a:gd name="connsiteX4" fmla="*/ 401 w 183496"/>
                  <a:gd name="connsiteY4" fmla="*/ 171063 h 171557"/>
                  <a:gd name="connsiteX5" fmla="*/ 6135 w 183496"/>
                  <a:gd name="connsiteY5" fmla="*/ 171063 h 171557"/>
                  <a:gd name="connsiteX6" fmla="*/ 176243 w 183496"/>
                  <a:gd name="connsiteY6" fmla="*/ 171063 h 171557"/>
                  <a:gd name="connsiteX7" fmla="*/ 181977 w 183496"/>
                  <a:gd name="connsiteY7" fmla="*/ 171063 h 171557"/>
                  <a:gd name="connsiteX8" fmla="*/ 181977 w 183496"/>
                  <a:gd name="connsiteY8" fmla="*/ 165329 h 171557"/>
                  <a:gd name="connsiteX9" fmla="*/ 181977 w 183496"/>
                  <a:gd name="connsiteY9" fmla="*/ 13379 h 171557"/>
                  <a:gd name="connsiteX10" fmla="*/ 179779 w 183496"/>
                  <a:gd name="connsiteY10" fmla="*/ 1414 h 171557"/>
                  <a:gd name="connsiteX11" fmla="*/ 176243 w 183496"/>
                  <a:gd name="connsiteY11" fmla="*/ 0 h 171557"/>
                  <a:gd name="connsiteX12" fmla="*/ 167642 w 183496"/>
                  <a:gd name="connsiteY12" fmla="*/ 156728 h 171557"/>
                  <a:gd name="connsiteX13" fmla="*/ 17603 w 183496"/>
                  <a:gd name="connsiteY13" fmla="*/ 156728 h 171557"/>
                  <a:gd name="connsiteX14" fmla="*/ 17603 w 183496"/>
                  <a:gd name="connsiteY14" fmla="*/ 13379 h 171557"/>
                  <a:gd name="connsiteX15" fmla="*/ 169554 w 183496"/>
                  <a:gd name="connsiteY15" fmla="*/ 1337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496" h="171557">
                    <a:moveTo>
                      <a:pt x="176243" y="0"/>
                    </a:move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255" y="171723"/>
                      <a:pt x="4281" y="171723"/>
                      <a:pt x="6135" y="171063"/>
                    </a:cubicBezTo>
                    <a:lnTo>
                      <a:pt x="176243" y="171063"/>
                    </a:lnTo>
                    <a:cubicBezTo>
                      <a:pt x="178097" y="171723"/>
                      <a:pt x="180123" y="171723"/>
                      <a:pt x="181977" y="171063"/>
                    </a:cubicBezTo>
                    <a:cubicBezTo>
                      <a:pt x="182837" y="169248"/>
                      <a:pt x="182837" y="167145"/>
                      <a:pt x="181977" y="165329"/>
                    </a:cubicBezTo>
                    <a:lnTo>
                      <a:pt x="181977" y="13379"/>
                    </a:lnTo>
                    <a:cubicBezTo>
                      <a:pt x="184672" y="9471"/>
                      <a:pt x="183688" y="4109"/>
                      <a:pt x="179779" y="1414"/>
                    </a:cubicBezTo>
                    <a:cubicBezTo>
                      <a:pt x="178728" y="688"/>
                      <a:pt x="177514" y="201"/>
                      <a:pt x="176243" y="0"/>
                    </a:cubicBezTo>
                    <a:close/>
                    <a:moveTo>
                      <a:pt x="167642" y="156728"/>
                    </a:moveTo>
                    <a:lnTo>
                      <a:pt x="17603" y="156728"/>
                    </a:lnTo>
                    <a:lnTo>
                      <a:pt x="17603" y="13379"/>
                    </a:lnTo>
                    <a:lnTo>
                      <a:pt x="169554" y="133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7" name="iSHEJI-8-82">
                <a:extLst>
                  <a:ext uri="{FF2B5EF4-FFF2-40B4-BE49-F238E27FC236}">
                    <a16:creationId xmlns:a16="http://schemas.microsoft.com/office/drawing/2014/main" id="{06316485-66D6-010A-E16C-375FE8970D2A}"/>
                  </a:ext>
                </a:extLst>
              </p:cNvPr>
              <p:cNvSpPr/>
              <p:nvPr/>
            </p:nvSpPr>
            <p:spPr>
              <a:xfrm>
                <a:off x="4358593" y="4478314"/>
                <a:ext cx="185821" cy="172019"/>
              </a:xfrm>
              <a:custGeom>
                <a:avLst/>
                <a:gdLst>
                  <a:gd name="connsiteX0" fmla="*/ 183910 w 185821"/>
                  <a:gd name="connsiteY0" fmla="*/ 8601 h 172019"/>
                  <a:gd name="connsiteX1" fmla="*/ 175309 w 185821"/>
                  <a:gd name="connsiteY1" fmla="*/ 0 h 172019"/>
                  <a:gd name="connsiteX2" fmla="*/ 7113 w 185821"/>
                  <a:gd name="connsiteY2" fmla="*/ 0 h 172019"/>
                  <a:gd name="connsiteX3" fmla="*/ 423 w 185821"/>
                  <a:gd name="connsiteY3" fmla="*/ 0 h 172019"/>
                  <a:gd name="connsiteX4" fmla="*/ 423 w 185821"/>
                  <a:gd name="connsiteY4" fmla="*/ 6690 h 172019"/>
                  <a:gd name="connsiteX5" fmla="*/ 423 w 185821"/>
                  <a:gd name="connsiteY5" fmla="*/ 163418 h 172019"/>
                  <a:gd name="connsiteX6" fmla="*/ 9024 w 185821"/>
                  <a:gd name="connsiteY6" fmla="*/ 172019 h 172019"/>
                  <a:gd name="connsiteX7" fmla="*/ 178176 w 185821"/>
                  <a:gd name="connsiteY7" fmla="*/ 172019 h 172019"/>
                  <a:gd name="connsiteX8" fmla="*/ 185821 w 185821"/>
                  <a:gd name="connsiteY8" fmla="*/ 163418 h 172019"/>
                  <a:gd name="connsiteX9" fmla="*/ 15714 w 185821"/>
                  <a:gd name="connsiteY9" fmla="*/ 151950 h 172019"/>
                  <a:gd name="connsiteX10" fmla="*/ 15714 w 185821"/>
                  <a:gd name="connsiteY10" fmla="*/ 8601 h 172019"/>
                  <a:gd name="connsiteX11" fmla="*/ 168619 w 185821"/>
                  <a:gd name="connsiteY11" fmla="*/ 8601 h 172019"/>
                  <a:gd name="connsiteX12" fmla="*/ 168619 w 185821"/>
                  <a:gd name="connsiteY12" fmla="*/ 151950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821" h="172019">
                    <a:moveTo>
                      <a:pt x="183910" y="8601"/>
                    </a:moveTo>
                    <a:cubicBezTo>
                      <a:pt x="183910" y="3851"/>
                      <a:pt x="180059" y="0"/>
                      <a:pt x="175309" y="0"/>
                    </a:cubicBezTo>
                    <a:lnTo>
                      <a:pt x="7113" y="0"/>
                    </a:lnTo>
                    <a:lnTo>
                      <a:pt x="423" y="0"/>
                    </a:lnTo>
                    <a:cubicBezTo>
                      <a:pt x="-141" y="2198"/>
                      <a:pt x="-141" y="4492"/>
                      <a:pt x="423" y="6690"/>
                    </a:cubicBezTo>
                    <a:lnTo>
                      <a:pt x="423" y="163418"/>
                    </a:lnTo>
                    <a:cubicBezTo>
                      <a:pt x="1168" y="167824"/>
                      <a:pt x="4618" y="171274"/>
                      <a:pt x="9024" y="172019"/>
                    </a:cubicBezTo>
                    <a:lnTo>
                      <a:pt x="178176" y="172019"/>
                    </a:lnTo>
                    <a:cubicBezTo>
                      <a:pt x="182553" y="171532"/>
                      <a:pt x="185850" y="167814"/>
                      <a:pt x="185821" y="163418"/>
                    </a:cubicBezTo>
                    <a:close/>
                    <a:moveTo>
                      <a:pt x="15714" y="151950"/>
                    </a:moveTo>
                    <a:lnTo>
                      <a:pt x="15714" y="8601"/>
                    </a:lnTo>
                    <a:lnTo>
                      <a:pt x="168619" y="8601"/>
                    </a:lnTo>
                    <a:lnTo>
                      <a:pt x="168619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</p:grpSp>
        <p:sp>
          <p:nvSpPr>
            <p:cNvPr id="108" name="iSHEJI-8-83">
              <a:extLst>
                <a:ext uri="{FF2B5EF4-FFF2-40B4-BE49-F238E27FC236}">
                  <a16:creationId xmlns:a16="http://schemas.microsoft.com/office/drawing/2014/main" id="{14058E0A-B14D-20DD-81F9-9DE6AE11C888}"/>
                </a:ext>
              </a:extLst>
            </p:cNvPr>
            <p:cNvSpPr/>
            <p:nvPr/>
          </p:nvSpPr>
          <p:spPr>
            <a:xfrm>
              <a:off x="930937" y="2097760"/>
              <a:ext cx="3829760" cy="155587"/>
            </a:xfrm>
            <a:custGeom>
              <a:avLst/>
              <a:gdLst>
                <a:gd name="connsiteX0" fmla="*/ 3829336 w 3829760"/>
                <a:gd name="connsiteY0" fmla="*/ 143349 h 155587"/>
                <a:gd name="connsiteX1" fmla="*/ 3822646 w 3829760"/>
                <a:gd name="connsiteY1" fmla="*/ 116591 h 155587"/>
                <a:gd name="connsiteX2" fmla="*/ 3822646 w 3829760"/>
                <a:gd name="connsiteY2" fmla="*/ 116591 h 155587"/>
                <a:gd name="connsiteX3" fmla="*/ 3783464 w 3829760"/>
                <a:gd name="connsiteY3" fmla="*/ 36315 h 155587"/>
                <a:gd name="connsiteX4" fmla="*/ 3727080 w 3829760"/>
                <a:gd name="connsiteY4" fmla="*/ 0 h 155587"/>
                <a:gd name="connsiteX5" fmla="*/ 102256 w 3829760"/>
                <a:gd name="connsiteY5" fmla="*/ 0 h 155587"/>
                <a:gd name="connsiteX6" fmla="*/ 46827 w 3829760"/>
                <a:gd name="connsiteY6" fmla="*/ 38226 h 155587"/>
                <a:gd name="connsiteX7" fmla="*/ 11468 w 3829760"/>
                <a:gd name="connsiteY7" fmla="*/ 119458 h 155587"/>
                <a:gd name="connsiteX8" fmla="*/ 0 w 3829760"/>
                <a:gd name="connsiteY8" fmla="*/ 145261 h 155587"/>
                <a:gd name="connsiteX9" fmla="*/ 0 w 3829760"/>
                <a:gd name="connsiteY9" fmla="*/ 145261 h 155587"/>
                <a:gd name="connsiteX10" fmla="*/ 0 w 3829760"/>
                <a:gd name="connsiteY10" fmla="*/ 145261 h 155587"/>
                <a:gd name="connsiteX11" fmla="*/ 0 w 3829760"/>
                <a:gd name="connsiteY11" fmla="*/ 145261 h 155587"/>
                <a:gd name="connsiteX12" fmla="*/ 7645 w 3829760"/>
                <a:gd name="connsiteY12" fmla="*/ 145261 h 155587"/>
                <a:gd name="connsiteX13" fmla="*/ 19113 w 3829760"/>
                <a:gd name="connsiteY13" fmla="*/ 145261 h 155587"/>
                <a:gd name="connsiteX14" fmla="*/ 19113 w 3829760"/>
                <a:gd name="connsiteY14" fmla="*/ 134748 h 155587"/>
                <a:gd name="connsiteX15" fmla="*/ 19113 w 3829760"/>
                <a:gd name="connsiteY15" fmla="*/ 123280 h 155587"/>
                <a:gd name="connsiteX16" fmla="*/ 23892 w 3829760"/>
                <a:gd name="connsiteY16" fmla="*/ 123280 h 155587"/>
                <a:gd name="connsiteX17" fmla="*/ 34404 w 3829760"/>
                <a:gd name="connsiteY17" fmla="*/ 99389 h 155587"/>
                <a:gd name="connsiteX18" fmla="*/ 62118 w 3829760"/>
                <a:gd name="connsiteY18" fmla="*/ 44916 h 155587"/>
                <a:gd name="connsiteX19" fmla="*/ 102256 w 3829760"/>
                <a:gd name="connsiteY19" fmla="*/ 19113 h 155587"/>
                <a:gd name="connsiteX20" fmla="*/ 3727080 w 3829760"/>
                <a:gd name="connsiteY20" fmla="*/ 17202 h 155587"/>
                <a:gd name="connsiteX21" fmla="*/ 3766262 w 3829760"/>
                <a:gd name="connsiteY21" fmla="*/ 43005 h 155587"/>
                <a:gd name="connsiteX22" fmla="*/ 3793020 w 3829760"/>
                <a:gd name="connsiteY22" fmla="*/ 104167 h 155587"/>
                <a:gd name="connsiteX23" fmla="*/ 3803533 w 3829760"/>
                <a:gd name="connsiteY23" fmla="*/ 127103 h 155587"/>
                <a:gd name="connsiteX24" fmla="*/ 3809267 w 3829760"/>
                <a:gd name="connsiteY24" fmla="*/ 132837 h 155587"/>
                <a:gd name="connsiteX25" fmla="*/ 3809267 w 3829760"/>
                <a:gd name="connsiteY25" fmla="*/ 144305 h 155587"/>
                <a:gd name="connsiteX26" fmla="*/ 3809267 w 3829760"/>
                <a:gd name="connsiteY26" fmla="*/ 154817 h 155587"/>
                <a:gd name="connsiteX27" fmla="*/ 3822646 w 3829760"/>
                <a:gd name="connsiteY27" fmla="*/ 154817 h 155587"/>
                <a:gd name="connsiteX28" fmla="*/ 3829336 w 3829760"/>
                <a:gd name="connsiteY28" fmla="*/ 154817 h 155587"/>
                <a:gd name="connsiteX29" fmla="*/ 3829336 w 3829760"/>
                <a:gd name="connsiteY29" fmla="*/ 154817 h 155587"/>
                <a:gd name="connsiteX30" fmla="*/ 3829336 w 3829760"/>
                <a:gd name="connsiteY30" fmla="*/ 154817 h 155587"/>
                <a:gd name="connsiteX31" fmla="*/ 3829336 w 3829760"/>
                <a:gd name="connsiteY31" fmla="*/ 154817 h 155587"/>
                <a:gd name="connsiteX32" fmla="*/ 3829336 w 3829760"/>
                <a:gd name="connsiteY32" fmla="*/ 143349 h 15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29760" h="155587">
                  <a:moveTo>
                    <a:pt x="3829336" y="143349"/>
                  </a:moveTo>
                  <a:lnTo>
                    <a:pt x="3822646" y="116591"/>
                  </a:lnTo>
                  <a:lnTo>
                    <a:pt x="3822646" y="116591"/>
                  </a:lnTo>
                  <a:lnTo>
                    <a:pt x="3783464" y="36315"/>
                  </a:lnTo>
                  <a:cubicBezTo>
                    <a:pt x="3772531" y="14983"/>
                    <a:pt x="3751019" y="1129"/>
                    <a:pt x="3727080" y="0"/>
                  </a:cubicBezTo>
                  <a:lnTo>
                    <a:pt x="102256" y="0"/>
                  </a:lnTo>
                  <a:cubicBezTo>
                    <a:pt x="78104" y="1431"/>
                    <a:pt x="56747" y="16160"/>
                    <a:pt x="46827" y="38226"/>
                  </a:cubicBezTo>
                  <a:lnTo>
                    <a:pt x="11468" y="119458"/>
                  </a:lnTo>
                  <a:lnTo>
                    <a:pt x="0" y="145261"/>
                  </a:lnTo>
                  <a:cubicBezTo>
                    <a:pt x="0" y="145261"/>
                    <a:pt x="0" y="145261"/>
                    <a:pt x="0" y="145261"/>
                  </a:cubicBezTo>
                  <a:cubicBezTo>
                    <a:pt x="0" y="145261"/>
                    <a:pt x="0" y="145261"/>
                    <a:pt x="0" y="145261"/>
                  </a:cubicBezTo>
                  <a:lnTo>
                    <a:pt x="0" y="145261"/>
                  </a:lnTo>
                  <a:cubicBezTo>
                    <a:pt x="2408" y="146455"/>
                    <a:pt x="5237" y="146455"/>
                    <a:pt x="7645" y="145261"/>
                  </a:cubicBezTo>
                  <a:lnTo>
                    <a:pt x="19113" y="145261"/>
                  </a:lnTo>
                  <a:lnTo>
                    <a:pt x="19113" y="134748"/>
                  </a:lnTo>
                  <a:cubicBezTo>
                    <a:pt x="17065" y="131200"/>
                    <a:pt x="17065" y="126829"/>
                    <a:pt x="19113" y="123280"/>
                  </a:cubicBezTo>
                  <a:cubicBezTo>
                    <a:pt x="20688" y="122945"/>
                    <a:pt x="22316" y="122945"/>
                    <a:pt x="23892" y="123280"/>
                  </a:cubicBezTo>
                  <a:lnTo>
                    <a:pt x="34404" y="99389"/>
                  </a:lnTo>
                  <a:lnTo>
                    <a:pt x="62118" y="44916"/>
                  </a:lnTo>
                  <a:cubicBezTo>
                    <a:pt x="69783" y="29632"/>
                    <a:pt x="85169" y="19741"/>
                    <a:pt x="102256" y="19113"/>
                  </a:cubicBezTo>
                  <a:lnTo>
                    <a:pt x="3727080" y="17202"/>
                  </a:lnTo>
                  <a:cubicBezTo>
                    <a:pt x="3743881" y="17968"/>
                    <a:pt x="3758922" y="27870"/>
                    <a:pt x="3766262" y="43005"/>
                  </a:cubicBezTo>
                  <a:lnTo>
                    <a:pt x="3793020" y="104167"/>
                  </a:lnTo>
                  <a:lnTo>
                    <a:pt x="3803533" y="127103"/>
                  </a:lnTo>
                  <a:lnTo>
                    <a:pt x="3809267" y="132837"/>
                  </a:lnTo>
                  <a:cubicBezTo>
                    <a:pt x="3810987" y="136466"/>
                    <a:pt x="3810987" y="140676"/>
                    <a:pt x="3809267" y="144305"/>
                  </a:cubicBezTo>
                  <a:lnTo>
                    <a:pt x="3809267" y="154817"/>
                  </a:lnTo>
                  <a:lnTo>
                    <a:pt x="3822646" y="154817"/>
                  </a:lnTo>
                  <a:cubicBezTo>
                    <a:pt x="3824758" y="155845"/>
                    <a:pt x="3827224" y="155845"/>
                    <a:pt x="3829336" y="154817"/>
                  </a:cubicBezTo>
                  <a:lnTo>
                    <a:pt x="3829336" y="154817"/>
                  </a:lnTo>
                  <a:lnTo>
                    <a:pt x="3829336" y="154817"/>
                  </a:lnTo>
                  <a:lnTo>
                    <a:pt x="3829336" y="154817"/>
                  </a:lnTo>
                  <a:cubicBezTo>
                    <a:pt x="3829336" y="154817"/>
                    <a:pt x="3830292" y="144305"/>
                    <a:pt x="3829336" y="143349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9" name="iSHEJI-8-84">
              <a:extLst>
                <a:ext uri="{FF2B5EF4-FFF2-40B4-BE49-F238E27FC236}">
                  <a16:creationId xmlns:a16="http://schemas.microsoft.com/office/drawing/2014/main" id="{DF30148E-2BA9-25F4-F67A-CC9CCE006687}"/>
                </a:ext>
              </a:extLst>
            </p:cNvPr>
            <p:cNvSpPr/>
            <p:nvPr/>
          </p:nvSpPr>
          <p:spPr>
            <a:xfrm>
              <a:off x="930936" y="2193327"/>
              <a:ext cx="3830740" cy="1130547"/>
            </a:xfrm>
            <a:custGeom>
              <a:avLst/>
              <a:gdLst>
                <a:gd name="connsiteX0" fmla="*/ 3822646 w 3830740"/>
                <a:gd name="connsiteY0" fmla="*/ 25803 h 1130547"/>
                <a:gd name="connsiteX1" fmla="*/ 3822646 w 3830740"/>
                <a:gd name="connsiteY1" fmla="*/ 21025 h 1130547"/>
                <a:gd name="connsiteX2" fmla="*/ 3822646 w 3830740"/>
                <a:gd name="connsiteY2" fmla="*/ 21025 h 1130547"/>
                <a:gd name="connsiteX3" fmla="*/ 3798755 w 3830740"/>
                <a:gd name="connsiteY3" fmla="*/ 8601 h 1130547"/>
                <a:gd name="connsiteX4" fmla="*/ 3760528 w 3830740"/>
                <a:gd name="connsiteY4" fmla="*/ 0 h 1130547"/>
                <a:gd name="connsiteX5" fmla="*/ 69763 w 3830740"/>
                <a:gd name="connsiteY5" fmla="*/ 5734 h 1130547"/>
                <a:gd name="connsiteX6" fmla="*/ 36315 w 3830740"/>
                <a:gd name="connsiteY6" fmla="*/ 10512 h 1130547"/>
                <a:gd name="connsiteX7" fmla="*/ 11468 w 3830740"/>
                <a:gd name="connsiteY7" fmla="*/ 23892 h 1130547"/>
                <a:gd name="connsiteX8" fmla="*/ 11468 w 3830740"/>
                <a:gd name="connsiteY8" fmla="*/ 28670 h 1130547"/>
                <a:gd name="connsiteX9" fmla="*/ 0 w 3830740"/>
                <a:gd name="connsiteY9" fmla="*/ 51606 h 1130547"/>
                <a:gd name="connsiteX10" fmla="*/ 0 w 3830740"/>
                <a:gd name="connsiteY10" fmla="*/ 51606 h 1130547"/>
                <a:gd name="connsiteX11" fmla="*/ 0 w 3830740"/>
                <a:gd name="connsiteY11" fmla="*/ 51606 h 1130547"/>
                <a:gd name="connsiteX12" fmla="*/ 214068 w 3830740"/>
                <a:gd name="connsiteY12" fmla="*/ 1088499 h 1130547"/>
                <a:gd name="connsiteX13" fmla="*/ 288610 w 3830740"/>
                <a:gd name="connsiteY13" fmla="*/ 1125769 h 1130547"/>
                <a:gd name="connsiteX14" fmla="*/ 444383 w 3830740"/>
                <a:gd name="connsiteY14" fmla="*/ 1125769 h 1130547"/>
                <a:gd name="connsiteX15" fmla="*/ 444383 w 3830740"/>
                <a:gd name="connsiteY15" fmla="*/ 1108568 h 1130547"/>
                <a:gd name="connsiteX16" fmla="*/ 286698 w 3830740"/>
                <a:gd name="connsiteY16" fmla="*/ 1108568 h 1130547"/>
                <a:gd name="connsiteX17" fmla="*/ 228403 w 3830740"/>
                <a:gd name="connsiteY17" fmla="*/ 1084676 h 1130547"/>
                <a:gd name="connsiteX18" fmla="*/ 19113 w 3830740"/>
                <a:gd name="connsiteY18" fmla="*/ 61162 h 1130547"/>
                <a:gd name="connsiteX19" fmla="*/ 19113 w 3830740"/>
                <a:gd name="connsiteY19" fmla="*/ 50650 h 1130547"/>
                <a:gd name="connsiteX20" fmla="*/ 19113 w 3830740"/>
                <a:gd name="connsiteY20" fmla="*/ 39182 h 1130547"/>
                <a:gd name="connsiteX21" fmla="*/ 23892 w 3830740"/>
                <a:gd name="connsiteY21" fmla="*/ 39182 h 1130547"/>
                <a:gd name="connsiteX22" fmla="*/ 67852 w 3830740"/>
                <a:gd name="connsiteY22" fmla="*/ 27714 h 1130547"/>
                <a:gd name="connsiteX23" fmla="*/ 3758617 w 3830740"/>
                <a:gd name="connsiteY23" fmla="*/ 27714 h 1130547"/>
                <a:gd name="connsiteX24" fmla="*/ 3802577 w 3830740"/>
                <a:gd name="connsiteY24" fmla="*/ 38226 h 1130547"/>
                <a:gd name="connsiteX25" fmla="*/ 3808311 w 3830740"/>
                <a:gd name="connsiteY25" fmla="*/ 43960 h 1130547"/>
                <a:gd name="connsiteX26" fmla="*/ 3808311 w 3830740"/>
                <a:gd name="connsiteY26" fmla="*/ 55428 h 1130547"/>
                <a:gd name="connsiteX27" fmla="*/ 3808311 w 3830740"/>
                <a:gd name="connsiteY27" fmla="*/ 65941 h 1130547"/>
                <a:gd name="connsiteX28" fmla="*/ 3598066 w 3830740"/>
                <a:gd name="connsiteY28" fmla="*/ 1090410 h 1130547"/>
                <a:gd name="connsiteX29" fmla="*/ 3539770 w 3830740"/>
                <a:gd name="connsiteY29" fmla="*/ 1113346 h 1130547"/>
                <a:gd name="connsiteX30" fmla="*/ 3309456 w 3830740"/>
                <a:gd name="connsiteY30" fmla="*/ 1113346 h 1130547"/>
                <a:gd name="connsiteX31" fmla="*/ 3309456 w 3830740"/>
                <a:gd name="connsiteY31" fmla="*/ 1130548 h 1130547"/>
                <a:gd name="connsiteX32" fmla="*/ 3542637 w 3830740"/>
                <a:gd name="connsiteY32" fmla="*/ 1130548 h 1130547"/>
                <a:gd name="connsiteX33" fmla="*/ 3617179 w 3830740"/>
                <a:gd name="connsiteY33" fmla="*/ 1093277 h 1130547"/>
                <a:gd name="connsiteX34" fmla="*/ 3830292 w 3830740"/>
                <a:gd name="connsiteY34" fmla="*/ 53517 h 1130547"/>
                <a:gd name="connsiteX35" fmla="*/ 3830292 w 3830740"/>
                <a:gd name="connsiteY35" fmla="*/ 53517 h 1130547"/>
                <a:gd name="connsiteX36" fmla="*/ 3830292 w 3830740"/>
                <a:gd name="connsiteY36" fmla="*/ 53517 h 1130547"/>
                <a:gd name="connsiteX37" fmla="*/ 3822646 w 3830740"/>
                <a:gd name="connsiteY37" fmla="*/ 25803 h 11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30740" h="1130547">
                  <a:moveTo>
                    <a:pt x="3822646" y="25803"/>
                  </a:moveTo>
                  <a:lnTo>
                    <a:pt x="3822646" y="21025"/>
                  </a:lnTo>
                  <a:lnTo>
                    <a:pt x="3822646" y="21025"/>
                  </a:lnTo>
                  <a:cubicBezTo>
                    <a:pt x="3815803" y="15014"/>
                    <a:pt x="3807604" y="10752"/>
                    <a:pt x="3798755" y="8601"/>
                  </a:cubicBezTo>
                  <a:cubicBezTo>
                    <a:pt x="3786580" y="3615"/>
                    <a:pt x="3773659" y="708"/>
                    <a:pt x="3760528" y="0"/>
                  </a:cubicBezTo>
                  <a:lnTo>
                    <a:pt x="69763" y="5734"/>
                  </a:lnTo>
                  <a:cubicBezTo>
                    <a:pt x="58442" y="5707"/>
                    <a:pt x="47176" y="7318"/>
                    <a:pt x="36315" y="10512"/>
                  </a:cubicBezTo>
                  <a:cubicBezTo>
                    <a:pt x="27033" y="12793"/>
                    <a:pt x="18482" y="17398"/>
                    <a:pt x="11468" y="23892"/>
                  </a:cubicBezTo>
                  <a:lnTo>
                    <a:pt x="11468" y="28670"/>
                  </a:lnTo>
                  <a:cubicBezTo>
                    <a:pt x="4363" y="34179"/>
                    <a:pt x="144" y="42617"/>
                    <a:pt x="0" y="51606"/>
                  </a:cubicBezTo>
                  <a:cubicBezTo>
                    <a:pt x="0" y="51606"/>
                    <a:pt x="0" y="51606"/>
                    <a:pt x="0" y="51606"/>
                  </a:cubicBezTo>
                  <a:lnTo>
                    <a:pt x="0" y="51606"/>
                  </a:lnTo>
                  <a:lnTo>
                    <a:pt x="214068" y="1088499"/>
                  </a:lnTo>
                  <a:cubicBezTo>
                    <a:pt x="214068" y="1109523"/>
                    <a:pt x="250383" y="1125769"/>
                    <a:pt x="288610" y="1125769"/>
                  </a:cubicBezTo>
                  <a:lnTo>
                    <a:pt x="444383" y="1125769"/>
                  </a:lnTo>
                  <a:lnTo>
                    <a:pt x="444383" y="1108568"/>
                  </a:lnTo>
                  <a:lnTo>
                    <a:pt x="286698" y="1108568"/>
                  </a:lnTo>
                  <a:cubicBezTo>
                    <a:pt x="256117" y="1108568"/>
                    <a:pt x="231270" y="1096144"/>
                    <a:pt x="228403" y="1084676"/>
                  </a:cubicBezTo>
                  <a:lnTo>
                    <a:pt x="19113" y="61162"/>
                  </a:lnTo>
                  <a:lnTo>
                    <a:pt x="19113" y="50650"/>
                  </a:lnTo>
                  <a:cubicBezTo>
                    <a:pt x="17065" y="47102"/>
                    <a:pt x="17065" y="42730"/>
                    <a:pt x="19113" y="39182"/>
                  </a:cubicBezTo>
                  <a:cubicBezTo>
                    <a:pt x="20688" y="38847"/>
                    <a:pt x="22316" y="38847"/>
                    <a:pt x="23892" y="39182"/>
                  </a:cubicBezTo>
                  <a:cubicBezTo>
                    <a:pt x="36942" y="30757"/>
                    <a:pt x="52349" y="26738"/>
                    <a:pt x="67852" y="27714"/>
                  </a:cubicBezTo>
                  <a:lnTo>
                    <a:pt x="3758617" y="27714"/>
                  </a:lnTo>
                  <a:cubicBezTo>
                    <a:pt x="3773974" y="26935"/>
                    <a:pt x="3789236" y="30584"/>
                    <a:pt x="3802577" y="38226"/>
                  </a:cubicBezTo>
                  <a:lnTo>
                    <a:pt x="3808311" y="43960"/>
                  </a:lnTo>
                  <a:cubicBezTo>
                    <a:pt x="3810031" y="47589"/>
                    <a:pt x="3810031" y="51800"/>
                    <a:pt x="3808311" y="55428"/>
                  </a:cubicBezTo>
                  <a:lnTo>
                    <a:pt x="3808311" y="65941"/>
                  </a:lnTo>
                  <a:lnTo>
                    <a:pt x="3598066" y="1090410"/>
                  </a:lnTo>
                  <a:cubicBezTo>
                    <a:pt x="3598066" y="1100922"/>
                    <a:pt x="3570352" y="1113346"/>
                    <a:pt x="3539770" y="1113346"/>
                  </a:cubicBezTo>
                  <a:lnTo>
                    <a:pt x="3309456" y="1113346"/>
                  </a:lnTo>
                  <a:lnTo>
                    <a:pt x="3309456" y="1130548"/>
                  </a:lnTo>
                  <a:lnTo>
                    <a:pt x="3542637" y="1130548"/>
                  </a:lnTo>
                  <a:cubicBezTo>
                    <a:pt x="3580864" y="1130548"/>
                    <a:pt x="3613356" y="1114302"/>
                    <a:pt x="3617179" y="1093277"/>
                  </a:cubicBezTo>
                  <a:lnTo>
                    <a:pt x="3830292" y="53517"/>
                  </a:lnTo>
                  <a:lnTo>
                    <a:pt x="3830292" y="53517"/>
                  </a:lnTo>
                  <a:lnTo>
                    <a:pt x="3830292" y="53517"/>
                  </a:lnTo>
                  <a:cubicBezTo>
                    <a:pt x="3831907" y="43606"/>
                    <a:pt x="3829116" y="33483"/>
                    <a:pt x="3822646" y="25803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0" name="iSHEJI-8-85">
              <a:extLst>
                <a:ext uri="{FF2B5EF4-FFF2-40B4-BE49-F238E27FC236}">
                  <a16:creationId xmlns:a16="http://schemas.microsoft.com/office/drawing/2014/main" id="{F25B13E8-009A-E299-2094-5959F0618450}"/>
                </a:ext>
              </a:extLst>
            </p:cNvPr>
            <p:cNvSpPr/>
            <p:nvPr/>
          </p:nvSpPr>
          <p:spPr>
            <a:xfrm>
              <a:off x="1154248" y="2304922"/>
              <a:ext cx="3385872" cy="906184"/>
            </a:xfrm>
            <a:custGeom>
              <a:avLst/>
              <a:gdLst>
                <a:gd name="connsiteX0" fmla="*/ 3378577 w 3385872"/>
                <a:gd name="connsiteY0" fmla="*/ 20286 h 906184"/>
                <a:gd name="connsiteX1" fmla="*/ 3322193 w 3385872"/>
                <a:gd name="connsiteY1" fmla="*/ 217 h 906184"/>
                <a:gd name="connsiteX2" fmla="*/ 63387 w 3385872"/>
                <a:gd name="connsiteY2" fmla="*/ 217 h 906184"/>
                <a:gd name="connsiteX3" fmla="*/ 7959 w 3385872"/>
                <a:gd name="connsiteY3" fmla="*/ 21242 h 906184"/>
                <a:gd name="connsiteX4" fmla="*/ 313 w 3385872"/>
                <a:gd name="connsiteY4" fmla="*/ 47045 h 906184"/>
                <a:gd name="connsiteX5" fmla="*/ 158953 w 3385872"/>
                <a:gd name="connsiteY5" fmla="*/ 870825 h 906184"/>
                <a:gd name="connsiteX6" fmla="*/ 227761 w 3385872"/>
                <a:gd name="connsiteY6" fmla="*/ 906185 h 906184"/>
                <a:gd name="connsiteX7" fmla="*/ 3159730 w 3385872"/>
                <a:gd name="connsiteY7" fmla="*/ 906185 h 906184"/>
                <a:gd name="connsiteX8" fmla="*/ 3227582 w 3385872"/>
                <a:gd name="connsiteY8" fmla="*/ 869870 h 906184"/>
                <a:gd name="connsiteX9" fmla="*/ 3385266 w 3385872"/>
                <a:gd name="connsiteY9" fmla="*/ 47045 h 906184"/>
                <a:gd name="connsiteX10" fmla="*/ 3378577 w 3385872"/>
                <a:gd name="connsiteY10" fmla="*/ 20286 h 906184"/>
                <a:gd name="connsiteX11" fmla="*/ 3211336 w 3385872"/>
                <a:gd name="connsiteY11" fmla="*/ 866047 h 906184"/>
                <a:gd name="connsiteX12" fmla="*/ 3159730 w 3385872"/>
                <a:gd name="connsiteY12" fmla="*/ 888027 h 906184"/>
                <a:gd name="connsiteX13" fmla="*/ 225849 w 3385872"/>
                <a:gd name="connsiteY13" fmla="*/ 888027 h 906184"/>
                <a:gd name="connsiteX14" fmla="*/ 174244 w 3385872"/>
                <a:gd name="connsiteY14" fmla="*/ 867003 h 906184"/>
                <a:gd name="connsiteX15" fmla="*/ 15604 w 3385872"/>
                <a:gd name="connsiteY15" fmla="*/ 45134 h 906184"/>
                <a:gd name="connsiteX16" fmla="*/ 15604 w 3385872"/>
                <a:gd name="connsiteY16" fmla="*/ 32710 h 906184"/>
                <a:gd name="connsiteX17" fmla="*/ 63387 w 3385872"/>
                <a:gd name="connsiteY17" fmla="*/ 18375 h 906184"/>
                <a:gd name="connsiteX18" fmla="*/ 3324104 w 3385872"/>
                <a:gd name="connsiteY18" fmla="*/ 18375 h 906184"/>
                <a:gd name="connsiteX19" fmla="*/ 3367109 w 3385872"/>
                <a:gd name="connsiteY19" fmla="*/ 33666 h 906184"/>
                <a:gd name="connsiteX20" fmla="*/ 3367109 w 3385872"/>
                <a:gd name="connsiteY20" fmla="*/ 45134 h 9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85872" h="906184">
                  <a:moveTo>
                    <a:pt x="3378577" y="20286"/>
                  </a:moveTo>
                  <a:cubicBezTo>
                    <a:pt x="3363478" y="5910"/>
                    <a:pt x="3342979" y="-1383"/>
                    <a:pt x="3322193" y="217"/>
                  </a:cubicBezTo>
                  <a:lnTo>
                    <a:pt x="63387" y="217"/>
                  </a:lnTo>
                  <a:cubicBezTo>
                    <a:pt x="42724" y="-1230"/>
                    <a:pt x="22464" y="6454"/>
                    <a:pt x="7959" y="21242"/>
                  </a:cubicBezTo>
                  <a:cubicBezTo>
                    <a:pt x="1800" y="28334"/>
                    <a:pt x="-987" y="37743"/>
                    <a:pt x="313" y="47045"/>
                  </a:cubicBezTo>
                  <a:lnTo>
                    <a:pt x="158953" y="870825"/>
                  </a:lnTo>
                  <a:cubicBezTo>
                    <a:pt x="158953" y="890894"/>
                    <a:pt x="192401" y="906185"/>
                    <a:pt x="227761" y="906185"/>
                  </a:cubicBezTo>
                  <a:lnTo>
                    <a:pt x="3159730" y="906185"/>
                  </a:lnTo>
                  <a:cubicBezTo>
                    <a:pt x="3194134" y="906185"/>
                    <a:pt x="3223760" y="889938"/>
                    <a:pt x="3227582" y="869870"/>
                  </a:cubicBezTo>
                  <a:lnTo>
                    <a:pt x="3385266" y="47045"/>
                  </a:lnTo>
                  <a:cubicBezTo>
                    <a:pt x="3387120" y="37574"/>
                    <a:pt x="3384674" y="27770"/>
                    <a:pt x="3378577" y="20286"/>
                  </a:cubicBezTo>
                  <a:close/>
                  <a:moveTo>
                    <a:pt x="3211336" y="866047"/>
                  </a:moveTo>
                  <a:cubicBezTo>
                    <a:pt x="3211336" y="876559"/>
                    <a:pt x="3186489" y="888027"/>
                    <a:pt x="3159730" y="888027"/>
                  </a:cubicBezTo>
                  <a:lnTo>
                    <a:pt x="225849" y="888027"/>
                  </a:lnTo>
                  <a:cubicBezTo>
                    <a:pt x="198135" y="888027"/>
                    <a:pt x="176155" y="876559"/>
                    <a:pt x="174244" y="867003"/>
                  </a:cubicBezTo>
                  <a:lnTo>
                    <a:pt x="15604" y="45134"/>
                  </a:lnTo>
                  <a:cubicBezTo>
                    <a:pt x="13716" y="41208"/>
                    <a:pt x="13716" y="36636"/>
                    <a:pt x="15604" y="32710"/>
                  </a:cubicBezTo>
                  <a:cubicBezTo>
                    <a:pt x="28646" y="21132"/>
                    <a:pt x="46126" y="15888"/>
                    <a:pt x="63387" y="18375"/>
                  </a:cubicBezTo>
                  <a:lnTo>
                    <a:pt x="3324104" y="18375"/>
                  </a:lnTo>
                  <a:cubicBezTo>
                    <a:pt x="3339968" y="17059"/>
                    <a:pt x="3355632" y="22630"/>
                    <a:pt x="3367109" y="33666"/>
                  </a:cubicBezTo>
                  <a:cubicBezTo>
                    <a:pt x="3368982" y="37260"/>
                    <a:pt x="3368982" y="41539"/>
                    <a:pt x="3367109" y="45134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1" name="iSHEJI-8-86">
              <a:extLst>
                <a:ext uri="{FF2B5EF4-FFF2-40B4-BE49-F238E27FC236}">
                  <a16:creationId xmlns:a16="http://schemas.microsoft.com/office/drawing/2014/main" id="{9718FD3C-757E-EDFE-979F-A048CA62EFED}"/>
                </a:ext>
              </a:extLst>
            </p:cNvPr>
            <p:cNvSpPr/>
            <p:nvPr/>
          </p:nvSpPr>
          <p:spPr>
            <a:xfrm>
              <a:off x="1358117" y="3265520"/>
              <a:ext cx="2898521" cy="107217"/>
            </a:xfrm>
            <a:custGeom>
              <a:avLst/>
              <a:gdLst>
                <a:gd name="connsiteX0" fmla="*/ 2889920 w 2898521"/>
                <a:gd name="connsiteY0" fmla="*/ 11527 h 107217"/>
                <a:gd name="connsiteX1" fmla="*/ 2861251 w 2898521"/>
                <a:gd name="connsiteY1" fmla="*/ 59 h 107217"/>
                <a:gd name="connsiteX2" fmla="*/ 37271 w 2898521"/>
                <a:gd name="connsiteY2" fmla="*/ 59 h 107217"/>
                <a:gd name="connsiteX3" fmla="*/ 0 w 2898521"/>
                <a:gd name="connsiteY3" fmla="*/ 32551 h 107217"/>
                <a:gd name="connsiteX4" fmla="*/ 0 w 2898521"/>
                <a:gd name="connsiteY4" fmla="*/ 74600 h 107217"/>
                <a:gd name="connsiteX5" fmla="*/ 37271 w 2898521"/>
                <a:gd name="connsiteY5" fmla="*/ 107093 h 107217"/>
                <a:gd name="connsiteX6" fmla="*/ 2861251 w 2898521"/>
                <a:gd name="connsiteY6" fmla="*/ 107093 h 107217"/>
                <a:gd name="connsiteX7" fmla="*/ 2898445 w 2898521"/>
                <a:gd name="connsiteY7" fmla="*/ 75728 h 107217"/>
                <a:gd name="connsiteX8" fmla="*/ 2898521 w 2898521"/>
                <a:gd name="connsiteY8" fmla="*/ 74600 h 107217"/>
                <a:gd name="connsiteX9" fmla="*/ 2898521 w 2898521"/>
                <a:gd name="connsiteY9" fmla="*/ 32551 h 107217"/>
                <a:gd name="connsiteX10" fmla="*/ 2889920 w 2898521"/>
                <a:gd name="connsiteY10" fmla="*/ 11527 h 107217"/>
                <a:gd name="connsiteX11" fmla="*/ 2882275 w 2898521"/>
                <a:gd name="connsiteY11" fmla="*/ 74600 h 107217"/>
                <a:gd name="connsiteX12" fmla="*/ 2861251 w 2898521"/>
                <a:gd name="connsiteY12" fmla="*/ 89891 h 107217"/>
                <a:gd name="connsiteX13" fmla="*/ 37271 w 2898521"/>
                <a:gd name="connsiteY13" fmla="*/ 89891 h 107217"/>
                <a:gd name="connsiteX14" fmla="*/ 17202 w 2898521"/>
                <a:gd name="connsiteY14" fmla="*/ 74600 h 107217"/>
                <a:gd name="connsiteX15" fmla="*/ 17202 w 2898521"/>
                <a:gd name="connsiteY15" fmla="*/ 33507 h 107217"/>
                <a:gd name="connsiteX16" fmla="*/ 37271 w 2898521"/>
                <a:gd name="connsiteY16" fmla="*/ 18216 h 107217"/>
                <a:gd name="connsiteX17" fmla="*/ 2861251 w 2898521"/>
                <a:gd name="connsiteY17" fmla="*/ 18216 h 107217"/>
                <a:gd name="connsiteX18" fmla="*/ 2877497 w 2898521"/>
                <a:gd name="connsiteY18" fmla="*/ 23950 h 107217"/>
                <a:gd name="connsiteX19" fmla="*/ 2882275 w 2898521"/>
                <a:gd name="connsiteY19" fmla="*/ 33507 h 1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521" h="107217">
                  <a:moveTo>
                    <a:pt x="2889920" y="11527"/>
                  </a:moveTo>
                  <a:cubicBezTo>
                    <a:pt x="2882218" y="4120"/>
                    <a:pt x="2871935" y="11"/>
                    <a:pt x="2861251" y="59"/>
                  </a:cubicBezTo>
                  <a:lnTo>
                    <a:pt x="37271" y="59"/>
                  </a:lnTo>
                  <a:cubicBezTo>
                    <a:pt x="18081" y="-1040"/>
                    <a:pt x="1527" y="13390"/>
                    <a:pt x="0" y="32551"/>
                  </a:cubicBezTo>
                  <a:lnTo>
                    <a:pt x="0" y="74600"/>
                  </a:lnTo>
                  <a:cubicBezTo>
                    <a:pt x="1527" y="93761"/>
                    <a:pt x="18081" y="108192"/>
                    <a:pt x="37271" y="107093"/>
                  </a:cubicBezTo>
                  <a:lnTo>
                    <a:pt x="2861251" y="107093"/>
                  </a:lnTo>
                  <a:cubicBezTo>
                    <a:pt x="2880182" y="108698"/>
                    <a:pt x="2896839" y="94660"/>
                    <a:pt x="2898445" y="75728"/>
                  </a:cubicBezTo>
                  <a:cubicBezTo>
                    <a:pt x="2898474" y="75355"/>
                    <a:pt x="2898502" y="74973"/>
                    <a:pt x="2898521" y="74600"/>
                  </a:cubicBezTo>
                  <a:lnTo>
                    <a:pt x="2898521" y="32551"/>
                  </a:lnTo>
                  <a:cubicBezTo>
                    <a:pt x="2898560" y="24677"/>
                    <a:pt x="2895464" y="17117"/>
                    <a:pt x="2889920" y="11527"/>
                  </a:cubicBezTo>
                  <a:close/>
                  <a:moveTo>
                    <a:pt x="2882275" y="74600"/>
                  </a:moveTo>
                  <a:cubicBezTo>
                    <a:pt x="2882275" y="82246"/>
                    <a:pt x="2872718" y="89891"/>
                    <a:pt x="2861251" y="89891"/>
                  </a:cubicBezTo>
                  <a:lnTo>
                    <a:pt x="37271" y="89891"/>
                  </a:lnTo>
                  <a:cubicBezTo>
                    <a:pt x="26759" y="89891"/>
                    <a:pt x="17202" y="83201"/>
                    <a:pt x="17202" y="74600"/>
                  </a:cubicBezTo>
                  <a:lnTo>
                    <a:pt x="17202" y="33507"/>
                  </a:lnTo>
                  <a:cubicBezTo>
                    <a:pt x="17202" y="24906"/>
                    <a:pt x="26759" y="18216"/>
                    <a:pt x="37271" y="18216"/>
                  </a:cubicBezTo>
                  <a:lnTo>
                    <a:pt x="2861251" y="18216"/>
                  </a:lnTo>
                  <a:cubicBezTo>
                    <a:pt x="2867138" y="18350"/>
                    <a:pt x="2872824" y="20357"/>
                    <a:pt x="2877497" y="23950"/>
                  </a:cubicBezTo>
                  <a:cubicBezTo>
                    <a:pt x="2880010" y="26588"/>
                    <a:pt x="2881673" y="29914"/>
                    <a:pt x="2882275" y="33507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12" name="iSHEJI-9">
            <a:extLst>
              <a:ext uri="{FF2B5EF4-FFF2-40B4-BE49-F238E27FC236}">
                <a16:creationId xmlns:a16="http://schemas.microsoft.com/office/drawing/2014/main" id="{5C911E37-0F4F-FA88-1477-247245653464}"/>
              </a:ext>
            </a:extLst>
          </p:cNvPr>
          <p:cNvSpPr/>
          <p:nvPr/>
        </p:nvSpPr>
        <p:spPr>
          <a:xfrm>
            <a:off x="897717" y="4498325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3" name="iSHEJI-10">
            <a:extLst>
              <a:ext uri="{FF2B5EF4-FFF2-40B4-BE49-F238E27FC236}">
                <a16:creationId xmlns:a16="http://schemas.microsoft.com/office/drawing/2014/main" id="{A7FD64B8-1A53-138B-FBA2-8916D9CEF8D9}"/>
              </a:ext>
            </a:extLst>
          </p:cNvPr>
          <p:cNvSpPr/>
          <p:nvPr/>
        </p:nvSpPr>
        <p:spPr>
          <a:xfrm>
            <a:off x="1594995" y="4520887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4" name="iSHEJI-11">
            <a:extLst>
              <a:ext uri="{FF2B5EF4-FFF2-40B4-BE49-F238E27FC236}">
                <a16:creationId xmlns:a16="http://schemas.microsoft.com/office/drawing/2014/main" id="{7EFE9611-BC68-C158-6D16-94579BAFB20C}"/>
              </a:ext>
            </a:extLst>
          </p:cNvPr>
          <p:cNvSpPr/>
          <p:nvPr/>
        </p:nvSpPr>
        <p:spPr>
          <a:xfrm>
            <a:off x="2292273" y="4498325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5" name="iSHEJI-12">
            <a:extLst>
              <a:ext uri="{FF2B5EF4-FFF2-40B4-BE49-F238E27FC236}">
                <a16:creationId xmlns:a16="http://schemas.microsoft.com/office/drawing/2014/main" id="{590B7D60-A177-FCF8-BAB7-DA9996C2EF0C}"/>
              </a:ext>
            </a:extLst>
          </p:cNvPr>
          <p:cNvSpPr/>
          <p:nvPr/>
        </p:nvSpPr>
        <p:spPr>
          <a:xfrm>
            <a:off x="2944480" y="4498325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6" name="iSHEJI-13">
            <a:extLst>
              <a:ext uri="{FF2B5EF4-FFF2-40B4-BE49-F238E27FC236}">
                <a16:creationId xmlns:a16="http://schemas.microsoft.com/office/drawing/2014/main" id="{218F56C6-0967-B2A4-EA70-C06410E900BC}"/>
              </a:ext>
            </a:extLst>
          </p:cNvPr>
          <p:cNvSpPr txBox="1"/>
          <p:nvPr/>
        </p:nvSpPr>
        <p:spPr>
          <a:xfrm>
            <a:off x="897742" y="5001851"/>
            <a:ext cx="10221185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cxnSp>
        <p:nvCxnSpPr>
          <p:cNvPr id="117" name="iSHEJI-14">
            <a:extLst>
              <a:ext uri="{FF2B5EF4-FFF2-40B4-BE49-F238E27FC236}">
                <a16:creationId xmlns:a16="http://schemas.microsoft.com/office/drawing/2014/main" id="{7377140F-075B-AC8F-E9AF-3B85B4EEFA52}"/>
              </a:ext>
            </a:extLst>
          </p:cNvPr>
          <p:cNvCxnSpPr>
            <a:cxnSpLocks/>
          </p:cNvCxnSpPr>
          <p:nvPr/>
        </p:nvCxnSpPr>
        <p:spPr>
          <a:xfrm rot="5400000">
            <a:off x="2859211" y="4492647"/>
            <a:ext cx="0" cy="3942039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28410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6" name="iSHEJI-5">
            <a:extLst>
              <a:ext uri="{FF2B5EF4-FFF2-40B4-BE49-F238E27FC236}">
                <a16:creationId xmlns:a16="http://schemas.microsoft.com/office/drawing/2014/main" id="{562C5AA1-88A9-E088-5DC7-FD7747062E2A}"/>
              </a:ext>
            </a:extLst>
          </p:cNvPr>
          <p:cNvSpPr/>
          <p:nvPr/>
        </p:nvSpPr>
        <p:spPr>
          <a:xfrm>
            <a:off x="8041013" y="2339340"/>
            <a:ext cx="3139440" cy="297942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8" name="iSHEJI-6">
            <a:extLst>
              <a:ext uri="{FF2B5EF4-FFF2-40B4-BE49-F238E27FC236}">
                <a16:creationId xmlns:a16="http://schemas.microsoft.com/office/drawing/2014/main" id="{65EC4C47-B817-7BFC-35F4-AB65BF91547F}"/>
              </a:ext>
            </a:extLst>
          </p:cNvPr>
          <p:cNvSpPr/>
          <p:nvPr/>
        </p:nvSpPr>
        <p:spPr>
          <a:xfrm>
            <a:off x="1011547" y="2339340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iSHEJI-7">
            <a:extLst>
              <a:ext uri="{FF2B5EF4-FFF2-40B4-BE49-F238E27FC236}">
                <a16:creationId xmlns:a16="http://schemas.microsoft.com/office/drawing/2014/main" id="{34B78F42-71B4-DEC9-960F-1DCF713C50AA}"/>
              </a:ext>
            </a:extLst>
          </p:cNvPr>
          <p:cNvSpPr/>
          <p:nvPr/>
        </p:nvSpPr>
        <p:spPr>
          <a:xfrm>
            <a:off x="4526280" y="2339340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iSHEJI-8">
            <a:extLst>
              <a:ext uri="{FF2B5EF4-FFF2-40B4-BE49-F238E27FC236}">
                <a16:creationId xmlns:a16="http://schemas.microsoft.com/office/drawing/2014/main" id="{A29B86BE-10A8-08A1-38EC-9AB21B2D261D}"/>
              </a:ext>
            </a:extLst>
          </p:cNvPr>
          <p:cNvSpPr txBox="1"/>
          <p:nvPr/>
        </p:nvSpPr>
        <p:spPr>
          <a:xfrm>
            <a:off x="1291574" y="3678495"/>
            <a:ext cx="2527719" cy="11023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11" name="iSHEJI-9">
            <a:extLst>
              <a:ext uri="{FF2B5EF4-FFF2-40B4-BE49-F238E27FC236}">
                <a16:creationId xmlns:a16="http://schemas.microsoft.com/office/drawing/2014/main" id="{CCD5CE70-FA42-EC9D-2A2E-353653B3DD55}"/>
              </a:ext>
            </a:extLst>
          </p:cNvPr>
          <p:cNvSpPr txBox="1"/>
          <p:nvPr/>
        </p:nvSpPr>
        <p:spPr>
          <a:xfrm>
            <a:off x="1291574" y="326737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2" name="iSHEJI-10">
            <a:extLst>
              <a:ext uri="{FF2B5EF4-FFF2-40B4-BE49-F238E27FC236}">
                <a16:creationId xmlns:a16="http://schemas.microsoft.com/office/drawing/2014/main" id="{85B4056B-7871-4204-0168-28E99858BE6F}"/>
              </a:ext>
            </a:extLst>
          </p:cNvPr>
          <p:cNvSpPr/>
          <p:nvPr/>
        </p:nvSpPr>
        <p:spPr>
          <a:xfrm>
            <a:off x="1291574" y="2733973"/>
            <a:ext cx="358502" cy="35850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3" name="iSHEJI-11">
            <a:extLst>
              <a:ext uri="{FF2B5EF4-FFF2-40B4-BE49-F238E27FC236}">
                <a16:creationId xmlns:a16="http://schemas.microsoft.com/office/drawing/2014/main" id="{C157FFCA-4715-BDA8-235D-688DEAA8D220}"/>
              </a:ext>
            </a:extLst>
          </p:cNvPr>
          <p:cNvSpPr txBox="1"/>
          <p:nvPr/>
        </p:nvSpPr>
        <p:spPr>
          <a:xfrm>
            <a:off x="4781534" y="3678495"/>
            <a:ext cx="2527719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KolRank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提供标准化产品及服务</a:t>
            </a:r>
          </a:p>
        </p:txBody>
      </p:sp>
      <p:sp>
        <p:nvSpPr>
          <p:cNvPr id="114" name="iSHEJI-12">
            <a:extLst>
              <a:ext uri="{FF2B5EF4-FFF2-40B4-BE49-F238E27FC236}">
                <a16:creationId xmlns:a16="http://schemas.microsoft.com/office/drawing/2014/main" id="{276BA834-D4F7-46FF-7DF2-BD6519D52EAF}"/>
              </a:ext>
            </a:extLst>
          </p:cNvPr>
          <p:cNvSpPr txBox="1"/>
          <p:nvPr/>
        </p:nvSpPr>
        <p:spPr>
          <a:xfrm>
            <a:off x="4781534" y="326737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15" name="iSHEJI-13">
            <a:extLst>
              <a:ext uri="{FF2B5EF4-FFF2-40B4-BE49-F238E27FC236}">
                <a16:creationId xmlns:a16="http://schemas.microsoft.com/office/drawing/2014/main" id="{2D569D0D-0F2C-5255-CA19-CB62F7022DEA}"/>
              </a:ext>
            </a:extLst>
          </p:cNvPr>
          <p:cNvSpPr/>
          <p:nvPr/>
        </p:nvSpPr>
        <p:spPr>
          <a:xfrm>
            <a:off x="4781534" y="2747405"/>
            <a:ext cx="358502" cy="33163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6" name="iSHEJI-14">
            <a:extLst>
              <a:ext uri="{FF2B5EF4-FFF2-40B4-BE49-F238E27FC236}">
                <a16:creationId xmlns:a16="http://schemas.microsoft.com/office/drawing/2014/main" id="{1660CDBC-61C1-B0F8-B7BA-80B47B293543}"/>
              </a:ext>
            </a:extLst>
          </p:cNvPr>
          <p:cNvSpPr/>
          <p:nvPr/>
        </p:nvSpPr>
        <p:spPr>
          <a:xfrm>
            <a:off x="9079430" y="3297747"/>
            <a:ext cx="1062606" cy="106260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569B77F7-402C-138D-D11D-6587563D3DAA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1F28BEB2-EC5E-DB4F-A116-F138F8E06694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315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HEJI-1">
            <a:extLst>
              <a:ext uri="{FF2B5EF4-FFF2-40B4-BE49-F238E27FC236}">
                <a16:creationId xmlns:a16="http://schemas.microsoft.com/office/drawing/2014/main" id="{06909F00-6AC1-4A70-245C-D96E413EA362}"/>
              </a:ext>
            </a:extLst>
          </p:cNvPr>
          <p:cNvSpPr/>
          <p:nvPr/>
        </p:nvSpPr>
        <p:spPr>
          <a:xfrm>
            <a:off x="5041683" y="2947202"/>
            <a:ext cx="2071197" cy="2071197"/>
          </a:xfrm>
          <a:custGeom>
            <a:avLst/>
            <a:gdLst>
              <a:gd name="connsiteX0" fmla="*/ 2071198 w 2071197"/>
              <a:gd name="connsiteY0" fmla="*/ 1035599 h 2071197"/>
              <a:gd name="connsiteX1" fmla="*/ 1035599 w 2071197"/>
              <a:gd name="connsiteY1" fmla="*/ 2071198 h 2071197"/>
              <a:gd name="connsiteX2" fmla="*/ 0 w 2071197"/>
              <a:gd name="connsiteY2" fmla="*/ 1035599 h 2071197"/>
              <a:gd name="connsiteX3" fmla="*/ 1035599 w 2071197"/>
              <a:gd name="connsiteY3" fmla="*/ 0 h 2071197"/>
              <a:gd name="connsiteX4" fmla="*/ 2071198 w 2071197"/>
              <a:gd name="connsiteY4" fmla="*/ 1035599 h 207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197" h="2071197">
                <a:moveTo>
                  <a:pt x="2071198" y="1035599"/>
                </a:moveTo>
                <a:cubicBezTo>
                  <a:pt x="2071198" y="1607545"/>
                  <a:pt x="1607544" y="2071198"/>
                  <a:pt x="1035599" y="2071198"/>
                </a:cubicBezTo>
                <a:cubicBezTo>
                  <a:pt x="463653" y="2071198"/>
                  <a:pt x="0" y="1607545"/>
                  <a:pt x="0" y="1035599"/>
                </a:cubicBezTo>
                <a:cubicBezTo>
                  <a:pt x="0" y="463653"/>
                  <a:pt x="463653" y="0"/>
                  <a:pt x="1035599" y="0"/>
                </a:cubicBezTo>
                <a:cubicBezTo>
                  <a:pt x="1607544" y="0"/>
                  <a:pt x="2071198" y="463654"/>
                  <a:pt x="2071198" y="1035599"/>
                </a:cubicBez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3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6B2ADF02-FDB8-1BA3-D18F-98D602DA1B14}"/>
              </a:ext>
            </a:extLst>
          </p:cNvPr>
          <p:cNvSpPr/>
          <p:nvPr/>
        </p:nvSpPr>
        <p:spPr>
          <a:xfrm>
            <a:off x="4729032" y="2634551"/>
            <a:ext cx="2686172" cy="2695561"/>
          </a:xfrm>
          <a:custGeom>
            <a:avLst/>
            <a:gdLst>
              <a:gd name="connsiteX0" fmla="*/ 0 w 2686172"/>
              <a:gd name="connsiteY0" fmla="*/ 1330411 h 2695561"/>
              <a:gd name="connsiteX1" fmla="*/ 0 w 2686172"/>
              <a:gd name="connsiteY1" fmla="*/ 1277833 h 2695561"/>
              <a:gd name="connsiteX2" fmla="*/ 17839 w 2686172"/>
              <a:gd name="connsiteY2" fmla="*/ 1277833 h 2695561"/>
              <a:gd name="connsiteX3" fmla="*/ 17839 w 2686172"/>
              <a:gd name="connsiteY3" fmla="*/ 1330411 h 2695561"/>
              <a:gd name="connsiteX4" fmla="*/ 0 w 2686172"/>
              <a:gd name="connsiteY4" fmla="*/ 1383928 h 2695561"/>
              <a:gd name="connsiteX5" fmla="*/ 15961 w 2686172"/>
              <a:gd name="connsiteY5" fmla="*/ 1383928 h 2695561"/>
              <a:gd name="connsiteX6" fmla="*/ 18778 w 2686172"/>
              <a:gd name="connsiteY6" fmla="*/ 1439323 h 2695561"/>
              <a:gd name="connsiteX7" fmla="*/ 0 w 2686172"/>
              <a:gd name="connsiteY7" fmla="*/ 1439323 h 2695561"/>
              <a:gd name="connsiteX8" fmla="*/ 5633 w 2686172"/>
              <a:gd name="connsiteY8" fmla="*/ 1224316 h 2695561"/>
              <a:gd name="connsiteX9" fmla="*/ 11267 w 2686172"/>
              <a:gd name="connsiteY9" fmla="*/ 1171738 h 2695561"/>
              <a:gd name="connsiteX10" fmla="*/ 27228 w 2686172"/>
              <a:gd name="connsiteY10" fmla="*/ 1171738 h 2695561"/>
              <a:gd name="connsiteX11" fmla="*/ 21595 w 2686172"/>
              <a:gd name="connsiteY11" fmla="*/ 1224316 h 2695561"/>
              <a:gd name="connsiteX12" fmla="*/ 5633 w 2686172"/>
              <a:gd name="connsiteY12" fmla="*/ 1490023 h 2695561"/>
              <a:gd name="connsiteX13" fmla="*/ 21595 w 2686172"/>
              <a:gd name="connsiteY13" fmla="*/ 1490023 h 2695561"/>
              <a:gd name="connsiteX14" fmla="*/ 27228 w 2686172"/>
              <a:gd name="connsiteY14" fmla="*/ 1542601 h 2695561"/>
              <a:gd name="connsiteX15" fmla="*/ 12206 w 2686172"/>
              <a:gd name="connsiteY15" fmla="*/ 1542601 h 2695561"/>
              <a:gd name="connsiteX16" fmla="*/ 7511 w 2686172"/>
              <a:gd name="connsiteY16" fmla="*/ 1490023 h 2695561"/>
              <a:gd name="connsiteX17" fmla="*/ 18778 w 2686172"/>
              <a:gd name="connsiteY17" fmla="*/ 1119160 h 2695561"/>
              <a:gd name="connsiteX18" fmla="*/ 29106 w 2686172"/>
              <a:gd name="connsiteY18" fmla="*/ 1066582 h 2695561"/>
              <a:gd name="connsiteX19" fmla="*/ 45067 w 2686172"/>
              <a:gd name="connsiteY19" fmla="*/ 1066582 h 2695561"/>
              <a:gd name="connsiteX20" fmla="*/ 34739 w 2686172"/>
              <a:gd name="connsiteY20" fmla="*/ 1118222 h 2695561"/>
              <a:gd name="connsiteX21" fmla="*/ 18778 w 2686172"/>
              <a:gd name="connsiteY21" fmla="*/ 1595179 h 2695561"/>
              <a:gd name="connsiteX22" fmla="*/ 34739 w 2686172"/>
              <a:gd name="connsiteY22" fmla="*/ 1595179 h 2695561"/>
              <a:gd name="connsiteX23" fmla="*/ 45067 w 2686172"/>
              <a:gd name="connsiteY23" fmla="*/ 1646818 h 2695561"/>
              <a:gd name="connsiteX24" fmla="*/ 29106 w 2686172"/>
              <a:gd name="connsiteY24" fmla="*/ 1646818 h 2695561"/>
              <a:gd name="connsiteX25" fmla="*/ 22533 w 2686172"/>
              <a:gd name="connsiteY25" fmla="*/ 1595179 h 2695561"/>
              <a:gd name="connsiteX26" fmla="*/ 37556 w 2686172"/>
              <a:gd name="connsiteY26" fmla="*/ 1014943 h 2695561"/>
              <a:gd name="connsiteX27" fmla="*/ 51639 w 2686172"/>
              <a:gd name="connsiteY27" fmla="*/ 963304 h 2695561"/>
              <a:gd name="connsiteX28" fmla="*/ 70417 w 2686172"/>
              <a:gd name="connsiteY28" fmla="*/ 969876 h 2695561"/>
              <a:gd name="connsiteX29" fmla="*/ 56334 w 2686172"/>
              <a:gd name="connsiteY29" fmla="*/ 1020577 h 2695561"/>
              <a:gd name="connsiteX30" fmla="*/ 37556 w 2686172"/>
              <a:gd name="connsiteY30" fmla="*/ 1698457 h 2695561"/>
              <a:gd name="connsiteX31" fmla="*/ 52578 w 2686172"/>
              <a:gd name="connsiteY31" fmla="*/ 1698457 h 2695561"/>
              <a:gd name="connsiteX32" fmla="*/ 67600 w 2686172"/>
              <a:gd name="connsiteY32" fmla="*/ 1749157 h 2695561"/>
              <a:gd name="connsiteX33" fmla="*/ 52578 w 2686172"/>
              <a:gd name="connsiteY33" fmla="*/ 1749157 h 2695561"/>
              <a:gd name="connsiteX34" fmla="*/ 46006 w 2686172"/>
              <a:gd name="connsiteY34" fmla="*/ 1698457 h 2695561"/>
              <a:gd name="connsiteX35" fmla="*/ 71356 w 2686172"/>
              <a:gd name="connsiteY35" fmla="*/ 913543 h 2695561"/>
              <a:gd name="connsiteX36" fmla="*/ 90134 w 2686172"/>
              <a:gd name="connsiteY36" fmla="*/ 862843 h 2695561"/>
              <a:gd name="connsiteX37" fmla="*/ 104217 w 2686172"/>
              <a:gd name="connsiteY37" fmla="*/ 868476 h 2695561"/>
              <a:gd name="connsiteX38" fmla="*/ 86378 w 2686172"/>
              <a:gd name="connsiteY38" fmla="*/ 918237 h 2695561"/>
              <a:gd name="connsiteX39" fmla="*/ 77928 w 2686172"/>
              <a:gd name="connsiteY39" fmla="*/ 1799858 h 2695561"/>
              <a:gd name="connsiteX40" fmla="*/ 93889 w 2686172"/>
              <a:gd name="connsiteY40" fmla="*/ 1795163 h 2695561"/>
              <a:gd name="connsiteX41" fmla="*/ 111728 w 2686172"/>
              <a:gd name="connsiteY41" fmla="*/ 1843986 h 2695561"/>
              <a:gd name="connsiteX42" fmla="*/ 93889 w 2686172"/>
              <a:gd name="connsiteY42" fmla="*/ 1849619 h 2695561"/>
              <a:gd name="connsiteX43" fmla="*/ 77928 w 2686172"/>
              <a:gd name="connsiteY43" fmla="*/ 1799858 h 2695561"/>
              <a:gd name="connsiteX44" fmla="*/ 109850 w 2686172"/>
              <a:gd name="connsiteY44" fmla="*/ 814020 h 2695561"/>
              <a:gd name="connsiteX45" fmla="*/ 132384 w 2686172"/>
              <a:gd name="connsiteY45" fmla="*/ 765198 h 2695561"/>
              <a:gd name="connsiteX46" fmla="*/ 146467 w 2686172"/>
              <a:gd name="connsiteY46" fmla="*/ 771770 h 2695561"/>
              <a:gd name="connsiteX47" fmla="*/ 123934 w 2686172"/>
              <a:gd name="connsiteY47" fmla="*/ 819654 h 2695561"/>
              <a:gd name="connsiteX48" fmla="*/ 117362 w 2686172"/>
              <a:gd name="connsiteY48" fmla="*/ 1898441 h 2695561"/>
              <a:gd name="connsiteX49" fmla="*/ 131445 w 2686172"/>
              <a:gd name="connsiteY49" fmla="*/ 1891869 h 2695561"/>
              <a:gd name="connsiteX50" fmla="*/ 153978 w 2686172"/>
              <a:gd name="connsiteY50" fmla="*/ 1939753 h 2695561"/>
              <a:gd name="connsiteX51" fmla="*/ 139895 w 2686172"/>
              <a:gd name="connsiteY51" fmla="*/ 1946325 h 2695561"/>
              <a:gd name="connsiteX52" fmla="*/ 155856 w 2686172"/>
              <a:gd name="connsiteY52" fmla="*/ 717314 h 2695561"/>
              <a:gd name="connsiteX53" fmla="*/ 182145 w 2686172"/>
              <a:gd name="connsiteY53" fmla="*/ 671308 h 2695561"/>
              <a:gd name="connsiteX54" fmla="*/ 195290 w 2686172"/>
              <a:gd name="connsiteY54" fmla="*/ 678820 h 2695561"/>
              <a:gd name="connsiteX55" fmla="*/ 169940 w 2686172"/>
              <a:gd name="connsiteY55" fmla="*/ 724825 h 2695561"/>
              <a:gd name="connsiteX56" fmla="*/ 164306 w 2686172"/>
              <a:gd name="connsiteY56" fmla="*/ 1994209 h 2695561"/>
              <a:gd name="connsiteX57" fmla="*/ 178390 w 2686172"/>
              <a:gd name="connsiteY57" fmla="*/ 1985759 h 2695561"/>
              <a:gd name="connsiteX58" fmla="*/ 204679 w 2686172"/>
              <a:gd name="connsiteY58" fmla="*/ 2031764 h 2695561"/>
              <a:gd name="connsiteX59" fmla="*/ 187779 w 2686172"/>
              <a:gd name="connsiteY59" fmla="*/ 2040214 h 2695561"/>
              <a:gd name="connsiteX60" fmla="*/ 164306 w 2686172"/>
              <a:gd name="connsiteY60" fmla="*/ 1994209 h 2695561"/>
              <a:gd name="connsiteX61" fmla="*/ 209373 w 2686172"/>
              <a:gd name="connsiteY61" fmla="*/ 625303 h 2695561"/>
              <a:gd name="connsiteX62" fmla="*/ 238479 w 2686172"/>
              <a:gd name="connsiteY62" fmla="*/ 581175 h 2695561"/>
              <a:gd name="connsiteX63" fmla="*/ 251623 w 2686172"/>
              <a:gd name="connsiteY63" fmla="*/ 590564 h 2695561"/>
              <a:gd name="connsiteX64" fmla="*/ 222518 w 2686172"/>
              <a:gd name="connsiteY64" fmla="*/ 633753 h 2695561"/>
              <a:gd name="connsiteX65" fmla="*/ 218762 w 2686172"/>
              <a:gd name="connsiteY65" fmla="*/ 2085281 h 2695561"/>
              <a:gd name="connsiteX66" fmla="*/ 231907 w 2686172"/>
              <a:gd name="connsiteY66" fmla="*/ 2075892 h 2695561"/>
              <a:gd name="connsiteX67" fmla="*/ 261951 w 2686172"/>
              <a:gd name="connsiteY67" fmla="*/ 2119082 h 2695561"/>
              <a:gd name="connsiteX68" fmla="*/ 248807 w 2686172"/>
              <a:gd name="connsiteY68" fmla="*/ 2128470 h 2695561"/>
              <a:gd name="connsiteX69" fmla="*/ 270401 w 2686172"/>
              <a:gd name="connsiteY69" fmla="*/ 537986 h 2695561"/>
              <a:gd name="connsiteX70" fmla="*/ 303262 w 2686172"/>
              <a:gd name="connsiteY70" fmla="*/ 500430 h 2695561"/>
              <a:gd name="connsiteX71" fmla="*/ 315468 w 2686172"/>
              <a:gd name="connsiteY71" fmla="*/ 510758 h 2695561"/>
              <a:gd name="connsiteX72" fmla="*/ 282607 w 2686172"/>
              <a:gd name="connsiteY72" fmla="*/ 552069 h 2695561"/>
              <a:gd name="connsiteX73" fmla="*/ 281668 w 2686172"/>
              <a:gd name="connsiteY73" fmla="*/ 2171659 h 2695561"/>
              <a:gd name="connsiteX74" fmla="*/ 293873 w 2686172"/>
              <a:gd name="connsiteY74" fmla="*/ 2161331 h 2695561"/>
              <a:gd name="connsiteX75" fmla="*/ 326735 w 2686172"/>
              <a:gd name="connsiteY75" fmla="*/ 2202643 h 2695561"/>
              <a:gd name="connsiteX76" fmla="*/ 314529 w 2686172"/>
              <a:gd name="connsiteY76" fmla="*/ 2212971 h 2695561"/>
              <a:gd name="connsiteX77" fmla="*/ 281668 w 2686172"/>
              <a:gd name="connsiteY77" fmla="*/ 2171659 h 2695561"/>
              <a:gd name="connsiteX78" fmla="*/ 338001 w 2686172"/>
              <a:gd name="connsiteY78" fmla="*/ 455363 h 2695561"/>
              <a:gd name="connsiteX79" fmla="*/ 373679 w 2686172"/>
              <a:gd name="connsiteY79" fmla="*/ 416868 h 2695561"/>
              <a:gd name="connsiteX80" fmla="*/ 385885 w 2686172"/>
              <a:gd name="connsiteY80" fmla="*/ 427196 h 2695561"/>
              <a:gd name="connsiteX81" fmla="*/ 350207 w 2686172"/>
              <a:gd name="connsiteY81" fmla="*/ 465691 h 2695561"/>
              <a:gd name="connsiteX82" fmla="*/ 349268 w 2686172"/>
              <a:gd name="connsiteY82" fmla="*/ 2253343 h 2695561"/>
              <a:gd name="connsiteX83" fmla="*/ 361474 w 2686172"/>
              <a:gd name="connsiteY83" fmla="*/ 2242076 h 2695561"/>
              <a:gd name="connsiteX84" fmla="*/ 397152 w 2686172"/>
              <a:gd name="connsiteY84" fmla="*/ 2280571 h 2695561"/>
              <a:gd name="connsiteX85" fmla="*/ 385885 w 2686172"/>
              <a:gd name="connsiteY85" fmla="*/ 2291838 h 2695561"/>
              <a:gd name="connsiteX86" fmla="*/ 411235 w 2686172"/>
              <a:gd name="connsiteY86" fmla="*/ 375557 h 2695561"/>
              <a:gd name="connsiteX87" fmla="*/ 450669 w 2686172"/>
              <a:gd name="connsiteY87" fmla="*/ 339879 h 2695561"/>
              <a:gd name="connsiteX88" fmla="*/ 460996 w 2686172"/>
              <a:gd name="connsiteY88" fmla="*/ 351146 h 2695561"/>
              <a:gd name="connsiteX89" fmla="*/ 422502 w 2686172"/>
              <a:gd name="connsiteY89" fmla="*/ 387763 h 2695561"/>
              <a:gd name="connsiteX90" fmla="*/ 424380 w 2686172"/>
              <a:gd name="connsiteY90" fmla="*/ 2325638 h 2695561"/>
              <a:gd name="connsiteX91" fmla="*/ 434707 w 2686172"/>
              <a:gd name="connsiteY91" fmla="*/ 2314371 h 2695561"/>
              <a:gd name="connsiteX92" fmla="*/ 474141 w 2686172"/>
              <a:gd name="connsiteY92" fmla="*/ 2350049 h 2695561"/>
              <a:gd name="connsiteX93" fmla="*/ 463813 w 2686172"/>
              <a:gd name="connsiteY93" fmla="*/ 2361316 h 2695561"/>
              <a:gd name="connsiteX94" fmla="*/ 423441 w 2686172"/>
              <a:gd name="connsiteY94" fmla="*/ 2328455 h 2695561"/>
              <a:gd name="connsiteX95" fmla="*/ 490102 w 2686172"/>
              <a:gd name="connsiteY95" fmla="*/ 312651 h 2695561"/>
              <a:gd name="connsiteX96" fmla="*/ 531413 w 2686172"/>
              <a:gd name="connsiteY96" fmla="*/ 279790 h 2695561"/>
              <a:gd name="connsiteX97" fmla="*/ 540802 w 2686172"/>
              <a:gd name="connsiteY97" fmla="*/ 291996 h 2695561"/>
              <a:gd name="connsiteX98" fmla="*/ 500430 w 2686172"/>
              <a:gd name="connsiteY98" fmla="*/ 324857 h 2695561"/>
              <a:gd name="connsiteX99" fmla="*/ 503247 w 2686172"/>
              <a:gd name="connsiteY99" fmla="*/ 2403566 h 2695561"/>
              <a:gd name="connsiteX100" fmla="*/ 513574 w 2686172"/>
              <a:gd name="connsiteY100" fmla="*/ 2391360 h 2695561"/>
              <a:gd name="connsiteX101" fmla="*/ 554886 w 2686172"/>
              <a:gd name="connsiteY101" fmla="*/ 2423283 h 2695561"/>
              <a:gd name="connsiteX102" fmla="*/ 545497 w 2686172"/>
              <a:gd name="connsiteY102" fmla="*/ 2435488 h 2695561"/>
              <a:gd name="connsiteX103" fmla="*/ 574602 w 2686172"/>
              <a:gd name="connsiteY103" fmla="*/ 244112 h 2695561"/>
              <a:gd name="connsiteX104" fmla="*/ 618730 w 2686172"/>
              <a:gd name="connsiteY104" fmla="*/ 218762 h 2695561"/>
              <a:gd name="connsiteX105" fmla="*/ 627180 w 2686172"/>
              <a:gd name="connsiteY105" fmla="*/ 231907 h 2695561"/>
              <a:gd name="connsiteX106" fmla="*/ 583052 w 2686172"/>
              <a:gd name="connsiteY106" fmla="*/ 261012 h 2695561"/>
              <a:gd name="connsiteX107" fmla="*/ 588686 w 2686172"/>
              <a:gd name="connsiteY107" fmla="*/ 2462716 h 2695561"/>
              <a:gd name="connsiteX108" fmla="*/ 598075 w 2686172"/>
              <a:gd name="connsiteY108" fmla="*/ 2449572 h 2695561"/>
              <a:gd name="connsiteX109" fmla="*/ 642203 w 2686172"/>
              <a:gd name="connsiteY109" fmla="*/ 2478677 h 2695561"/>
              <a:gd name="connsiteX110" fmla="*/ 633753 w 2686172"/>
              <a:gd name="connsiteY110" fmla="*/ 2491822 h 2695561"/>
              <a:gd name="connsiteX111" fmla="*/ 588686 w 2686172"/>
              <a:gd name="connsiteY111" fmla="*/ 2461777 h 2695561"/>
              <a:gd name="connsiteX112" fmla="*/ 663797 w 2686172"/>
              <a:gd name="connsiteY112" fmla="*/ 186840 h 2695561"/>
              <a:gd name="connsiteX113" fmla="*/ 709803 w 2686172"/>
              <a:gd name="connsiteY113" fmla="*/ 160551 h 2695561"/>
              <a:gd name="connsiteX114" fmla="*/ 717314 w 2686172"/>
              <a:gd name="connsiteY114" fmla="*/ 174634 h 2695561"/>
              <a:gd name="connsiteX115" fmla="*/ 671308 w 2686172"/>
              <a:gd name="connsiteY115" fmla="*/ 200923 h 2695561"/>
              <a:gd name="connsiteX116" fmla="*/ 678820 w 2686172"/>
              <a:gd name="connsiteY116" fmla="*/ 2519050 h 2695561"/>
              <a:gd name="connsiteX117" fmla="*/ 687270 w 2686172"/>
              <a:gd name="connsiteY117" fmla="*/ 2504966 h 2695561"/>
              <a:gd name="connsiteX118" fmla="*/ 733275 w 2686172"/>
              <a:gd name="connsiteY118" fmla="*/ 2530316 h 2695561"/>
              <a:gd name="connsiteX119" fmla="*/ 725764 w 2686172"/>
              <a:gd name="connsiteY119" fmla="*/ 2544400 h 2695561"/>
              <a:gd name="connsiteX120" fmla="*/ 756748 w 2686172"/>
              <a:gd name="connsiteY120" fmla="*/ 135201 h 2695561"/>
              <a:gd name="connsiteX121" fmla="*/ 805570 w 2686172"/>
              <a:gd name="connsiteY121" fmla="*/ 113606 h 2695561"/>
              <a:gd name="connsiteX122" fmla="*/ 811203 w 2686172"/>
              <a:gd name="connsiteY122" fmla="*/ 127689 h 2695561"/>
              <a:gd name="connsiteX123" fmla="*/ 764259 w 2686172"/>
              <a:gd name="connsiteY123" fmla="*/ 150223 h 2695561"/>
              <a:gd name="connsiteX124" fmla="*/ 773648 w 2686172"/>
              <a:gd name="connsiteY124" fmla="*/ 2565994 h 2695561"/>
              <a:gd name="connsiteX125" fmla="*/ 780220 w 2686172"/>
              <a:gd name="connsiteY125" fmla="*/ 2551911 h 2695561"/>
              <a:gd name="connsiteX126" fmla="*/ 828104 w 2686172"/>
              <a:gd name="connsiteY126" fmla="*/ 2573506 h 2695561"/>
              <a:gd name="connsiteX127" fmla="*/ 822470 w 2686172"/>
              <a:gd name="connsiteY127" fmla="*/ 2587589 h 2695561"/>
              <a:gd name="connsiteX128" fmla="*/ 854393 w 2686172"/>
              <a:gd name="connsiteY128" fmla="*/ 92950 h 2695561"/>
              <a:gd name="connsiteX129" fmla="*/ 904154 w 2686172"/>
              <a:gd name="connsiteY129" fmla="*/ 74173 h 2695561"/>
              <a:gd name="connsiteX130" fmla="*/ 904154 w 2686172"/>
              <a:gd name="connsiteY130" fmla="*/ 89195 h 2695561"/>
              <a:gd name="connsiteX131" fmla="*/ 855331 w 2686172"/>
              <a:gd name="connsiteY131" fmla="*/ 107973 h 2695561"/>
              <a:gd name="connsiteX132" fmla="*/ 871293 w 2686172"/>
              <a:gd name="connsiteY132" fmla="*/ 2609183 h 2695561"/>
              <a:gd name="connsiteX133" fmla="*/ 876926 w 2686172"/>
              <a:gd name="connsiteY133" fmla="*/ 2595100 h 2695561"/>
              <a:gd name="connsiteX134" fmla="*/ 926687 w 2686172"/>
              <a:gd name="connsiteY134" fmla="*/ 2612000 h 2695561"/>
              <a:gd name="connsiteX135" fmla="*/ 926687 w 2686172"/>
              <a:gd name="connsiteY135" fmla="*/ 2627023 h 2695561"/>
              <a:gd name="connsiteX136" fmla="*/ 954854 w 2686172"/>
              <a:gd name="connsiteY136" fmla="*/ 58211 h 2695561"/>
              <a:gd name="connsiteX137" fmla="*/ 1005554 w 2686172"/>
              <a:gd name="connsiteY137" fmla="*/ 43189 h 2695561"/>
              <a:gd name="connsiteX138" fmla="*/ 1005554 w 2686172"/>
              <a:gd name="connsiteY138" fmla="*/ 59150 h 2695561"/>
              <a:gd name="connsiteX139" fmla="*/ 954854 w 2686172"/>
              <a:gd name="connsiteY139" fmla="*/ 73234 h 2695561"/>
              <a:gd name="connsiteX140" fmla="*/ 972693 w 2686172"/>
              <a:gd name="connsiteY140" fmla="*/ 2642984 h 2695561"/>
              <a:gd name="connsiteX141" fmla="*/ 977387 w 2686172"/>
              <a:gd name="connsiteY141" fmla="*/ 2627961 h 2695561"/>
              <a:gd name="connsiteX142" fmla="*/ 1028088 w 2686172"/>
              <a:gd name="connsiteY142" fmla="*/ 2641106 h 2695561"/>
              <a:gd name="connsiteX143" fmla="*/ 1028088 w 2686172"/>
              <a:gd name="connsiteY143" fmla="*/ 2657067 h 2695561"/>
              <a:gd name="connsiteX144" fmla="*/ 1057193 w 2686172"/>
              <a:gd name="connsiteY144" fmla="*/ 30983 h 2695561"/>
              <a:gd name="connsiteX145" fmla="*/ 1109771 w 2686172"/>
              <a:gd name="connsiteY145" fmla="*/ 20656 h 2695561"/>
              <a:gd name="connsiteX146" fmla="*/ 1109771 w 2686172"/>
              <a:gd name="connsiteY146" fmla="*/ 35678 h 2695561"/>
              <a:gd name="connsiteX147" fmla="*/ 1058132 w 2686172"/>
              <a:gd name="connsiteY147" fmla="*/ 46006 h 2695561"/>
              <a:gd name="connsiteX148" fmla="*/ 1075971 w 2686172"/>
              <a:gd name="connsiteY148" fmla="*/ 2668334 h 2695561"/>
              <a:gd name="connsiteX149" fmla="*/ 1075971 w 2686172"/>
              <a:gd name="connsiteY149" fmla="*/ 2653312 h 2695561"/>
              <a:gd name="connsiteX150" fmla="*/ 1126671 w 2686172"/>
              <a:gd name="connsiteY150" fmla="*/ 2659884 h 2695561"/>
              <a:gd name="connsiteX151" fmla="*/ 1126671 w 2686172"/>
              <a:gd name="connsiteY151" fmla="*/ 2675845 h 2695561"/>
              <a:gd name="connsiteX152" fmla="*/ 1162349 w 2686172"/>
              <a:gd name="connsiteY152" fmla="*/ 12206 h 2695561"/>
              <a:gd name="connsiteX153" fmla="*/ 1214927 w 2686172"/>
              <a:gd name="connsiteY153" fmla="*/ 5633 h 2695561"/>
              <a:gd name="connsiteX154" fmla="*/ 1214927 w 2686172"/>
              <a:gd name="connsiteY154" fmla="*/ 21594 h 2695561"/>
              <a:gd name="connsiteX155" fmla="*/ 1164227 w 2686172"/>
              <a:gd name="connsiteY155" fmla="*/ 30983 h 2695561"/>
              <a:gd name="connsiteX156" fmla="*/ 1180188 w 2686172"/>
              <a:gd name="connsiteY156" fmla="*/ 2686173 h 2695561"/>
              <a:gd name="connsiteX157" fmla="*/ 1180188 w 2686172"/>
              <a:gd name="connsiteY157" fmla="*/ 2670212 h 2695561"/>
              <a:gd name="connsiteX158" fmla="*/ 1231827 w 2686172"/>
              <a:gd name="connsiteY158" fmla="*/ 2675845 h 2695561"/>
              <a:gd name="connsiteX159" fmla="*/ 1231827 w 2686172"/>
              <a:gd name="connsiteY159" fmla="*/ 2691806 h 2695561"/>
              <a:gd name="connsiteX160" fmla="*/ 1267505 w 2686172"/>
              <a:gd name="connsiteY160" fmla="*/ 1878 h 2695561"/>
              <a:gd name="connsiteX161" fmla="*/ 1321022 w 2686172"/>
              <a:gd name="connsiteY161" fmla="*/ 1878 h 2695561"/>
              <a:gd name="connsiteX162" fmla="*/ 1321022 w 2686172"/>
              <a:gd name="connsiteY162" fmla="*/ 17839 h 2695561"/>
              <a:gd name="connsiteX163" fmla="*/ 1268444 w 2686172"/>
              <a:gd name="connsiteY163" fmla="*/ 17839 h 2695561"/>
              <a:gd name="connsiteX164" fmla="*/ 1286283 w 2686172"/>
              <a:gd name="connsiteY164" fmla="*/ 2694623 h 2695561"/>
              <a:gd name="connsiteX165" fmla="*/ 1286283 w 2686172"/>
              <a:gd name="connsiteY165" fmla="*/ 2678662 h 2695561"/>
              <a:gd name="connsiteX166" fmla="*/ 1338861 w 2686172"/>
              <a:gd name="connsiteY166" fmla="*/ 2678662 h 2695561"/>
              <a:gd name="connsiteX167" fmla="*/ 1338861 w 2686172"/>
              <a:gd name="connsiteY167" fmla="*/ 2694623 h 2695561"/>
              <a:gd name="connsiteX168" fmla="*/ 1373600 w 2686172"/>
              <a:gd name="connsiteY168" fmla="*/ 15961 h 2695561"/>
              <a:gd name="connsiteX169" fmla="*/ 1373600 w 2686172"/>
              <a:gd name="connsiteY169" fmla="*/ 0 h 2695561"/>
              <a:gd name="connsiteX170" fmla="*/ 1427117 w 2686172"/>
              <a:gd name="connsiteY170" fmla="*/ 0 h 2695561"/>
              <a:gd name="connsiteX171" fmla="*/ 1427117 w 2686172"/>
              <a:gd name="connsiteY171" fmla="*/ 15961 h 2695561"/>
              <a:gd name="connsiteX172" fmla="*/ 1392378 w 2686172"/>
              <a:gd name="connsiteY172" fmla="*/ 2679600 h 2695561"/>
              <a:gd name="connsiteX173" fmla="*/ 1444956 w 2686172"/>
              <a:gd name="connsiteY173" fmla="*/ 2679600 h 2695561"/>
              <a:gd name="connsiteX174" fmla="*/ 1444956 w 2686172"/>
              <a:gd name="connsiteY174" fmla="*/ 2695562 h 2695561"/>
              <a:gd name="connsiteX175" fmla="*/ 1392378 w 2686172"/>
              <a:gd name="connsiteY175" fmla="*/ 2695562 h 2695561"/>
              <a:gd name="connsiteX176" fmla="*/ 1478756 w 2686172"/>
              <a:gd name="connsiteY176" fmla="*/ 21594 h 2695561"/>
              <a:gd name="connsiteX177" fmla="*/ 1478756 w 2686172"/>
              <a:gd name="connsiteY177" fmla="*/ 5633 h 2695561"/>
              <a:gd name="connsiteX178" fmla="*/ 1532273 w 2686172"/>
              <a:gd name="connsiteY178" fmla="*/ 12206 h 2695561"/>
              <a:gd name="connsiteX179" fmla="*/ 1532273 w 2686172"/>
              <a:gd name="connsiteY179" fmla="*/ 27228 h 2695561"/>
              <a:gd name="connsiteX180" fmla="*/ 1502229 w 2686172"/>
              <a:gd name="connsiteY180" fmla="*/ 2672089 h 2695561"/>
              <a:gd name="connsiteX181" fmla="*/ 1553868 w 2686172"/>
              <a:gd name="connsiteY181" fmla="*/ 2665517 h 2695561"/>
              <a:gd name="connsiteX182" fmla="*/ 1553868 w 2686172"/>
              <a:gd name="connsiteY182" fmla="*/ 2680540 h 2695561"/>
              <a:gd name="connsiteX183" fmla="*/ 1502229 w 2686172"/>
              <a:gd name="connsiteY183" fmla="*/ 2688050 h 2695561"/>
              <a:gd name="connsiteX184" fmla="*/ 1587668 w 2686172"/>
              <a:gd name="connsiteY184" fmla="*/ 35678 h 2695561"/>
              <a:gd name="connsiteX185" fmla="*/ 1587668 w 2686172"/>
              <a:gd name="connsiteY185" fmla="*/ 20656 h 2695561"/>
              <a:gd name="connsiteX186" fmla="*/ 1639307 w 2686172"/>
              <a:gd name="connsiteY186" fmla="*/ 30045 h 2695561"/>
              <a:gd name="connsiteX187" fmla="*/ 1639307 w 2686172"/>
              <a:gd name="connsiteY187" fmla="*/ 46006 h 2695561"/>
              <a:gd name="connsiteX188" fmla="*/ 1600812 w 2686172"/>
              <a:gd name="connsiteY188" fmla="*/ 2659884 h 2695561"/>
              <a:gd name="connsiteX189" fmla="*/ 1652452 w 2686172"/>
              <a:gd name="connsiteY189" fmla="*/ 2649556 h 2695561"/>
              <a:gd name="connsiteX190" fmla="*/ 1652452 w 2686172"/>
              <a:gd name="connsiteY190" fmla="*/ 2664578 h 2695561"/>
              <a:gd name="connsiteX191" fmla="*/ 1599874 w 2686172"/>
              <a:gd name="connsiteY191" fmla="*/ 2675845 h 2695561"/>
              <a:gd name="connsiteX192" fmla="*/ 1690007 w 2686172"/>
              <a:gd name="connsiteY192" fmla="*/ 58211 h 2695561"/>
              <a:gd name="connsiteX193" fmla="*/ 1690007 w 2686172"/>
              <a:gd name="connsiteY193" fmla="*/ 43189 h 2695561"/>
              <a:gd name="connsiteX194" fmla="*/ 1741646 w 2686172"/>
              <a:gd name="connsiteY194" fmla="*/ 57272 h 2695561"/>
              <a:gd name="connsiteX195" fmla="*/ 1736952 w 2686172"/>
              <a:gd name="connsiteY195" fmla="*/ 72295 h 2695561"/>
              <a:gd name="connsiteX196" fmla="*/ 1707846 w 2686172"/>
              <a:gd name="connsiteY196" fmla="*/ 2632656 h 2695561"/>
              <a:gd name="connsiteX197" fmla="*/ 1758546 w 2686172"/>
              <a:gd name="connsiteY197" fmla="*/ 2617633 h 2695561"/>
              <a:gd name="connsiteX198" fmla="*/ 1763241 w 2686172"/>
              <a:gd name="connsiteY198" fmla="*/ 2632656 h 2695561"/>
              <a:gd name="connsiteX199" fmla="*/ 1712541 w 2686172"/>
              <a:gd name="connsiteY199" fmla="*/ 2647678 h 2695561"/>
              <a:gd name="connsiteX200" fmla="*/ 1783896 w 2686172"/>
              <a:gd name="connsiteY200" fmla="*/ 89195 h 2695561"/>
              <a:gd name="connsiteX201" fmla="*/ 1789530 w 2686172"/>
              <a:gd name="connsiteY201" fmla="*/ 74173 h 2695561"/>
              <a:gd name="connsiteX202" fmla="*/ 1839291 w 2686172"/>
              <a:gd name="connsiteY202" fmla="*/ 92011 h 2695561"/>
              <a:gd name="connsiteX203" fmla="*/ 1833658 w 2686172"/>
              <a:gd name="connsiteY203" fmla="*/ 107034 h 2695561"/>
              <a:gd name="connsiteX204" fmla="*/ 1801736 w 2686172"/>
              <a:gd name="connsiteY204" fmla="*/ 2600733 h 2695561"/>
              <a:gd name="connsiteX205" fmla="*/ 1850558 w 2686172"/>
              <a:gd name="connsiteY205" fmla="*/ 2581955 h 2695561"/>
              <a:gd name="connsiteX206" fmla="*/ 1856191 w 2686172"/>
              <a:gd name="connsiteY206" fmla="*/ 2596039 h 2695561"/>
              <a:gd name="connsiteX207" fmla="*/ 1807369 w 2686172"/>
              <a:gd name="connsiteY207" fmla="*/ 2615756 h 2695561"/>
              <a:gd name="connsiteX208" fmla="*/ 1884358 w 2686172"/>
              <a:gd name="connsiteY208" fmla="*/ 124873 h 2695561"/>
              <a:gd name="connsiteX209" fmla="*/ 1889991 w 2686172"/>
              <a:gd name="connsiteY209" fmla="*/ 109850 h 2695561"/>
              <a:gd name="connsiteX210" fmla="*/ 1938814 w 2686172"/>
              <a:gd name="connsiteY210" fmla="*/ 132384 h 2695561"/>
              <a:gd name="connsiteX211" fmla="*/ 1932242 w 2686172"/>
              <a:gd name="connsiteY211" fmla="*/ 146467 h 2695561"/>
              <a:gd name="connsiteX212" fmla="*/ 1900319 w 2686172"/>
              <a:gd name="connsiteY212" fmla="*/ 2565994 h 2695561"/>
              <a:gd name="connsiteX213" fmla="*/ 1948203 w 2686172"/>
              <a:gd name="connsiteY213" fmla="*/ 2542522 h 2695561"/>
              <a:gd name="connsiteX214" fmla="*/ 1954775 w 2686172"/>
              <a:gd name="connsiteY214" fmla="*/ 2556606 h 2695561"/>
              <a:gd name="connsiteX215" fmla="*/ 1906891 w 2686172"/>
              <a:gd name="connsiteY215" fmla="*/ 2580078 h 2695561"/>
              <a:gd name="connsiteX216" fmla="*/ 1978247 w 2686172"/>
              <a:gd name="connsiteY216" fmla="*/ 178390 h 2695561"/>
              <a:gd name="connsiteX217" fmla="*/ 1985758 w 2686172"/>
              <a:gd name="connsiteY217" fmla="*/ 164306 h 2695561"/>
              <a:gd name="connsiteX218" fmla="*/ 2032703 w 2686172"/>
              <a:gd name="connsiteY218" fmla="*/ 190595 h 2695561"/>
              <a:gd name="connsiteX219" fmla="*/ 2024253 w 2686172"/>
              <a:gd name="connsiteY219" fmla="*/ 203740 h 2695561"/>
              <a:gd name="connsiteX220" fmla="*/ 1994208 w 2686172"/>
              <a:gd name="connsiteY220" fmla="*/ 2518111 h 2695561"/>
              <a:gd name="connsiteX221" fmla="*/ 2039275 w 2686172"/>
              <a:gd name="connsiteY221" fmla="*/ 2491822 h 2695561"/>
              <a:gd name="connsiteX222" fmla="*/ 2047725 w 2686172"/>
              <a:gd name="connsiteY222" fmla="*/ 2505905 h 2695561"/>
              <a:gd name="connsiteX223" fmla="*/ 2001720 w 2686172"/>
              <a:gd name="connsiteY223" fmla="*/ 2532194 h 2695561"/>
              <a:gd name="connsiteX224" fmla="*/ 2065564 w 2686172"/>
              <a:gd name="connsiteY224" fmla="*/ 227212 h 2695561"/>
              <a:gd name="connsiteX225" fmla="*/ 2074014 w 2686172"/>
              <a:gd name="connsiteY225" fmla="*/ 214068 h 2695561"/>
              <a:gd name="connsiteX226" fmla="*/ 2118142 w 2686172"/>
              <a:gd name="connsiteY226" fmla="*/ 243173 h 2695561"/>
              <a:gd name="connsiteX227" fmla="*/ 2108753 w 2686172"/>
              <a:gd name="connsiteY227" fmla="*/ 256318 h 2695561"/>
              <a:gd name="connsiteX228" fmla="*/ 2079648 w 2686172"/>
              <a:gd name="connsiteY228" fmla="*/ 2458961 h 2695561"/>
              <a:gd name="connsiteX229" fmla="*/ 2122837 w 2686172"/>
              <a:gd name="connsiteY229" fmla="*/ 2428916 h 2695561"/>
              <a:gd name="connsiteX230" fmla="*/ 2132226 w 2686172"/>
              <a:gd name="connsiteY230" fmla="*/ 2442061 h 2695561"/>
              <a:gd name="connsiteX231" fmla="*/ 2089037 w 2686172"/>
              <a:gd name="connsiteY231" fmla="*/ 2472105 h 2695561"/>
              <a:gd name="connsiteX232" fmla="*/ 2159454 w 2686172"/>
              <a:gd name="connsiteY232" fmla="*/ 287301 h 2695561"/>
              <a:gd name="connsiteX233" fmla="*/ 2168843 w 2686172"/>
              <a:gd name="connsiteY233" fmla="*/ 275096 h 2695561"/>
              <a:gd name="connsiteX234" fmla="*/ 2210154 w 2686172"/>
              <a:gd name="connsiteY234" fmla="*/ 307957 h 2695561"/>
              <a:gd name="connsiteX235" fmla="*/ 2199826 w 2686172"/>
              <a:gd name="connsiteY235" fmla="*/ 320162 h 2695561"/>
              <a:gd name="connsiteX236" fmla="*/ 2172598 w 2686172"/>
              <a:gd name="connsiteY236" fmla="*/ 2397933 h 2695561"/>
              <a:gd name="connsiteX237" fmla="*/ 2212971 w 2686172"/>
              <a:gd name="connsiteY237" fmla="*/ 2364132 h 2695561"/>
              <a:gd name="connsiteX238" fmla="*/ 2223298 w 2686172"/>
              <a:gd name="connsiteY238" fmla="*/ 2376338 h 2695561"/>
              <a:gd name="connsiteX239" fmla="*/ 2181987 w 2686172"/>
              <a:gd name="connsiteY239" fmla="*/ 2410138 h 2695561"/>
              <a:gd name="connsiteX240" fmla="*/ 2240199 w 2686172"/>
              <a:gd name="connsiteY240" fmla="*/ 353963 h 2695561"/>
              <a:gd name="connsiteX241" fmla="*/ 2250526 w 2686172"/>
              <a:gd name="connsiteY241" fmla="*/ 342696 h 2695561"/>
              <a:gd name="connsiteX242" fmla="*/ 2289960 w 2686172"/>
              <a:gd name="connsiteY242" fmla="*/ 378374 h 2695561"/>
              <a:gd name="connsiteX243" fmla="*/ 2278693 w 2686172"/>
              <a:gd name="connsiteY243" fmla="*/ 389641 h 2695561"/>
              <a:gd name="connsiteX244" fmla="*/ 2252404 w 2686172"/>
              <a:gd name="connsiteY244" fmla="*/ 2325638 h 2695561"/>
              <a:gd name="connsiteX245" fmla="*/ 2290899 w 2686172"/>
              <a:gd name="connsiteY245" fmla="*/ 2289960 h 2695561"/>
              <a:gd name="connsiteX246" fmla="*/ 2302165 w 2686172"/>
              <a:gd name="connsiteY246" fmla="*/ 2301227 h 2695561"/>
              <a:gd name="connsiteX247" fmla="*/ 2263671 w 2686172"/>
              <a:gd name="connsiteY247" fmla="*/ 2337843 h 2695561"/>
              <a:gd name="connsiteX248" fmla="*/ 2315310 w 2686172"/>
              <a:gd name="connsiteY248" fmla="*/ 423441 h 2695561"/>
              <a:gd name="connsiteX249" fmla="*/ 2327516 w 2686172"/>
              <a:gd name="connsiteY249" fmla="*/ 413113 h 2695561"/>
              <a:gd name="connsiteX250" fmla="*/ 2363193 w 2686172"/>
              <a:gd name="connsiteY250" fmla="*/ 451607 h 2695561"/>
              <a:gd name="connsiteX251" fmla="*/ 2350988 w 2686172"/>
              <a:gd name="connsiteY251" fmla="*/ 461935 h 2695561"/>
              <a:gd name="connsiteX252" fmla="*/ 2311554 w 2686172"/>
              <a:gd name="connsiteY252" fmla="*/ 427196 h 2695561"/>
              <a:gd name="connsiteX253" fmla="*/ 2327516 w 2686172"/>
              <a:gd name="connsiteY253" fmla="*/ 2252404 h 2695561"/>
              <a:gd name="connsiteX254" fmla="*/ 2362255 w 2686172"/>
              <a:gd name="connsiteY254" fmla="*/ 2212971 h 2695561"/>
              <a:gd name="connsiteX255" fmla="*/ 2374460 w 2686172"/>
              <a:gd name="connsiteY255" fmla="*/ 2223298 h 2695561"/>
              <a:gd name="connsiteX256" fmla="*/ 2338782 w 2686172"/>
              <a:gd name="connsiteY256" fmla="*/ 2262732 h 2695561"/>
              <a:gd name="connsiteX257" fmla="*/ 2384788 w 2686172"/>
              <a:gd name="connsiteY257" fmla="*/ 502308 h 2695561"/>
              <a:gd name="connsiteX258" fmla="*/ 2396994 w 2686172"/>
              <a:gd name="connsiteY258" fmla="*/ 491980 h 2695561"/>
              <a:gd name="connsiteX259" fmla="*/ 2429855 w 2686172"/>
              <a:gd name="connsiteY259" fmla="*/ 534230 h 2695561"/>
              <a:gd name="connsiteX260" fmla="*/ 2417649 w 2686172"/>
              <a:gd name="connsiteY260" fmla="*/ 543619 h 2695561"/>
              <a:gd name="connsiteX261" fmla="*/ 2381032 w 2686172"/>
              <a:gd name="connsiteY261" fmla="*/ 506063 h 2695561"/>
              <a:gd name="connsiteX262" fmla="*/ 2396055 w 2686172"/>
              <a:gd name="connsiteY262" fmla="*/ 2172598 h 2695561"/>
              <a:gd name="connsiteX263" fmla="*/ 2427977 w 2686172"/>
              <a:gd name="connsiteY263" fmla="*/ 2130348 h 2695561"/>
              <a:gd name="connsiteX264" fmla="*/ 2440183 w 2686172"/>
              <a:gd name="connsiteY264" fmla="*/ 2139737 h 2695561"/>
              <a:gd name="connsiteX265" fmla="*/ 2408260 w 2686172"/>
              <a:gd name="connsiteY265" fmla="*/ 2181987 h 2695561"/>
              <a:gd name="connsiteX266" fmla="*/ 2441122 w 2686172"/>
              <a:gd name="connsiteY266" fmla="*/ 594319 h 2695561"/>
              <a:gd name="connsiteX267" fmla="*/ 2454266 w 2686172"/>
              <a:gd name="connsiteY267" fmla="*/ 585869 h 2695561"/>
              <a:gd name="connsiteX268" fmla="*/ 2483372 w 2686172"/>
              <a:gd name="connsiteY268" fmla="*/ 629997 h 2695561"/>
              <a:gd name="connsiteX269" fmla="*/ 2470227 w 2686172"/>
              <a:gd name="connsiteY269" fmla="*/ 638447 h 2695561"/>
              <a:gd name="connsiteX270" fmla="*/ 2450511 w 2686172"/>
              <a:gd name="connsiteY270" fmla="*/ 2096548 h 2695561"/>
              <a:gd name="connsiteX271" fmla="*/ 2478677 w 2686172"/>
              <a:gd name="connsiteY271" fmla="*/ 2052420 h 2695561"/>
              <a:gd name="connsiteX272" fmla="*/ 2492761 w 2686172"/>
              <a:gd name="connsiteY272" fmla="*/ 2060870 h 2695561"/>
              <a:gd name="connsiteX273" fmla="*/ 2463655 w 2686172"/>
              <a:gd name="connsiteY273" fmla="*/ 2105937 h 2695561"/>
              <a:gd name="connsiteX274" fmla="*/ 2497455 w 2686172"/>
              <a:gd name="connsiteY274" fmla="*/ 688209 h 2695561"/>
              <a:gd name="connsiteX275" fmla="*/ 2510600 w 2686172"/>
              <a:gd name="connsiteY275" fmla="*/ 679758 h 2695561"/>
              <a:gd name="connsiteX276" fmla="*/ 2536889 w 2686172"/>
              <a:gd name="connsiteY276" fmla="*/ 726703 h 2695561"/>
              <a:gd name="connsiteX277" fmla="*/ 2522805 w 2686172"/>
              <a:gd name="connsiteY277" fmla="*/ 734214 h 2695561"/>
              <a:gd name="connsiteX278" fmla="*/ 2509661 w 2686172"/>
              <a:gd name="connsiteY278" fmla="*/ 2002659 h 2695561"/>
              <a:gd name="connsiteX279" fmla="*/ 2535011 w 2686172"/>
              <a:gd name="connsiteY279" fmla="*/ 1955714 h 2695561"/>
              <a:gd name="connsiteX280" fmla="*/ 2550033 w 2686172"/>
              <a:gd name="connsiteY280" fmla="*/ 1963225 h 2695561"/>
              <a:gd name="connsiteX281" fmla="*/ 2524683 w 2686172"/>
              <a:gd name="connsiteY281" fmla="*/ 2009231 h 2695561"/>
              <a:gd name="connsiteX282" fmla="*/ 2550033 w 2686172"/>
              <a:gd name="connsiteY282" fmla="*/ 771770 h 2695561"/>
              <a:gd name="connsiteX283" fmla="*/ 2564116 w 2686172"/>
              <a:gd name="connsiteY283" fmla="*/ 765198 h 2695561"/>
              <a:gd name="connsiteX284" fmla="*/ 2586650 w 2686172"/>
              <a:gd name="connsiteY284" fmla="*/ 813081 h 2695561"/>
              <a:gd name="connsiteX285" fmla="*/ 2571628 w 2686172"/>
              <a:gd name="connsiteY285" fmla="*/ 819654 h 2695561"/>
              <a:gd name="connsiteX286" fmla="*/ 2550033 w 2686172"/>
              <a:gd name="connsiteY286" fmla="*/ 770831 h 2695561"/>
              <a:gd name="connsiteX287" fmla="*/ 2557544 w 2686172"/>
              <a:gd name="connsiteY287" fmla="*/ 1908769 h 2695561"/>
              <a:gd name="connsiteX288" fmla="*/ 2579139 w 2686172"/>
              <a:gd name="connsiteY288" fmla="*/ 1860886 h 2695561"/>
              <a:gd name="connsiteX289" fmla="*/ 2593222 w 2686172"/>
              <a:gd name="connsiteY289" fmla="*/ 1867458 h 2695561"/>
              <a:gd name="connsiteX290" fmla="*/ 2571628 w 2686172"/>
              <a:gd name="connsiteY290" fmla="*/ 1916280 h 2695561"/>
              <a:gd name="connsiteX291" fmla="*/ 2591344 w 2686172"/>
              <a:gd name="connsiteY291" fmla="*/ 868476 h 2695561"/>
              <a:gd name="connsiteX292" fmla="*/ 2606367 w 2686172"/>
              <a:gd name="connsiteY292" fmla="*/ 862843 h 2695561"/>
              <a:gd name="connsiteX293" fmla="*/ 2624206 w 2686172"/>
              <a:gd name="connsiteY293" fmla="*/ 912604 h 2695561"/>
              <a:gd name="connsiteX294" fmla="*/ 2609183 w 2686172"/>
              <a:gd name="connsiteY294" fmla="*/ 917298 h 2695561"/>
              <a:gd name="connsiteX295" fmla="*/ 2591344 w 2686172"/>
              <a:gd name="connsiteY295" fmla="*/ 867537 h 2695561"/>
              <a:gd name="connsiteX296" fmla="*/ 2597917 w 2686172"/>
              <a:gd name="connsiteY296" fmla="*/ 1814880 h 2695561"/>
              <a:gd name="connsiteX297" fmla="*/ 2615756 w 2686172"/>
              <a:gd name="connsiteY297" fmla="*/ 1765119 h 2695561"/>
              <a:gd name="connsiteX298" fmla="*/ 2630778 w 2686172"/>
              <a:gd name="connsiteY298" fmla="*/ 1769813 h 2695561"/>
              <a:gd name="connsiteX299" fmla="*/ 2612939 w 2686172"/>
              <a:gd name="connsiteY299" fmla="*/ 1820513 h 2695561"/>
              <a:gd name="connsiteX300" fmla="*/ 2628900 w 2686172"/>
              <a:gd name="connsiteY300" fmla="*/ 969876 h 2695561"/>
              <a:gd name="connsiteX301" fmla="*/ 2644861 w 2686172"/>
              <a:gd name="connsiteY301" fmla="*/ 969876 h 2695561"/>
              <a:gd name="connsiteX302" fmla="*/ 2658945 w 2686172"/>
              <a:gd name="connsiteY302" fmla="*/ 1020577 h 2695561"/>
              <a:gd name="connsiteX303" fmla="*/ 2642983 w 2686172"/>
              <a:gd name="connsiteY303" fmla="*/ 1025271 h 2695561"/>
              <a:gd name="connsiteX304" fmla="*/ 2628900 w 2686172"/>
              <a:gd name="connsiteY304" fmla="*/ 969876 h 2695561"/>
              <a:gd name="connsiteX305" fmla="*/ 2628900 w 2686172"/>
              <a:gd name="connsiteY305" fmla="*/ 1710663 h 2695561"/>
              <a:gd name="connsiteX306" fmla="*/ 2642045 w 2686172"/>
              <a:gd name="connsiteY306" fmla="*/ 1659963 h 2695561"/>
              <a:gd name="connsiteX307" fmla="*/ 2658006 w 2686172"/>
              <a:gd name="connsiteY307" fmla="*/ 1659963 h 2695561"/>
              <a:gd name="connsiteX308" fmla="*/ 2643922 w 2686172"/>
              <a:gd name="connsiteY308" fmla="*/ 1711602 h 2695561"/>
              <a:gd name="connsiteX309" fmla="*/ 2649556 w 2686172"/>
              <a:gd name="connsiteY309" fmla="*/ 1068460 h 2695561"/>
              <a:gd name="connsiteX310" fmla="*/ 2665517 w 2686172"/>
              <a:gd name="connsiteY310" fmla="*/ 1068460 h 2695561"/>
              <a:gd name="connsiteX311" fmla="*/ 2674906 w 2686172"/>
              <a:gd name="connsiteY311" fmla="*/ 1120099 h 2695561"/>
              <a:gd name="connsiteX312" fmla="*/ 2659884 w 2686172"/>
              <a:gd name="connsiteY312" fmla="*/ 1120099 h 2695561"/>
              <a:gd name="connsiteX313" fmla="*/ 2651434 w 2686172"/>
              <a:gd name="connsiteY313" fmla="*/ 1068460 h 2695561"/>
              <a:gd name="connsiteX314" fmla="*/ 2649556 w 2686172"/>
              <a:gd name="connsiteY314" fmla="*/ 1609262 h 2695561"/>
              <a:gd name="connsiteX315" fmla="*/ 2658945 w 2686172"/>
              <a:gd name="connsiteY315" fmla="*/ 1556685 h 2695561"/>
              <a:gd name="connsiteX316" fmla="*/ 2674906 w 2686172"/>
              <a:gd name="connsiteY316" fmla="*/ 1556685 h 2695561"/>
              <a:gd name="connsiteX317" fmla="*/ 2665517 w 2686172"/>
              <a:gd name="connsiteY317" fmla="*/ 1609262 h 2695561"/>
              <a:gd name="connsiteX318" fmla="*/ 2663639 w 2686172"/>
              <a:gd name="connsiteY318" fmla="*/ 1171738 h 2695561"/>
              <a:gd name="connsiteX319" fmla="*/ 2679600 w 2686172"/>
              <a:gd name="connsiteY319" fmla="*/ 1171738 h 2695561"/>
              <a:gd name="connsiteX320" fmla="*/ 2685234 w 2686172"/>
              <a:gd name="connsiteY320" fmla="*/ 1224316 h 2695561"/>
              <a:gd name="connsiteX321" fmla="*/ 2669273 w 2686172"/>
              <a:gd name="connsiteY321" fmla="*/ 1224316 h 2695561"/>
              <a:gd name="connsiteX322" fmla="*/ 2669273 w 2686172"/>
              <a:gd name="connsiteY322" fmla="*/ 1171738 h 2695561"/>
              <a:gd name="connsiteX323" fmla="*/ 2663639 w 2686172"/>
              <a:gd name="connsiteY323" fmla="*/ 1505045 h 2695561"/>
              <a:gd name="connsiteX324" fmla="*/ 2668334 w 2686172"/>
              <a:gd name="connsiteY324" fmla="*/ 1452467 h 2695561"/>
              <a:gd name="connsiteX325" fmla="*/ 2684295 w 2686172"/>
              <a:gd name="connsiteY325" fmla="*/ 1452467 h 2695561"/>
              <a:gd name="connsiteX326" fmla="*/ 2678662 w 2686172"/>
              <a:gd name="connsiteY326" fmla="*/ 1505045 h 2695561"/>
              <a:gd name="connsiteX327" fmla="*/ 2670211 w 2686172"/>
              <a:gd name="connsiteY327" fmla="*/ 1276894 h 2695561"/>
              <a:gd name="connsiteX328" fmla="*/ 2686173 w 2686172"/>
              <a:gd name="connsiteY328" fmla="*/ 1276894 h 2695561"/>
              <a:gd name="connsiteX329" fmla="*/ 2686173 w 2686172"/>
              <a:gd name="connsiteY329" fmla="*/ 1329472 h 2695561"/>
              <a:gd name="connsiteX330" fmla="*/ 2670211 w 2686172"/>
              <a:gd name="connsiteY330" fmla="*/ 1329472 h 2695561"/>
              <a:gd name="connsiteX331" fmla="*/ 2678662 w 2686172"/>
              <a:gd name="connsiteY331" fmla="*/ 1276894 h 2695561"/>
              <a:gd name="connsiteX332" fmla="*/ 2670211 w 2686172"/>
              <a:gd name="connsiteY332" fmla="*/ 1399889 h 2695561"/>
              <a:gd name="connsiteX333" fmla="*/ 2670211 w 2686172"/>
              <a:gd name="connsiteY333" fmla="*/ 1348250 h 2695561"/>
              <a:gd name="connsiteX334" fmla="*/ 2686173 w 2686172"/>
              <a:gd name="connsiteY334" fmla="*/ 1348250 h 2695561"/>
              <a:gd name="connsiteX335" fmla="*/ 2686173 w 2686172"/>
              <a:gd name="connsiteY335" fmla="*/ 1400828 h 269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2686172" h="2695561">
                <a:moveTo>
                  <a:pt x="0" y="1330411"/>
                </a:moveTo>
                <a:cubicBezTo>
                  <a:pt x="0" y="1313511"/>
                  <a:pt x="0" y="1294733"/>
                  <a:pt x="0" y="1277833"/>
                </a:cubicBezTo>
                <a:lnTo>
                  <a:pt x="17839" y="1277833"/>
                </a:lnTo>
                <a:cubicBezTo>
                  <a:pt x="17839" y="1295672"/>
                  <a:pt x="17839" y="1313511"/>
                  <a:pt x="17839" y="1330411"/>
                </a:cubicBezTo>
                <a:close/>
                <a:moveTo>
                  <a:pt x="0" y="1383928"/>
                </a:moveTo>
                <a:lnTo>
                  <a:pt x="15961" y="1383928"/>
                </a:lnTo>
                <a:lnTo>
                  <a:pt x="18778" y="1439323"/>
                </a:lnTo>
                <a:lnTo>
                  <a:pt x="0" y="1439323"/>
                </a:lnTo>
                <a:close/>
                <a:moveTo>
                  <a:pt x="5633" y="1224316"/>
                </a:moveTo>
                <a:lnTo>
                  <a:pt x="11267" y="1171738"/>
                </a:lnTo>
                <a:lnTo>
                  <a:pt x="27228" y="1171738"/>
                </a:lnTo>
                <a:cubicBezTo>
                  <a:pt x="24423" y="1189155"/>
                  <a:pt x="22543" y="1206703"/>
                  <a:pt x="21595" y="1224316"/>
                </a:cubicBezTo>
                <a:close/>
                <a:moveTo>
                  <a:pt x="5633" y="1490023"/>
                </a:moveTo>
                <a:lnTo>
                  <a:pt x="21595" y="1490023"/>
                </a:lnTo>
                <a:lnTo>
                  <a:pt x="27228" y="1542601"/>
                </a:lnTo>
                <a:lnTo>
                  <a:pt x="12206" y="1542601"/>
                </a:lnTo>
                <a:cubicBezTo>
                  <a:pt x="11267" y="1524762"/>
                  <a:pt x="9389" y="1507862"/>
                  <a:pt x="7511" y="1490023"/>
                </a:cubicBezTo>
                <a:close/>
                <a:moveTo>
                  <a:pt x="18778" y="1119160"/>
                </a:moveTo>
                <a:cubicBezTo>
                  <a:pt x="18778" y="1101321"/>
                  <a:pt x="25350" y="1084421"/>
                  <a:pt x="29106" y="1066582"/>
                </a:cubicBezTo>
                <a:lnTo>
                  <a:pt x="45067" y="1066582"/>
                </a:lnTo>
                <a:cubicBezTo>
                  <a:pt x="45067" y="1083482"/>
                  <a:pt x="37556" y="1100382"/>
                  <a:pt x="34739" y="1118222"/>
                </a:cubicBezTo>
                <a:close/>
                <a:moveTo>
                  <a:pt x="18778" y="1595179"/>
                </a:moveTo>
                <a:lnTo>
                  <a:pt x="34739" y="1595179"/>
                </a:lnTo>
                <a:cubicBezTo>
                  <a:pt x="34739" y="1612079"/>
                  <a:pt x="41311" y="1629918"/>
                  <a:pt x="45067" y="1646818"/>
                </a:cubicBezTo>
                <a:lnTo>
                  <a:pt x="29106" y="1646818"/>
                </a:lnTo>
                <a:cubicBezTo>
                  <a:pt x="29106" y="1627101"/>
                  <a:pt x="25350" y="1612079"/>
                  <a:pt x="22533" y="1595179"/>
                </a:cubicBezTo>
                <a:close/>
                <a:moveTo>
                  <a:pt x="37556" y="1014943"/>
                </a:moveTo>
                <a:lnTo>
                  <a:pt x="51639" y="963304"/>
                </a:lnTo>
                <a:lnTo>
                  <a:pt x="70417" y="969876"/>
                </a:lnTo>
                <a:lnTo>
                  <a:pt x="56334" y="1020577"/>
                </a:lnTo>
                <a:close/>
                <a:moveTo>
                  <a:pt x="37556" y="1698457"/>
                </a:moveTo>
                <a:lnTo>
                  <a:pt x="52578" y="1698457"/>
                </a:lnTo>
                <a:cubicBezTo>
                  <a:pt x="52578" y="1715357"/>
                  <a:pt x="61967" y="1732258"/>
                  <a:pt x="67600" y="1749157"/>
                </a:cubicBezTo>
                <a:lnTo>
                  <a:pt x="52578" y="1749157"/>
                </a:lnTo>
                <a:cubicBezTo>
                  <a:pt x="55395" y="1733196"/>
                  <a:pt x="50700" y="1715357"/>
                  <a:pt x="46006" y="1698457"/>
                </a:cubicBezTo>
                <a:close/>
                <a:moveTo>
                  <a:pt x="71356" y="913543"/>
                </a:moveTo>
                <a:cubicBezTo>
                  <a:pt x="76989" y="896643"/>
                  <a:pt x="83561" y="879743"/>
                  <a:pt x="90134" y="862843"/>
                </a:cubicBezTo>
                <a:lnTo>
                  <a:pt x="104217" y="868476"/>
                </a:lnTo>
                <a:cubicBezTo>
                  <a:pt x="98584" y="885376"/>
                  <a:pt x="92012" y="901337"/>
                  <a:pt x="86378" y="918237"/>
                </a:cubicBezTo>
                <a:close/>
                <a:moveTo>
                  <a:pt x="77928" y="1799858"/>
                </a:moveTo>
                <a:lnTo>
                  <a:pt x="93889" y="1795163"/>
                </a:lnTo>
                <a:lnTo>
                  <a:pt x="111728" y="1843986"/>
                </a:lnTo>
                <a:lnTo>
                  <a:pt x="93889" y="1849619"/>
                </a:lnTo>
                <a:cubicBezTo>
                  <a:pt x="93889" y="1833658"/>
                  <a:pt x="83561" y="1814880"/>
                  <a:pt x="77928" y="1799858"/>
                </a:cubicBezTo>
                <a:close/>
                <a:moveTo>
                  <a:pt x="109850" y="814020"/>
                </a:moveTo>
                <a:cubicBezTo>
                  <a:pt x="116403" y="797317"/>
                  <a:pt x="123927" y="781018"/>
                  <a:pt x="132384" y="765198"/>
                </a:cubicBezTo>
                <a:lnTo>
                  <a:pt x="146467" y="771770"/>
                </a:lnTo>
                <a:lnTo>
                  <a:pt x="123934" y="819654"/>
                </a:lnTo>
                <a:close/>
                <a:moveTo>
                  <a:pt x="117362" y="1898441"/>
                </a:moveTo>
                <a:lnTo>
                  <a:pt x="131445" y="1891869"/>
                </a:lnTo>
                <a:lnTo>
                  <a:pt x="153978" y="1939753"/>
                </a:lnTo>
                <a:lnTo>
                  <a:pt x="139895" y="1946325"/>
                </a:lnTo>
                <a:close/>
                <a:moveTo>
                  <a:pt x="155856" y="717314"/>
                </a:moveTo>
                <a:cubicBezTo>
                  <a:pt x="164306" y="702292"/>
                  <a:pt x="172756" y="686331"/>
                  <a:pt x="182145" y="671308"/>
                </a:cubicBezTo>
                <a:lnTo>
                  <a:pt x="195290" y="678820"/>
                </a:lnTo>
                <a:lnTo>
                  <a:pt x="169940" y="724825"/>
                </a:lnTo>
                <a:close/>
                <a:moveTo>
                  <a:pt x="164306" y="1994209"/>
                </a:moveTo>
                <a:lnTo>
                  <a:pt x="178390" y="1985759"/>
                </a:lnTo>
                <a:cubicBezTo>
                  <a:pt x="186840" y="2001720"/>
                  <a:pt x="195290" y="2016742"/>
                  <a:pt x="204679" y="2031764"/>
                </a:cubicBezTo>
                <a:lnTo>
                  <a:pt x="187779" y="2040214"/>
                </a:lnTo>
                <a:cubicBezTo>
                  <a:pt x="182145" y="2024253"/>
                  <a:pt x="172756" y="2009231"/>
                  <a:pt x="164306" y="1994209"/>
                </a:cubicBezTo>
                <a:close/>
                <a:moveTo>
                  <a:pt x="209373" y="625303"/>
                </a:moveTo>
                <a:lnTo>
                  <a:pt x="238479" y="581175"/>
                </a:lnTo>
                <a:lnTo>
                  <a:pt x="251623" y="590564"/>
                </a:lnTo>
                <a:lnTo>
                  <a:pt x="222518" y="633753"/>
                </a:lnTo>
                <a:close/>
                <a:moveTo>
                  <a:pt x="218762" y="2085281"/>
                </a:moveTo>
                <a:lnTo>
                  <a:pt x="231907" y="2075892"/>
                </a:lnTo>
                <a:lnTo>
                  <a:pt x="261951" y="2119082"/>
                </a:lnTo>
                <a:lnTo>
                  <a:pt x="248807" y="2128470"/>
                </a:lnTo>
                <a:close/>
                <a:moveTo>
                  <a:pt x="270401" y="537986"/>
                </a:moveTo>
                <a:lnTo>
                  <a:pt x="303262" y="500430"/>
                </a:lnTo>
                <a:lnTo>
                  <a:pt x="315468" y="510758"/>
                </a:lnTo>
                <a:cubicBezTo>
                  <a:pt x="304201" y="524841"/>
                  <a:pt x="292935" y="537986"/>
                  <a:pt x="282607" y="552069"/>
                </a:cubicBezTo>
                <a:close/>
                <a:moveTo>
                  <a:pt x="281668" y="2171659"/>
                </a:moveTo>
                <a:lnTo>
                  <a:pt x="293873" y="2161331"/>
                </a:lnTo>
                <a:cubicBezTo>
                  <a:pt x="304201" y="2175415"/>
                  <a:pt x="315468" y="2189499"/>
                  <a:pt x="326735" y="2202643"/>
                </a:cubicBezTo>
                <a:lnTo>
                  <a:pt x="314529" y="2212971"/>
                </a:lnTo>
                <a:cubicBezTo>
                  <a:pt x="302324" y="2198887"/>
                  <a:pt x="291057" y="2190437"/>
                  <a:pt x="281668" y="2171659"/>
                </a:cubicBezTo>
                <a:close/>
                <a:moveTo>
                  <a:pt x="338001" y="455363"/>
                </a:moveTo>
                <a:cubicBezTo>
                  <a:pt x="350207" y="442219"/>
                  <a:pt x="361474" y="429074"/>
                  <a:pt x="373679" y="416868"/>
                </a:cubicBezTo>
                <a:lnTo>
                  <a:pt x="385885" y="427196"/>
                </a:lnTo>
                <a:lnTo>
                  <a:pt x="350207" y="465691"/>
                </a:lnTo>
                <a:close/>
                <a:moveTo>
                  <a:pt x="349268" y="2253343"/>
                </a:moveTo>
                <a:lnTo>
                  <a:pt x="361474" y="2242076"/>
                </a:lnTo>
                <a:cubicBezTo>
                  <a:pt x="373679" y="2255221"/>
                  <a:pt x="384946" y="2268366"/>
                  <a:pt x="397152" y="2280571"/>
                </a:cubicBezTo>
                <a:lnTo>
                  <a:pt x="385885" y="2291838"/>
                </a:lnTo>
                <a:close/>
                <a:moveTo>
                  <a:pt x="411235" y="375557"/>
                </a:moveTo>
                <a:lnTo>
                  <a:pt x="450669" y="339879"/>
                </a:lnTo>
                <a:lnTo>
                  <a:pt x="460996" y="351146"/>
                </a:lnTo>
                <a:lnTo>
                  <a:pt x="422502" y="387763"/>
                </a:lnTo>
                <a:close/>
                <a:moveTo>
                  <a:pt x="424380" y="2325638"/>
                </a:moveTo>
                <a:lnTo>
                  <a:pt x="434707" y="2314371"/>
                </a:lnTo>
                <a:lnTo>
                  <a:pt x="474141" y="2350049"/>
                </a:lnTo>
                <a:lnTo>
                  <a:pt x="463813" y="2361316"/>
                </a:lnTo>
                <a:cubicBezTo>
                  <a:pt x="449730" y="2352866"/>
                  <a:pt x="435646" y="2340660"/>
                  <a:pt x="423441" y="2328455"/>
                </a:cubicBezTo>
                <a:close/>
                <a:moveTo>
                  <a:pt x="490102" y="312651"/>
                </a:moveTo>
                <a:lnTo>
                  <a:pt x="531413" y="279790"/>
                </a:lnTo>
                <a:lnTo>
                  <a:pt x="540802" y="291996"/>
                </a:lnTo>
                <a:lnTo>
                  <a:pt x="500430" y="324857"/>
                </a:lnTo>
                <a:close/>
                <a:moveTo>
                  <a:pt x="503247" y="2403566"/>
                </a:moveTo>
                <a:lnTo>
                  <a:pt x="513574" y="2391360"/>
                </a:lnTo>
                <a:lnTo>
                  <a:pt x="554886" y="2423283"/>
                </a:lnTo>
                <a:lnTo>
                  <a:pt x="545497" y="2435488"/>
                </a:lnTo>
                <a:close/>
                <a:moveTo>
                  <a:pt x="574602" y="244112"/>
                </a:moveTo>
                <a:lnTo>
                  <a:pt x="618730" y="218762"/>
                </a:lnTo>
                <a:lnTo>
                  <a:pt x="627180" y="231907"/>
                </a:lnTo>
                <a:lnTo>
                  <a:pt x="583052" y="261012"/>
                </a:lnTo>
                <a:close/>
                <a:moveTo>
                  <a:pt x="588686" y="2462716"/>
                </a:moveTo>
                <a:lnTo>
                  <a:pt x="598075" y="2449572"/>
                </a:lnTo>
                <a:cubicBezTo>
                  <a:pt x="612158" y="2459899"/>
                  <a:pt x="627180" y="2469289"/>
                  <a:pt x="642203" y="2478677"/>
                </a:cubicBezTo>
                <a:lnTo>
                  <a:pt x="633753" y="2491822"/>
                </a:lnTo>
                <a:cubicBezTo>
                  <a:pt x="618730" y="2482433"/>
                  <a:pt x="603708" y="2472105"/>
                  <a:pt x="588686" y="2461777"/>
                </a:cubicBezTo>
                <a:close/>
                <a:moveTo>
                  <a:pt x="663797" y="186840"/>
                </a:moveTo>
                <a:lnTo>
                  <a:pt x="709803" y="160551"/>
                </a:lnTo>
                <a:lnTo>
                  <a:pt x="717314" y="174634"/>
                </a:lnTo>
                <a:lnTo>
                  <a:pt x="671308" y="200923"/>
                </a:lnTo>
                <a:close/>
                <a:moveTo>
                  <a:pt x="678820" y="2519050"/>
                </a:moveTo>
                <a:lnTo>
                  <a:pt x="687270" y="2504966"/>
                </a:lnTo>
                <a:lnTo>
                  <a:pt x="733275" y="2530316"/>
                </a:lnTo>
                <a:lnTo>
                  <a:pt x="725764" y="2544400"/>
                </a:lnTo>
                <a:close/>
                <a:moveTo>
                  <a:pt x="756748" y="135201"/>
                </a:moveTo>
                <a:lnTo>
                  <a:pt x="805570" y="113606"/>
                </a:lnTo>
                <a:lnTo>
                  <a:pt x="811203" y="127689"/>
                </a:lnTo>
                <a:lnTo>
                  <a:pt x="764259" y="150223"/>
                </a:lnTo>
                <a:close/>
                <a:moveTo>
                  <a:pt x="773648" y="2565994"/>
                </a:moveTo>
                <a:lnTo>
                  <a:pt x="780220" y="2551911"/>
                </a:lnTo>
                <a:lnTo>
                  <a:pt x="828104" y="2573506"/>
                </a:lnTo>
                <a:lnTo>
                  <a:pt x="822470" y="2587589"/>
                </a:lnTo>
                <a:close/>
                <a:moveTo>
                  <a:pt x="854393" y="92950"/>
                </a:moveTo>
                <a:lnTo>
                  <a:pt x="904154" y="74173"/>
                </a:lnTo>
                <a:lnTo>
                  <a:pt x="904154" y="89195"/>
                </a:lnTo>
                <a:lnTo>
                  <a:pt x="855331" y="107973"/>
                </a:lnTo>
                <a:close/>
                <a:moveTo>
                  <a:pt x="871293" y="2609183"/>
                </a:moveTo>
                <a:lnTo>
                  <a:pt x="876926" y="2595100"/>
                </a:lnTo>
                <a:lnTo>
                  <a:pt x="926687" y="2612000"/>
                </a:lnTo>
                <a:lnTo>
                  <a:pt x="926687" y="2627023"/>
                </a:lnTo>
                <a:close/>
                <a:moveTo>
                  <a:pt x="954854" y="58211"/>
                </a:moveTo>
                <a:lnTo>
                  <a:pt x="1005554" y="43189"/>
                </a:lnTo>
                <a:lnTo>
                  <a:pt x="1005554" y="59150"/>
                </a:lnTo>
                <a:lnTo>
                  <a:pt x="954854" y="73234"/>
                </a:lnTo>
                <a:close/>
                <a:moveTo>
                  <a:pt x="972693" y="2642984"/>
                </a:moveTo>
                <a:lnTo>
                  <a:pt x="977387" y="2627961"/>
                </a:lnTo>
                <a:lnTo>
                  <a:pt x="1028088" y="2641106"/>
                </a:lnTo>
                <a:lnTo>
                  <a:pt x="1028088" y="2657067"/>
                </a:lnTo>
                <a:close/>
                <a:moveTo>
                  <a:pt x="1057193" y="30983"/>
                </a:moveTo>
                <a:lnTo>
                  <a:pt x="1109771" y="20656"/>
                </a:lnTo>
                <a:lnTo>
                  <a:pt x="1109771" y="35678"/>
                </a:lnTo>
                <a:lnTo>
                  <a:pt x="1058132" y="46006"/>
                </a:lnTo>
                <a:close/>
                <a:moveTo>
                  <a:pt x="1075971" y="2668334"/>
                </a:moveTo>
                <a:lnTo>
                  <a:pt x="1075971" y="2653312"/>
                </a:lnTo>
                <a:lnTo>
                  <a:pt x="1126671" y="2659884"/>
                </a:lnTo>
                <a:lnTo>
                  <a:pt x="1126671" y="2675845"/>
                </a:lnTo>
                <a:close/>
                <a:moveTo>
                  <a:pt x="1162349" y="12206"/>
                </a:moveTo>
                <a:lnTo>
                  <a:pt x="1214927" y="5633"/>
                </a:lnTo>
                <a:lnTo>
                  <a:pt x="1214927" y="21594"/>
                </a:lnTo>
                <a:lnTo>
                  <a:pt x="1164227" y="30983"/>
                </a:lnTo>
                <a:close/>
                <a:moveTo>
                  <a:pt x="1180188" y="2686173"/>
                </a:moveTo>
                <a:lnTo>
                  <a:pt x="1180188" y="2670212"/>
                </a:lnTo>
                <a:lnTo>
                  <a:pt x="1231827" y="2675845"/>
                </a:lnTo>
                <a:lnTo>
                  <a:pt x="1231827" y="2691806"/>
                </a:lnTo>
                <a:close/>
                <a:moveTo>
                  <a:pt x="1267505" y="1878"/>
                </a:moveTo>
                <a:lnTo>
                  <a:pt x="1321022" y="1878"/>
                </a:lnTo>
                <a:lnTo>
                  <a:pt x="1321022" y="17839"/>
                </a:lnTo>
                <a:lnTo>
                  <a:pt x="1268444" y="17839"/>
                </a:lnTo>
                <a:close/>
                <a:moveTo>
                  <a:pt x="1286283" y="2694623"/>
                </a:moveTo>
                <a:lnTo>
                  <a:pt x="1286283" y="2678662"/>
                </a:lnTo>
                <a:lnTo>
                  <a:pt x="1338861" y="2678662"/>
                </a:lnTo>
                <a:lnTo>
                  <a:pt x="1338861" y="2694623"/>
                </a:lnTo>
                <a:close/>
                <a:moveTo>
                  <a:pt x="1373600" y="15961"/>
                </a:moveTo>
                <a:lnTo>
                  <a:pt x="1373600" y="0"/>
                </a:lnTo>
                <a:lnTo>
                  <a:pt x="1427117" y="0"/>
                </a:lnTo>
                <a:lnTo>
                  <a:pt x="1427117" y="15961"/>
                </a:lnTo>
                <a:close/>
                <a:moveTo>
                  <a:pt x="1392378" y="2679600"/>
                </a:moveTo>
                <a:lnTo>
                  <a:pt x="1444956" y="2679600"/>
                </a:lnTo>
                <a:lnTo>
                  <a:pt x="1444956" y="2695562"/>
                </a:lnTo>
                <a:lnTo>
                  <a:pt x="1392378" y="2695562"/>
                </a:lnTo>
                <a:close/>
                <a:moveTo>
                  <a:pt x="1478756" y="21594"/>
                </a:moveTo>
                <a:lnTo>
                  <a:pt x="1478756" y="5633"/>
                </a:lnTo>
                <a:lnTo>
                  <a:pt x="1532273" y="12206"/>
                </a:lnTo>
                <a:lnTo>
                  <a:pt x="1532273" y="27228"/>
                </a:lnTo>
                <a:close/>
                <a:moveTo>
                  <a:pt x="1502229" y="2672089"/>
                </a:moveTo>
                <a:lnTo>
                  <a:pt x="1553868" y="2665517"/>
                </a:lnTo>
                <a:lnTo>
                  <a:pt x="1553868" y="2680540"/>
                </a:lnTo>
                <a:lnTo>
                  <a:pt x="1502229" y="2688050"/>
                </a:lnTo>
                <a:close/>
                <a:moveTo>
                  <a:pt x="1587668" y="35678"/>
                </a:moveTo>
                <a:lnTo>
                  <a:pt x="1587668" y="20656"/>
                </a:lnTo>
                <a:lnTo>
                  <a:pt x="1639307" y="30045"/>
                </a:lnTo>
                <a:lnTo>
                  <a:pt x="1639307" y="46006"/>
                </a:lnTo>
                <a:close/>
                <a:moveTo>
                  <a:pt x="1600812" y="2659884"/>
                </a:moveTo>
                <a:lnTo>
                  <a:pt x="1652452" y="2649556"/>
                </a:lnTo>
                <a:lnTo>
                  <a:pt x="1652452" y="2664578"/>
                </a:lnTo>
                <a:lnTo>
                  <a:pt x="1599874" y="2675845"/>
                </a:lnTo>
                <a:close/>
                <a:moveTo>
                  <a:pt x="1690007" y="58211"/>
                </a:moveTo>
                <a:lnTo>
                  <a:pt x="1690007" y="43189"/>
                </a:lnTo>
                <a:cubicBezTo>
                  <a:pt x="1707846" y="43189"/>
                  <a:pt x="1724746" y="52578"/>
                  <a:pt x="1741646" y="57272"/>
                </a:cubicBezTo>
                <a:lnTo>
                  <a:pt x="1736952" y="72295"/>
                </a:lnTo>
                <a:close/>
                <a:moveTo>
                  <a:pt x="1707846" y="2632656"/>
                </a:moveTo>
                <a:lnTo>
                  <a:pt x="1758546" y="2617633"/>
                </a:lnTo>
                <a:lnTo>
                  <a:pt x="1763241" y="2632656"/>
                </a:lnTo>
                <a:lnTo>
                  <a:pt x="1712541" y="2647678"/>
                </a:lnTo>
                <a:close/>
                <a:moveTo>
                  <a:pt x="1783896" y="89195"/>
                </a:moveTo>
                <a:lnTo>
                  <a:pt x="1789530" y="74173"/>
                </a:lnTo>
                <a:lnTo>
                  <a:pt x="1839291" y="92011"/>
                </a:lnTo>
                <a:lnTo>
                  <a:pt x="1833658" y="107034"/>
                </a:lnTo>
                <a:close/>
                <a:moveTo>
                  <a:pt x="1801736" y="2600733"/>
                </a:moveTo>
                <a:lnTo>
                  <a:pt x="1850558" y="2581955"/>
                </a:lnTo>
                <a:lnTo>
                  <a:pt x="1856191" y="2596039"/>
                </a:lnTo>
                <a:cubicBezTo>
                  <a:pt x="1840230" y="2603550"/>
                  <a:pt x="1823330" y="2609183"/>
                  <a:pt x="1807369" y="2615756"/>
                </a:cubicBezTo>
                <a:close/>
                <a:moveTo>
                  <a:pt x="1884358" y="124873"/>
                </a:moveTo>
                <a:lnTo>
                  <a:pt x="1889991" y="109850"/>
                </a:lnTo>
                <a:lnTo>
                  <a:pt x="1938814" y="132384"/>
                </a:lnTo>
                <a:lnTo>
                  <a:pt x="1932242" y="146467"/>
                </a:lnTo>
                <a:close/>
                <a:moveTo>
                  <a:pt x="1900319" y="2565994"/>
                </a:moveTo>
                <a:lnTo>
                  <a:pt x="1948203" y="2542522"/>
                </a:lnTo>
                <a:lnTo>
                  <a:pt x="1954775" y="2556606"/>
                </a:lnTo>
                <a:lnTo>
                  <a:pt x="1906891" y="2580078"/>
                </a:lnTo>
                <a:close/>
                <a:moveTo>
                  <a:pt x="1978247" y="178390"/>
                </a:moveTo>
                <a:lnTo>
                  <a:pt x="1985758" y="164306"/>
                </a:lnTo>
                <a:cubicBezTo>
                  <a:pt x="2001720" y="172756"/>
                  <a:pt x="2017681" y="181206"/>
                  <a:pt x="2032703" y="190595"/>
                </a:cubicBezTo>
                <a:lnTo>
                  <a:pt x="2024253" y="203740"/>
                </a:lnTo>
                <a:close/>
                <a:moveTo>
                  <a:pt x="1994208" y="2518111"/>
                </a:moveTo>
                <a:lnTo>
                  <a:pt x="2039275" y="2491822"/>
                </a:lnTo>
                <a:lnTo>
                  <a:pt x="2047725" y="2505905"/>
                </a:lnTo>
                <a:lnTo>
                  <a:pt x="2001720" y="2532194"/>
                </a:lnTo>
                <a:close/>
                <a:moveTo>
                  <a:pt x="2065564" y="227212"/>
                </a:moveTo>
                <a:lnTo>
                  <a:pt x="2074014" y="214068"/>
                </a:lnTo>
                <a:cubicBezTo>
                  <a:pt x="2089037" y="223457"/>
                  <a:pt x="2104059" y="232845"/>
                  <a:pt x="2118142" y="243173"/>
                </a:cubicBezTo>
                <a:lnTo>
                  <a:pt x="2108753" y="256318"/>
                </a:lnTo>
                <a:close/>
                <a:moveTo>
                  <a:pt x="2079648" y="2458961"/>
                </a:moveTo>
                <a:cubicBezTo>
                  <a:pt x="2094670" y="2449572"/>
                  <a:pt x="2108753" y="2439244"/>
                  <a:pt x="2122837" y="2428916"/>
                </a:cubicBezTo>
                <a:lnTo>
                  <a:pt x="2132226" y="2442061"/>
                </a:lnTo>
                <a:lnTo>
                  <a:pt x="2089037" y="2472105"/>
                </a:lnTo>
                <a:close/>
                <a:moveTo>
                  <a:pt x="2159454" y="287301"/>
                </a:moveTo>
                <a:lnTo>
                  <a:pt x="2168843" y="275096"/>
                </a:lnTo>
                <a:lnTo>
                  <a:pt x="2210154" y="307957"/>
                </a:lnTo>
                <a:lnTo>
                  <a:pt x="2199826" y="320162"/>
                </a:lnTo>
                <a:close/>
                <a:moveTo>
                  <a:pt x="2172598" y="2397933"/>
                </a:moveTo>
                <a:lnTo>
                  <a:pt x="2212971" y="2364132"/>
                </a:lnTo>
                <a:lnTo>
                  <a:pt x="2223298" y="2376338"/>
                </a:lnTo>
                <a:cubicBezTo>
                  <a:pt x="2210191" y="2388384"/>
                  <a:pt x="2196399" y="2399670"/>
                  <a:pt x="2181987" y="2410138"/>
                </a:cubicBezTo>
                <a:close/>
                <a:moveTo>
                  <a:pt x="2240199" y="353963"/>
                </a:moveTo>
                <a:lnTo>
                  <a:pt x="2250526" y="342696"/>
                </a:lnTo>
                <a:lnTo>
                  <a:pt x="2289960" y="378374"/>
                </a:lnTo>
                <a:lnTo>
                  <a:pt x="2278693" y="389641"/>
                </a:lnTo>
                <a:close/>
                <a:moveTo>
                  <a:pt x="2252404" y="2325638"/>
                </a:moveTo>
                <a:lnTo>
                  <a:pt x="2290899" y="2289960"/>
                </a:lnTo>
                <a:lnTo>
                  <a:pt x="2302165" y="2301227"/>
                </a:lnTo>
                <a:lnTo>
                  <a:pt x="2263671" y="2337843"/>
                </a:lnTo>
                <a:close/>
                <a:moveTo>
                  <a:pt x="2315310" y="423441"/>
                </a:moveTo>
                <a:lnTo>
                  <a:pt x="2327516" y="413113"/>
                </a:lnTo>
                <a:lnTo>
                  <a:pt x="2363193" y="451607"/>
                </a:lnTo>
                <a:lnTo>
                  <a:pt x="2350988" y="461935"/>
                </a:lnTo>
                <a:cubicBezTo>
                  <a:pt x="2335965" y="452546"/>
                  <a:pt x="2323760" y="440341"/>
                  <a:pt x="2311554" y="427196"/>
                </a:cubicBezTo>
                <a:close/>
                <a:moveTo>
                  <a:pt x="2327516" y="2252404"/>
                </a:moveTo>
                <a:lnTo>
                  <a:pt x="2362255" y="2212971"/>
                </a:lnTo>
                <a:lnTo>
                  <a:pt x="2374460" y="2223298"/>
                </a:lnTo>
                <a:cubicBezTo>
                  <a:pt x="2363193" y="2236443"/>
                  <a:pt x="2350988" y="2250526"/>
                  <a:pt x="2338782" y="2262732"/>
                </a:cubicBezTo>
                <a:close/>
                <a:moveTo>
                  <a:pt x="2384788" y="502308"/>
                </a:moveTo>
                <a:lnTo>
                  <a:pt x="2396994" y="491980"/>
                </a:lnTo>
                <a:lnTo>
                  <a:pt x="2429855" y="534230"/>
                </a:lnTo>
                <a:lnTo>
                  <a:pt x="2417649" y="543619"/>
                </a:lnTo>
                <a:cubicBezTo>
                  <a:pt x="2403566" y="533291"/>
                  <a:pt x="2392299" y="519208"/>
                  <a:pt x="2381032" y="506063"/>
                </a:cubicBezTo>
                <a:close/>
                <a:moveTo>
                  <a:pt x="2396055" y="2172598"/>
                </a:moveTo>
                <a:lnTo>
                  <a:pt x="2427977" y="2130348"/>
                </a:lnTo>
                <a:lnTo>
                  <a:pt x="2440183" y="2139737"/>
                </a:lnTo>
                <a:cubicBezTo>
                  <a:pt x="2429855" y="2153821"/>
                  <a:pt x="2419527" y="2168843"/>
                  <a:pt x="2408260" y="2181987"/>
                </a:cubicBezTo>
                <a:close/>
                <a:moveTo>
                  <a:pt x="2441122" y="594319"/>
                </a:moveTo>
                <a:lnTo>
                  <a:pt x="2454266" y="585869"/>
                </a:lnTo>
                <a:lnTo>
                  <a:pt x="2483372" y="629997"/>
                </a:lnTo>
                <a:lnTo>
                  <a:pt x="2470227" y="638447"/>
                </a:lnTo>
                <a:close/>
                <a:moveTo>
                  <a:pt x="2450511" y="2096548"/>
                </a:moveTo>
                <a:cubicBezTo>
                  <a:pt x="2459899" y="2082465"/>
                  <a:pt x="2470227" y="2067442"/>
                  <a:pt x="2478677" y="2052420"/>
                </a:cubicBezTo>
                <a:lnTo>
                  <a:pt x="2492761" y="2060870"/>
                </a:lnTo>
                <a:cubicBezTo>
                  <a:pt x="2483372" y="2075892"/>
                  <a:pt x="2473983" y="2090915"/>
                  <a:pt x="2463655" y="2105937"/>
                </a:cubicBezTo>
                <a:close/>
                <a:moveTo>
                  <a:pt x="2497455" y="688209"/>
                </a:moveTo>
                <a:lnTo>
                  <a:pt x="2510600" y="679758"/>
                </a:lnTo>
                <a:cubicBezTo>
                  <a:pt x="2519989" y="694781"/>
                  <a:pt x="2528439" y="710742"/>
                  <a:pt x="2536889" y="726703"/>
                </a:cubicBezTo>
                <a:lnTo>
                  <a:pt x="2522805" y="734214"/>
                </a:lnTo>
                <a:close/>
                <a:moveTo>
                  <a:pt x="2509661" y="2002659"/>
                </a:moveTo>
                <a:lnTo>
                  <a:pt x="2535011" y="1955714"/>
                </a:lnTo>
                <a:lnTo>
                  <a:pt x="2550033" y="1963225"/>
                </a:lnTo>
                <a:lnTo>
                  <a:pt x="2524683" y="2009231"/>
                </a:lnTo>
                <a:close/>
                <a:moveTo>
                  <a:pt x="2550033" y="771770"/>
                </a:moveTo>
                <a:lnTo>
                  <a:pt x="2564116" y="765198"/>
                </a:lnTo>
                <a:lnTo>
                  <a:pt x="2586650" y="813081"/>
                </a:lnTo>
                <a:lnTo>
                  <a:pt x="2571628" y="819654"/>
                </a:lnTo>
                <a:cubicBezTo>
                  <a:pt x="2565055" y="802753"/>
                  <a:pt x="2557544" y="786792"/>
                  <a:pt x="2550033" y="770831"/>
                </a:cubicBezTo>
                <a:close/>
                <a:moveTo>
                  <a:pt x="2557544" y="1908769"/>
                </a:moveTo>
                <a:cubicBezTo>
                  <a:pt x="2565055" y="1893747"/>
                  <a:pt x="2572567" y="1876847"/>
                  <a:pt x="2579139" y="1860886"/>
                </a:cubicBezTo>
                <a:lnTo>
                  <a:pt x="2593222" y="1867458"/>
                </a:lnTo>
                <a:cubicBezTo>
                  <a:pt x="2586650" y="1883419"/>
                  <a:pt x="2579139" y="1899380"/>
                  <a:pt x="2571628" y="1916280"/>
                </a:cubicBezTo>
                <a:close/>
                <a:moveTo>
                  <a:pt x="2591344" y="868476"/>
                </a:moveTo>
                <a:lnTo>
                  <a:pt x="2606367" y="862843"/>
                </a:lnTo>
                <a:cubicBezTo>
                  <a:pt x="2612939" y="878804"/>
                  <a:pt x="2618572" y="895704"/>
                  <a:pt x="2624206" y="912604"/>
                </a:cubicBezTo>
                <a:lnTo>
                  <a:pt x="2609183" y="917298"/>
                </a:lnTo>
                <a:cubicBezTo>
                  <a:pt x="2603550" y="900398"/>
                  <a:pt x="2597917" y="883498"/>
                  <a:pt x="2591344" y="867537"/>
                </a:cubicBezTo>
                <a:close/>
                <a:moveTo>
                  <a:pt x="2597917" y="1814880"/>
                </a:moveTo>
                <a:cubicBezTo>
                  <a:pt x="2604489" y="1797980"/>
                  <a:pt x="2610122" y="1782019"/>
                  <a:pt x="2615756" y="1765119"/>
                </a:cubicBezTo>
                <a:lnTo>
                  <a:pt x="2630778" y="1769813"/>
                </a:lnTo>
                <a:cubicBezTo>
                  <a:pt x="2625144" y="1786713"/>
                  <a:pt x="2619511" y="1803613"/>
                  <a:pt x="2612939" y="1820513"/>
                </a:cubicBezTo>
                <a:close/>
                <a:moveTo>
                  <a:pt x="2628900" y="969876"/>
                </a:moveTo>
                <a:lnTo>
                  <a:pt x="2644861" y="969876"/>
                </a:lnTo>
                <a:lnTo>
                  <a:pt x="2658945" y="1020577"/>
                </a:lnTo>
                <a:lnTo>
                  <a:pt x="2642983" y="1025271"/>
                </a:lnTo>
                <a:cubicBezTo>
                  <a:pt x="2639472" y="1006521"/>
                  <a:pt x="2634768" y="988025"/>
                  <a:pt x="2628900" y="969876"/>
                </a:cubicBezTo>
                <a:close/>
                <a:moveTo>
                  <a:pt x="2628900" y="1710663"/>
                </a:moveTo>
                <a:cubicBezTo>
                  <a:pt x="2633595" y="1694702"/>
                  <a:pt x="2638289" y="1676863"/>
                  <a:pt x="2642045" y="1659963"/>
                </a:cubicBezTo>
                <a:lnTo>
                  <a:pt x="2658006" y="1659963"/>
                </a:lnTo>
                <a:lnTo>
                  <a:pt x="2643922" y="1711602"/>
                </a:lnTo>
                <a:close/>
                <a:moveTo>
                  <a:pt x="2649556" y="1068460"/>
                </a:moveTo>
                <a:lnTo>
                  <a:pt x="2665517" y="1068460"/>
                </a:lnTo>
                <a:cubicBezTo>
                  <a:pt x="2665517" y="1085360"/>
                  <a:pt x="2672089" y="1103199"/>
                  <a:pt x="2674906" y="1120099"/>
                </a:cubicBezTo>
                <a:lnTo>
                  <a:pt x="2659884" y="1120099"/>
                </a:lnTo>
                <a:cubicBezTo>
                  <a:pt x="2658945" y="1103199"/>
                  <a:pt x="2655189" y="1085360"/>
                  <a:pt x="2651434" y="1068460"/>
                </a:cubicBezTo>
                <a:close/>
                <a:moveTo>
                  <a:pt x="2649556" y="1609262"/>
                </a:moveTo>
                <a:cubicBezTo>
                  <a:pt x="2649556" y="1591424"/>
                  <a:pt x="2656128" y="1574524"/>
                  <a:pt x="2658945" y="1556685"/>
                </a:cubicBezTo>
                <a:lnTo>
                  <a:pt x="2674906" y="1556685"/>
                </a:lnTo>
                <a:cubicBezTo>
                  <a:pt x="2674906" y="1574524"/>
                  <a:pt x="2668334" y="1591424"/>
                  <a:pt x="2665517" y="1609262"/>
                </a:cubicBezTo>
                <a:close/>
                <a:moveTo>
                  <a:pt x="2663639" y="1171738"/>
                </a:moveTo>
                <a:lnTo>
                  <a:pt x="2679600" y="1171738"/>
                </a:lnTo>
                <a:lnTo>
                  <a:pt x="2685234" y="1224316"/>
                </a:lnTo>
                <a:lnTo>
                  <a:pt x="2669273" y="1224316"/>
                </a:lnTo>
                <a:cubicBezTo>
                  <a:pt x="2670193" y="1206806"/>
                  <a:pt x="2670193" y="1189249"/>
                  <a:pt x="2669273" y="1171738"/>
                </a:cubicBezTo>
                <a:close/>
                <a:moveTo>
                  <a:pt x="2663639" y="1505045"/>
                </a:moveTo>
                <a:cubicBezTo>
                  <a:pt x="2663639" y="1488145"/>
                  <a:pt x="2663639" y="1470306"/>
                  <a:pt x="2668334" y="1452467"/>
                </a:cubicBezTo>
                <a:lnTo>
                  <a:pt x="2684295" y="1452467"/>
                </a:lnTo>
                <a:cubicBezTo>
                  <a:pt x="2684295" y="1469367"/>
                  <a:pt x="2684295" y="1487206"/>
                  <a:pt x="2678662" y="1505045"/>
                </a:cubicBezTo>
                <a:close/>
                <a:moveTo>
                  <a:pt x="2670211" y="1276894"/>
                </a:moveTo>
                <a:lnTo>
                  <a:pt x="2686173" y="1276894"/>
                </a:lnTo>
                <a:cubicBezTo>
                  <a:pt x="2686173" y="1294733"/>
                  <a:pt x="2686173" y="1312572"/>
                  <a:pt x="2686173" y="1329472"/>
                </a:cubicBezTo>
                <a:lnTo>
                  <a:pt x="2670211" y="1329472"/>
                </a:lnTo>
                <a:cubicBezTo>
                  <a:pt x="2680539" y="1311633"/>
                  <a:pt x="2679600" y="1293795"/>
                  <a:pt x="2678662" y="1276894"/>
                </a:cubicBezTo>
                <a:close/>
                <a:moveTo>
                  <a:pt x="2670211" y="1399889"/>
                </a:moveTo>
                <a:cubicBezTo>
                  <a:pt x="2670211" y="1382989"/>
                  <a:pt x="2670211" y="1365150"/>
                  <a:pt x="2670211" y="1348250"/>
                </a:cubicBezTo>
                <a:lnTo>
                  <a:pt x="2686173" y="1348250"/>
                </a:lnTo>
                <a:cubicBezTo>
                  <a:pt x="2686173" y="1365150"/>
                  <a:pt x="2686173" y="1382989"/>
                  <a:pt x="2686173" y="1400828"/>
                </a:cubicBezTo>
                <a:close/>
              </a:path>
            </a:pathLst>
          </a:custGeom>
          <a:solidFill>
            <a:srgbClr val="8896A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0D019D6C-C8B8-8DAE-131D-8D17A0A3C3A4}"/>
              </a:ext>
            </a:extLst>
          </p:cNvPr>
          <p:cNvSpPr/>
          <p:nvPr/>
        </p:nvSpPr>
        <p:spPr>
          <a:xfrm>
            <a:off x="5106470" y="3011986"/>
            <a:ext cx="1941628" cy="1941630"/>
          </a:xfrm>
          <a:custGeom>
            <a:avLst/>
            <a:gdLst>
              <a:gd name="connsiteX0" fmla="*/ 970811 w 1941628"/>
              <a:gd name="connsiteY0" fmla="*/ 1941631 h 1941630"/>
              <a:gd name="connsiteX1" fmla="*/ 0 w 1941628"/>
              <a:gd name="connsiteY1" fmla="*/ 970815 h 1941630"/>
              <a:gd name="connsiteX2" fmla="*/ 970821 w 1941628"/>
              <a:gd name="connsiteY2" fmla="*/ 0 h 1941630"/>
              <a:gd name="connsiteX3" fmla="*/ 1941627 w 1941628"/>
              <a:gd name="connsiteY3" fmla="*/ 967999 h 1941630"/>
              <a:gd name="connsiteX4" fmla="*/ 971750 w 1941628"/>
              <a:gd name="connsiteY4" fmla="*/ 1941631 h 1941630"/>
              <a:gd name="connsiteX5" fmla="*/ 970811 w 1941628"/>
              <a:gd name="connsiteY5" fmla="*/ 1941631 h 1941630"/>
              <a:gd name="connsiteX6" fmla="*/ 970811 w 1941628"/>
              <a:gd name="connsiteY6" fmla="*/ 20656 h 1941630"/>
              <a:gd name="connsiteX7" fmla="*/ 19718 w 1941628"/>
              <a:gd name="connsiteY7" fmla="*/ 969876 h 1941630"/>
              <a:gd name="connsiteX8" fmla="*/ 968943 w 1941628"/>
              <a:gd name="connsiteY8" fmla="*/ 1920975 h 1941630"/>
              <a:gd name="connsiteX9" fmla="*/ 1920032 w 1941628"/>
              <a:gd name="connsiteY9" fmla="*/ 971754 h 1941630"/>
              <a:gd name="connsiteX10" fmla="*/ 1920032 w 1941628"/>
              <a:gd name="connsiteY10" fmla="*/ 967999 h 1941630"/>
              <a:gd name="connsiteX11" fmla="*/ 970811 w 1941628"/>
              <a:gd name="connsiteY11" fmla="*/ 20656 h 194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41628" h="1941630">
                <a:moveTo>
                  <a:pt x="970811" y="1941631"/>
                </a:moveTo>
                <a:cubicBezTo>
                  <a:pt x="434645" y="1941631"/>
                  <a:pt x="-2" y="1506980"/>
                  <a:pt x="0" y="970815"/>
                </a:cubicBezTo>
                <a:cubicBezTo>
                  <a:pt x="3" y="434642"/>
                  <a:pt x="434653" y="0"/>
                  <a:pt x="970821" y="0"/>
                </a:cubicBezTo>
                <a:cubicBezTo>
                  <a:pt x="1505887" y="0"/>
                  <a:pt x="1940078" y="432933"/>
                  <a:pt x="1941627" y="967999"/>
                </a:cubicBezTo>
                <a:cubicBezTo>
                  <a:pt x="1942660" y="1504679"/>
                  <a:pt x="1508440" y="1940588"/>
                  <a:pt x="971750" y="1941631"/>
                </a:cubicBezTo>
                <a:cubicBezTo>
                  <a:pt x="971441" y="1941631"/>
                  <a:pt x="971121" y="1941631"/>
                  <a:pt x="970811" y="1941631"/>
                </a:cubicBezTo>
                <a:close/>
                <a:moveTo>
                  <a:pt x="970811" y="20656"/>
                </a:moveTo>
                <a:cubicBezTo>
                  <a:pt x="446053" y="20139"/>
                  <a:pt x="20234" y="445120"/>
                  <a:pt x="19718" y="969876"/>
                </a:cubicBezTo>
                <a:cubicBezTo>
                  <a:pt x="19201" y="1494642"/>
                  <a:pt x="444184" y="1920459"/>
                  <a:pt x="968943" y="1920975"/>
                </a:cubicBezTo>
                <a:cubicBezTo>
                  <a:pt x="1493700" y="1921491"/>
                  <a:pt x="1919516" y="1496511"/>
                  <a:pt x="1920032" y="971754"/>
                </a:cubicBezTo>
                <a:cubicBezTo>
                  <a:pt x="1920042" y="970496"/>
                  <a:pt x="1920032" y="969247"/>
                  <a:pt x="1920032" y="967999"/>
                </a:cubicBezTo>
                <a:cubicBezTo>
                  <a:pt x="1918483" y="444707"/>
                  <a:pt x="1494103" y="21172"/>
                  <a:pt x="970811" y="20656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FA10E246-FD4E-0630-C9B7-E8BDC1C633A2}"/>
              </a:ext>
            </a:extLst>
          </p:cNvPr>
          <p:cNvSpPr/>
          <p:nvPr/>
        </p:nvSpPr>
        <p:spPr>
          <a:xfrm>
            <a:off x="5994659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rgbClr val="2D3A4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041C2A46-DA90-D599-96F4-C79B209B18C4}"/>
              </a:ext>
            </a:extLst>
          </p:cNvPr>
          <p:cNvSpPr/>
          <p:nvPr/>
        </p:nvSpPr>
        <p:spPr>
          <a:xfrm>
            <a:off x="6710095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0">
            <a:extLst>
              <a:ext uri="{FF2B5EF4-FFF2-40B4-BE49-F238E27FC236}">
                <a16:creationId xmlns:a16="http://schemas.microsoft.com/office/drawing/2014/main" id="{FE570DA5-28D5-87BC-00EA-7AF1016457A7}"/>
              </a:ext>
            </a:extLst>
          </p:cNvPr>
          <p:cNvSpPr/>
          <p:nvPr/>
        </p:nvSpPr>
        <p:spPr>
          <a:xfrm>
            <a:off x="675516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1">
            <a:extLst>
              <a:ext uri="{FF2B5EF4-FFF2-40B4-BE49-F238E27FC236}">
                <a16:creationId xmlns:a16="http://schemas.microsoft.com/office/drawing/2014/main" id="{92B488EF-30AF-D18E-088D-F8BE8AACE166}"/>
              </a:ext>
            </a:extLst>
          </p:cNvPr>
          <p:cNvSpPr/>
          <p:nvPr/>
        </p:nvSpPr>
        <p:spPr>
          <a:xfrm>
            <a:off x="7134475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BFF9ED93-1B2F-0604-C76C-AA82298B898C}"/>
              </a:ext>
            </a:extLst>
          </p:cNvPr>
          <p:cNvSpPr/>
          <p:nvPr/>
        </p:nvSpPr>
        <p:spPr>
          <a:xfrm>
            <a:off x="717954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3">
            <a:extLst>
              <a:ext uri="{FF2B5EF4-FFF2-40B4-BE49-F238E27FC236}">
                <a16:creationId xmlns:a16="http://schemas.microsoft.com/office/drawing/2014/main" id="{7AEFD228-BF9F-B4DD-7BDF-BDE148F6F54F}"/>
              </a:ext>
            </a:extLst>
          </p:cNvPr>
          <p:cNvSpPr/>
          <p:nvPr/>
        </p:nvSpPr>
        <p:spPr>
          <a:xfrm>
            <a:off x="7134470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4">
            <a:extLst>
              <a:ext uri="{FF2B5EF4-FFF2-40B4-BE49-F238E27FC236}">
                <a16:creationId xmlns:a16="http://schemas.microsoft.com/office/drawing/2014/main" id="{A729F6CC-7F63-E451-FDB5-853CEFE9470D}"/>
              </a:ext>
            </a:extLst>
          </p:cNvPr>
          <p:cNvSpPr/>
          <p:nvPr/>
        </p:nvSpPr>
        <p:spPr>
          <a:xfrm>
            <a:off x="7178603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01460A83-1299-8131-F532-90BB394E181D}"/>
              </a:ext>
            </a:extLst>
          </p:cNvPr>
          <p:cNvSpPr/>
          <p:nvPr/>
        </p:nvSpPr>
        <p:spPr>
          <a:xfrm>
            <a:off x="6704462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6">
            <a:extLst>
              <a:ext uri="{FF2B5EF4-FFF2-40B4-BE49-F238E27FC236}">
                <a16:creationId xmlns:a16="http://schemas.microsoft.com/office/drawing/2014/main" id="{CE66378B-FD44-C0DB-40D5-93F6AD882EC6}"/>
              </a:ext>
            </a:extLst>
          </p:cNvPr>
          <p:cNvSpPr/>
          <p:nvPr/>
        </p:nvSpPr>
        <p:spPr>
          <a:xfrm>
            <a:off x="6749529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0" name="iSHEJI-17">
            <a:extLst>
              <a:ext uri="{FF2B5EF4-FFF2-40B4-BE49-F238E27FC236}">
                <a16:creationId xmlns:a16="http://schemas.microsoft.com/office/drawing/2014/main" id="{35478F89-19C2-881F-7E0A-9CB3D3770083}"/>
              </a:ext>
            </a:extLst>
          </p:cNvPr>
          <p:cNvSpPr/>
          <p:nvPr/>
        </p:nvSpPr>
        <p:spPr>
          <a:xfrm>
            <a:off x="7609555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9" name="iSHEJI-18">
            <a:extLst>
              <a:ext uri="{FF2B5EF4-FFF2-40B4-BE49-F238E27FC236}">
                <a16:creationId xmlns:a16="http://schemas.microsoft.com/office/drawing/2014/main" id="{3CBB9061-5C62-353D-2AA6-75A582DCAFA8}"/>
              </a:ext>
            </a:extLst>
          </p:cNvPr>
          <p:cNvSpPr/>
          <p:nvPr/>
        </p:nvSpPr>
        <p:spPr>
          <a:xfrm>
            <a:off x="712033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1" name="iSHEJI-19">
            <a:extLst>
              <a:ext uri="{FF2B5EF4-FFF2-40B4-BE49-F238E27FC236}">
                <a16:creationId xmlns:a16="http://schemas.microsoft.com/office/drawing/2014/main" id="{62A3AE9C-ED30-DFC1-710B-75484A55873E}"/>
              </a:ext>
            </a:extLst>
          </p:cNvPr>
          <p:cNvSpPr/>
          <p:nvPr/>
        </p:nvSpPr>
        <p:spPr>
          <a:xfrm>
            <a:off x="7609555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2" name="iSHEJI-20">
            <a:extLst>
              <a:ext uri="{FF2B5EF4-FFF2-40B4-BE49-F238E27FC236}">
                <a16:creationId xmlns:a16="http://schemas.microsoft.com/office/drawing/2014/main" id="{0A4F7C24-8C16-AD00-C3B4-A7BAC93215E3}"/>
              </a:ext>
            </a:extLst>
          </p:cNvPr>
          <p:cNvSpPr/>
          <p:nvPr/>
        </p:nvSpPr>
        <p:spPr>
          <a:xfrm>
            <a:off x="7120390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3" name="iSHEJI-21">
            <a:extLst>
              <a:ext uri="{FF2B5EF4-FFF2-40B4-BE49-F238E27FC236}">
                <a16:creationId xmlns:a16="http://schemas.microsoft.com/office/drawing/2014/main" id="{C0B886CA-E62B-B446-4F9A-B0D0E62FCEC7}"/>
              </a:ext>
            </a:extLst>
          </p:cNvPr>
          <p:cNvSpPr/>
          <p:nvPr/>
        </p:nvSpPr>
        <p:spPr>
          <a:xfrm flipH="1">
            <a:off x="4875490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rgbClr val="2D3A4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49" name="iSHEJI-22">
            <a:extLst>
              <a:ext uri="{FF2B5EF4-FFF2-40B4-BE49-F238E27FC236}">
                <a16:creationId xmlns:a16="http://schemas.microsoft.com/office/drawing/2014/main" id="{F00C2855-932F-41E7-7F37-2DFEED820007}"/>
              </a:ext>
            </a:extLst>
          </p:cNvPr>
          <p:cNvSpPr/>
          <p:nvPr/>
        </p:nvSpPr>
        <p:spPr>
          <a:xfrm flipH="1">
            <a:off x="5312906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0" name="iSHEJI-23">
            <a:extLst>
              <a:ext uri="{FF2B5EF4-FFF2-40B4-BE49-F238E27FC236}">
                <a16:creationId xmlns:a16="http://schemas.microsoft.com/office/drawing/2014/main" id="{360DA5E5-C57D-D60B-8B4B-51C5DD896B43}"/>
              </a:ext>
            </a:extLst>
          </p:cNvPr>
          <p:cNvSpPr/>
          <p:nvPr/>
        </p:nvSpPr>
        <p:spPr>
          <a:xfrm flipH="1">
            <a:off x="535797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1" name="iSHEJI-24">
            <a:extLst>
              <a:ext uri="{FF2B5EF4-FFF2-40B4-BE49-F238E27FC236}">
                <a16:creationId xmlns:a16="http://schemas.microsoft.com/office/drawing/2014/main" id="{CDB5A530-CAA7-A1BD-A958-B1EEE27D0E26}"/>
              </a:ext>
            </a:extLst>
          </p:cNvPr>
          <p:cNvSpPr/>
          <p:nvPr/>
        </p:nvSpPr>
        <p:spPr>
          <a:xfrm flipH="1">
            <a:off x="4888526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2" name="iSHEJI-25">
            <a:extLst>
              <a:ext uri="{FF2B5EF4-FFF2-40B4-BE49-F238E27FC236}">
                <a16:creationId xmlns:a16="http://schemas.microsoft.com/office/drawing/2014/main" id="{1B0B60D4-DB43-45D2-1D10-05251F314176}"/>
              </a:ext>
            </a:extLst>
          </p:cNvPr>
          <p:cNvSpPr/>
          <p:nvPr/>
        </p:nvSpPr>
        <p:spPr>
          <a:xfrm flipH="1">
            <a:off x="493359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3" name="iSHEJI-26">
            <a:extLst>
              <a:ext uri="{FF2B5EF4-FFF2-40B4-BE49-F238E27FC236}">
                <a16:creationId xmlns:a16="http://schemas.microsoft.com/office/drawing/2014/main" id="{627F556A-A892-42CB-CC81-6A5D89B89721}"/>
              </a:ext>
            </a:extLst>
          </p:cNvPr>
          <p:cNvSpPr/>
          <p:nvPr/>
        </p:nvSpPr>
        <p:spPr>
          <a:xfrm flipH="1">
            <a:off x="4888525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4" name="iSHEJI-27">
            <a:extLst>
              <a:ext uri="{FF2B5EF4-FFF2-40B4-BE49-F238E27FC236}">
                <a16:creationId xmlns:a16="http://schemas.microsoft.com/office/drawing/2014/main" id="{BDE67E10-6E55-89FD-B59B-29CCDDF92BB2}"/>
              </a:ext>
            </a:extLst>
          </p:cNvPr>
          <p:cNvSpPr/>
          <p:nvPr/>
        </p:nvSpPr>
        <p:spPr>
          <a:xfrm flipH="1">
            <a:off x="4934522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5" name="iSHEJI-28">
            <a:extLst>
              <a:ext uri="{FF2B5EF4-FFF2-40B4-BE49-F238E27FC236}">
                <a16:creationId xmlns:a16="http://schemas.microsoft.com/office/drawing/2014/main" id="{917D92C7-FEF4-14D9-5A5F-63ED75F8BFBA}"/>
              </a:ext>
            </a:extLst>
          </p:cNvPr>
          <p:cNvSpPr/>
          <p:nvPr/>
        </p:nvSpPr>
        <p:spPr>
          <a:xfrm flipH="1">
            <a:off x="5318539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6" name="iSHEJI-29">
            <a:extLst>
              <a:ext uri="{FF2B5EF4-FFF2-40B4-BE49-F238E27FC236}">
                <a16:creationId xmlns:a16="http://schemas.microsoft.com/office/drawing/2014/main" id="{AB23021E-5BC6-960B-4B1A-A20DEBAA4B60}"/>
              </a:ext>
            </a:extLst>
          </p:cNvPr>
          <p:cNvSpPr/>
          <p:nvPr/>
        </p:nvSpPr>
        <p:spPr>
          <a:xfrm flipH="1">
            <a:off x="5363605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7" name="iSHEJI-30">
            <a:extLst>
              <a:ext uri="{FF2B5EF4-FFF2-40B4-BE49-F238E27FC236}">
                <a16:creationId xmlns:a16="http://schemas.microsoft.com/office/drawing/2014/main" id="{6CF706AA-B23A-A657-1893-9186CAC49825}"/>
              </a:ext>
            </a:extLst>
          </p:cNvPr>
          <p:cNvSpPr/>
          <p:nvPr/>
        </p:nvSpPr>
        <p:spPr>
          <a:xfrm flipH="1">
            <a:off x="800341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8" name="iSHEJI-31">
            <a:extLst>
              <a:ext uri="{FF2B5EF4-FFF2-40B4-BE49-F238E27FC236}">
                <a16:creationId xmlns:a16="http://schemas.microsoft.com/office/drawing/2014/main" id="{8D744108-9D00-3FEC-929B-3F43CE92C9B9}"/>
              </a:ext>
            </a:extLst>
          </p:cNvPr>
          <p:cNvSpPr/>
          <p:nvPr/>
        </p:nvSpPr>
        <p:spPr>
          <a:xfrm flipH="1">
            <a:off x="142189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9" name="iSHEJI-32">
            <a:extLst>
              <a:ext uri="{FF2B5EF4-FFF2-40B4-BE49-F238E27FC236}">
                <a16:creationId xmlns:a16="http://schemas.microsoft.com/office/drawing/2014/main" id="{E3582915-0F88-2579-2B8B-AA9B4219C350}"/>
              </a:ext>
            </a:extLst>
          </p:cNvPr>
          <p:cNvSpPr/>
          <p:nvPr/>
        </p:nvSpPr>
        <p:spPr>
          <a:xfrm flipH="1">
            <a:off x="800341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0" name="iSHEJI-33">
            <a:extLst>
              <a:ext uri="{FF2B5EF4-FFF2-40B4-BE49-F238E27FC236}">
                <a16:creationId xmlns:a16="http://schemas.microsoft.com/office/drawing/2014/main" id="{571B90DE-8C99-E62D-F632-299509E5793D}"/>
              </a:ext>
            </a:extLst>
          </p:cNvPr>
          <p:cNvSpPr/>
          <p:nvPr/>
        </p:nvSpPr>
        <p:spPr>
          <a:xfrm flipH="1">
            <a:off x="1421894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3" name="iSHEJI-34">
            <a:extLst>
              <a:ext uri="{FF2B5EF4-FFF2-40B4-BE49-F238E27FC236}">
                <a16:creationId xmlns:a16="http://schemas.microsoft.com/office/drawing/2014/main" id="{92D64E9A-8F60-E082-12BD-D71B29EE5009}"/>
              </a:ext>
            </a:extLst>
          </p:cNvPr>
          <p:cNvSpPr txBox="1"/>
          <p:nvPr/>
        </p:nvSpPr>
        <p:spPr>
          <a:xfrm>
            <a:off x="5326166" y="3740071"/>
            <a:ext cx="150223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</a:p>
        </p:txBody>
      </p:sp>
      <p:sp>
        <p:nvSpPr>
          <p:cNvPr id="1264" name="iSHEJI-35">
            <a:extLst>
              <a:ext uri="{FF2B5EF4-FFF2-40B4-BE49-F238E27FC236}">
                <a16:creationId xmlns:a16="http://schemas.microsoft.com/office/drawing/2014/main" id="{F901AA88-C077-73BE-9838-1BD0283815F9}"/>
              </a:ext>
            </a:extLst>
          </p:cNvPr>
          <p:cNvSpPr txBox="1"/>
          <p:nvPr/>
        </p:nvSpPr>
        <p:spPr>
          <a:xfrm>
            <a:off x="1730170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267" name="iSHEJI-36">
            <a:extLst>
              <a:ext uri="{FF2B5EF4-FFF2-40B4-BE49-F238E27FC236}">
                <a16:creationId xmlns:a16="http://schemas.microsoft.com/office/drawing/2014/main" id="{C6C05765-0C97-EB21-05AC-F7970137475C}"/>
              </a:ext>
            </a:extLst>
          </p:cNvPr>
          <p:cNvSpPr txBox="1"/>
          <p:nvPr/>
        </p:nvSpPr>
        <p:spPr>
          <a:xfrm>
            <a:off x="1106836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268" name="iSHEJI-37">
            <a:extLst>
              <a:ext uri="{FF2B5EF4-FFF2-40B4-BE49-F238E27FC236}">
                <a16:creationId xmlns:a16="http://schemas.microsoft.com/office/drawing/2014/main" id="{AF64103D-9F66-E9E8-0BFC-CAFC934247BD}"/>
              </a:ext>
            </a:extLst>
          </p:cNvPr>
          <p:cNvSpPr txBox="1"/>
          <p:nvPr/>
        </p:nvSpPr>
        <p:spPr>
          <a:xfrm>
            <a:off x="1106836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269" name="iSHEJI-38">
            <a:extLst>
              <a:ext uri="{FF2B5EF4-FFF2-40B4-BE49-F238E27FC236}">
                <a16:creationId xmlns:a16="http://schemas.microsoft.com/office/drawing/2014/main" id="{F310EBD8-D5BE-D583-C5FA-23F20B3EE43A}"/>
              </a:ext>
            </a:extLst>
          </p:cNvPr>
          <p:cNvSpPr txBox="1"/>
          <p:nvPr/>
        </p:nvSpPr>
        <p:spPr>
          <a:xfrm>
            <a:off x="1730170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270" name="iSHEJI-39">
            <a:extLst>
              <a:ext uri="{FF2B5EF4-FFF2-40B4-BE49-F238E27FC236}">
                <a16:creationId xmlns:a16="http://schemas.microsoft.com/office/drawing/2014/main" id="{963A768F-1338-6EFA-137E-5314F23AA604}"/>
              </a:ext>
            </a:extLst>
          </p:cNvPr>
          <p:cNvSpPr txBox="1"/>
          <p:nvPr/>
        </p:nvSpPr>
        <p:spPr>
          <a:xfrm>
            <a:off x="7479991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271" name="iSHEJI-40">
            <a:extLst>
              <a:ext uri="{FF2B5EF4-FFF2-40B4-BE49-F238E27FC236}">
                <a16:creationId xmlns:a16="http://schemas.microsoft.com/office/drawing/2014/main" id="{5653219A-4667-1C68-1C25-EA3582338688}"/>
              </a:ext>
            </a:extLst>
          </p:cNvPr>
          <p:cNvSpPr txBox="1"/>
          <p:nvPr/>
        </p:nvSpPr>
        <p:spPr>
          <a:xfrm>
            <a:off x="8000268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272" name="iSHEJI-41">
            <a:extLst>
              <a:ext uri="{FF2B5EF4-FFF2-40B4-BE49-F238E27FC236}">
                <a16:creationId xmlns:a16="http://schemas.microsoft.com/office/drawing/2014/main" id="{23676EAE-C94E-3A13-6403-065EA2D54D18}"/>
              </a:ext>
            </a:extLst>
          </p:cNvPr>
          <p:cNvSpPr txBox="1"/>
          <p:nvPr/>
        </p:nvSpPr>
        <p:spPr>
          <a:xfrm>
            <a:off x="8000268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273" name="iSHEJI-42">
            <a:extLst>
              <a:ext uri="{FF2B5EF4-FFF2-40B4-BE49-F238E27FC236}">
                <a16:creationId xmlns:a16="http://schemas.microsoft.com/office/drawing/2014/main" id="{86523794-F8BE-1277-4D99-5F223FE1163D}"/>
              </a:ext>
            </a:extLst>
          </p:cNvPr>
          <p:cNvSpPr txBox="1"/>
          <p:nvPr/>
        </p:nvSpPr>
        <p:spPr>
          <a:xfrm>
            <a:off x="7479991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1DB57260-88C3-EBC3-9015-0382803ABE47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D6F4672A-A816-22F5-454C-C51E1F9C764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5378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774504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42D61F2D-B243-A11E-2D0A-F3C3729CB432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4E9487A5-EC62-DD2D-46DD-0B288503AC73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4761DD66-FDA0-A81C-B8CC-BD58618B5ADB}"/>
              </a:ext>
            </a:extLst>
          </p:cNvPr>
          <p:cNvSpPr/>
          <p:nvPr/>
        </p:nvSpPr>
        <p:spPr>
          <a:xfrm>
            <a:off x="480060" y="1726642"/>
            <a:ext cx="4495800" cy="4572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6">
            <a:extLst>
              <a:ext uri="{FF2B5EF4-FFF2-40B4-BE49-F238E27FC236}">
                <a16:creationId xmlns:a16="http://schemas.microsoft.com/office/drawing/2014/main" id="{8BFED6F6-0A4B-2F2B-B952-9E6A0696A257}"/>
              </a:ext>
            </a:extLst>
          </p:cNvPr>
          <p:cNvSpPr/>
          <p:nvPr/>
        </p:nvSpPr>
        <p:spPr>
          <a:xfrm>
            <a:off x="5204460" y="1726642"/>
            <a:ext cx="2217420" cy="133659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7">
            <a:extLst>
              <a:ext uri="{FF2B5EF4-FFF2-40B4-BE49-F238E27FC236}">
                <a16:creationId xmlns:a16="http://schemas.microsoft.com/office/drawing/2014/main" id="{69B0EF99-F52E-3132-13B7-C8419B452AFA}"/>
              </a:ext>
            </a:extLst>
          </p:cNvPr>
          <p:cNvSpPr/>
          <p:nvPr/>
        </p:nvSpPr>
        <p:spPr>
          <a:xfrm>
            <a:off x="7650480" y="1726642"/>
            <a:ext cx="2217420" cy="1336598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8">
            <a:extLst>
              <a:ext uri="{FF2B5EF4-FFF2-40B4-BE49-F238E27FC236}">
                <a16:creationId xmlns:a16="http://schemas.microsoft.com/office/drawing/2014/main" id="{162AC70B-18D8-A607-8607-8DA21165938B}"/>
              </a:ext>
            </a:extLst>
          </p:cNvPr>
          <p:cNvSpPr txBox="1"/>
          <p:nvPr/>
        </p:nvSpPr>
        <p:spPr>
          <a:xfrm>
            <a:off x="5340133" y="335832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5C581385-0C0B-2D2B-7278-9CA56587563F}"/>
              </a:ext>
            </a:extLst>
          </p:cNvPr>
          <p:cNvSpPr txBox="1"/>
          <p:nvPr/>
        </p:nvSpPr>
        <p:spPr>
          <a:xfrm>
            <a:off x="5340134" y="3794761"/>
            <a:ext cx="6173686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49" name="iSHEJI-10">
            <a:extLst>
              <a:ext uri="{FF2B5EF4-FFF2-40B4-BE49-F238E27FC236}">
                <a16:creationId xmlns:a16="http://schemas.microsoft.com/office/drawing/2014/main" id="{60A48B03-5FCA-8AC5-84AB-1C9F44F2FF23}"/>
              </a:ext>
            </a:extLst>
          </p:cNvPr>
          <p:cNvSpPr/>
          <p:nvPr/>
        </p:nvSpPr>
        <p:spPr>
          <a:xfrm>
            <a:off x="7453841" y="5623563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1">
            <a:extLst>
              <a:ext uri="{FF2B5EF4-FFF2-40B4-BE49-F238E27FC236}">
                <a16:creationId xmlns:a16="http://schemas.microsoft.com/office/drawing/2014/main" id="{0127D53F-FC2C-4D3D-E03F-A5C05F8173B7}"/>
              </a:ext>
            </a:extLst>
          </p:cNvPr>
          <p:cNvSpPr/>
          <p:nvPr/>
        </p:nvSpPr>
        <p:spPr>
          <a:xfrm>
            <a:off x="6396987" y="5623561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2">
            <a:extLst>
              <a:ext uri="{FF2B5EF4-FFF2-40B4-BE49-F238E27FC236}">
                <a16:creationId xmlns:a16="http://schemas.microsoft.com/office/drawing/2014/main" id="{28B5A977-B9BD-FFFB-16C9-BD14C5C755C2}"/>
              </a:ext>
            </a:extLst>
          </p:cNvPr>
          <p:cNvSpPr/>
          <p:nvPr/>
        </p:nvSpPr>
        <p:spPr>
          <a:xfrm>
            <a:off x="5340134" y="5623564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BCD79C7E-7EC1-5DDC-17A0-5CD100A7B570}"/>
              </a:ext>
            </a:extLst>
          </p:cNvPr>
          <p:cNvSpPr/>
          <p:nvPr/>
        </p:nvSpPr>
        <p:spPr>
          <a:xfrm>
            <a:off x="5569663" y="5863971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4">
            <a:extLst>
              <a:ext uri="{FF2B5EF4-FFF2-40B4-BE49-F238E27FC236}">
                <a16:creationId xmlns:a16="http://schemas.microsoft.com/office/drawing/2014/main" id="{FCC83D1F-4627-B72F-1B55-909526024E35}"/>
              </a:ext>
            </a:extLst>
          </p:cNvPr>
          <p:cNvSpPr/>
          <p:nvPr/>
        </p:nvSpPr>
        <p:spPr>
          <a:xfrm>
            <a:off x="6626516" y="5853093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5">
            <a:extLst>
              <a:ext uri="{FF2B5EF4-FFF2-40B4-BE49-F238E27FC236}">
                <a16:creationId xmlns:a16="http://schemas.microsoft.com/office/drawing/2014/main" id="{E8E91185-9B82-8224-9B77-A02DE0C8395E}"/>
              </a:ext>
            </a:extLst>
          </p:cNvPr>
          <p:cNvSpPr/>
          <p:nvPr/>
        </p:nvSpPr>
        <p:spPr>
          <a:xfrm>
            <a:off x="7683370" y="5859788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031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39DC1C28-9855-74C0-FDD3-5E617A457E2B}"/>
              </a:ext>
            </a:extLst>
          </p:cNvPr>
          <p:cNvSpPr/>
          <p:nvPr/>
        </p:nvSpPr>
        <p:spPr>
          <a:xfrm>
            <a:off x="7018020" y="1615440"/>
            <a:ext cx="4175760" cy="271109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6D288375-0E01-203A-218F-50CF790CFCC1}"/>
              </a:ext>
            </a:extLst>
          </p:cNvPr>
          <p:cNvSpPr txBox="1"/>
          <p:nvPr/>
        </p:nvSpPr>
        <p:spPr>
          <a:xfrm>
            <a:off x="531913" y="4471310"/>
            <a:ext cx="6120278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3C5EDC19-3EC9-727A-CCF3-E1A8E8FD00E0}"/>
              </a:ext>
            </a:extLst>
          </p:cNvPr>
          <p:cNvSpPr/>
          <p:nvPr/>
        </p:nvSpPr>
        <p:spPr>
          <a:xfrm>
            <a:off x="6096000" y="1615440"/>
            <a:ext cx="830580" cy="271109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EEB3C7E1-8130-FC03-90AF-DD390A7C9FC5}"/>
              </a:ext>
            </a:extLst>
          </p:cNvPr>
          <p:cNvSpPr txBox="1"/>
          <p:nvPr/>
        </p:nvSpPr>
        <p:spPr>
          <a:xfrm>
            <a:off x="531913" y="40365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663DEAC6-4CE8-3010-70D1-36E23F123022}"/>
              </a:ext>
            </a:extLst>
          </p:cNvPr>
          <p:cNvSpPr/>
          <p:nvPr/>
        </p:nvSpPr>
        <p:spPr>
          <a:xfrm>
            <a:off x="7018020" y="4405833"/>
            <a:ext cx="4175760" cy="684107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EC6FECD5-160A-8C57-9D9C-1636C3122E78}"/>
              </a:ext>
            </a:extLst>
          </p:cNvPr>
          <p:cNvSpPr/>
          <p:nvPr/>
        </p:nvSpPr>
        <p:spPr>
          <a:xfrm>
            <a:off x="585385" y="3665383"/>
            <a:ext cx="412835" cy="238474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62D02DE9-AEE7-C7C6-435F-FAFE555E03F7}"/>
              </a:ext>
            </a:extLst>
          </p:cNvPr>
          <p:cNvSpPr txBox="1"/>
          <p:nvPr/>
        </p:nvSpPr>
        <p:spPr>
          <a:xfrm rot="5400000">
            <a:off x="5672233" y="2497610"/>
            <a:ext cx="1678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iSHEJI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ED5AC188-578B-CEF6-656C-6D1B6DBDA5C2}"/>
              </a:ext>
            </a:extLst>
          </p:cNvPr>
          <p:cNvSpPr txBox="1"/>
          <p:nvPr/>
        </p:nvSpPr>
        <p:spPr>
          <a:xfrm>
            <a:off x="8161856" y="4452745"/>
            <a:ext cx="188808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4A739BDE-63CA-4AB4-6AF2-9AB4CCE2C55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9C148551-6BE0-CFD1-FB1A-A789194F5BBA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584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DAD5B983-500C-A104-6A7A-85BCE2B6D92D}"/>
              </a:ext>
            </a:extLst>
          </p:cNvPr>
          <p:cNvSpPr/>
          <p:nvPr/>
        </p:nvSpPr>
        <p:spPr>
          <a:xfrm flipV="1">
            <a:off x="1297358" y="5230235"/>
            <a:ext cx="1754145" cy="411311"/>
          </a:xfrm>
          <a:custGeom>
            <a:avLst/>
            <a:gdLst>
              <a:gd name="connsiteX0" fmla="*/ 0 w 1453040"/>
              <a:gd name="connsiteY0" fmla="*/ 340708 h 340708"/>
              <a:gd name="connsiteX1" fmla="*/ 107155 w 1453040"/>
              <a:gd name="connsiteY1" fmla="*/ 340708 h 340708"/>
              <a:gd name="connsiteX2" fmla="*/ 120572 w 1453040"/>
              <a:gd name="connsiteY2" fmla="*/ 340708 h 340708"/>
              <a:gd name="connsiteX3" fmla="*/ 144383 w 1453040"/>
              <a:gd name="connsiteY3" fmla="*/ 340708 h 340708"/>
              <a:gd name="connsiteX4" fmla="*/ 234259 w 1453040"/>
              <a:gd name="connsiteY4" fmla="*/ 340708 h 340708"/>
              <a:gd name="connsiteX5" fmla="*/ 1218781 w 1453040"/>
              <a:gd name="connsiteY5" fmla="*/ 340708 h 340708"/>
              <a:gd name="connsiteX6" fmla="*/ 1308658 w 1453040"/>
              <a:gd name="connsiteY6" fmla="*/ 340708 h 340708"/>
              <a:gd name="connsiteX7" fmla="*/ 1332468 w 1453040"/>
              <a:gd name="connsiteY7" fmla="*/ 340708 h 340708"/>
              <a:gd name="connsiteX8" fmla="*/ 1345886 w 1453040"/>
              <a:gd name="connsiteY8" fmla="*/ 340708 h 340708"/>
              <a:gd name="connsiteX9" fmla="*/ 1453040 w 1453040"/>
              <a:gd name="connsiteY9" fmla="*/ 340708 h 340708"/>
              <a:gd name="connsiteX10" fmla="*/ 1453040 w 1453040"/>
              <a:gd name="connsiteY10" fmla="*/ 251936 h 340708"/>
              <a:gd name="connsiteX11" fmla="*/ 1453040 w 1453040"/>
              <a:gd name="connsiteY11" fmla="*/ 220136 h 340708"/>
              <a:gd name="connsiteX12" fmla="*/ 1453040 w 1453040"/>
              <a:gd name="connsiteY12" fmla="*/ 217072 h 340708"/>
              <a:gd name="connsiteX13" fmla="*/ 1453040 w 1453040"/>
              <a:gd name="connsiteY13" fmla="*/ 209344 h 340708"/>
              <a:gd name="connsiteX14" fmla="*/ 1453040 w 1453040"/>
              <a:gd name="connsiteY14" fmla="*/ 131364 h 340708"/>
              <a:gd name="connsiteX15" fmla="*/ 1453040 w 1453040"/>
              <a:gd name="connsiteY15" fmla="*/ 128300 h 340708"/>
              <a:gd name="connsiteX16" fmla="*/ 1453040 w 1453040"/>
              <a:gd name="connsiteY16" fmla="*/ 120572 h 340708"/>
              <a:gd name="connsiteX17" fmla="*/ 1379400 w 1453040"/>
              <a:gd name="connsiteY17" fmla="*/ 9475 h 340708"/>
              <a:gd name="connsiteX18" fmla="*/ 1345886 w 1453040"/>
              <a:gd name="connsiteY18" fmla="*/ 2709 h 340708"/>
              <a:gd name="connsiteX19" fmla="*/ 1345886 w 1453040"/>
              <a:gd name="connsiteY19" fmla="*/ 0 h 340708"/>
              <a:gd name="connsiteX20" fmla="*/ 1332468 w 1453040"/>
              <a:gd name="connsiteY20" fmla="*/ 0 h 340708"/>
              <a:gd name="connsiteX21" fmla="*/ 1308658 w 1453040"/>
              <a:gd name="connsiteY21" fmla="*/ 0 h 340708"/>
              <a:gd name="connsiteX22" fmla="*/ 1218781 w 1453040"/>
              <a:gd name="connsiteY22" fmla="*/ 0 h 340708"/>
              <a:gd name="connsiteX23" fmla="*/ 234259 w 1453040"/>
              <a:gd name="connsiteY23" fmla="*/ 0 h 340708"/>
              <a:gd name="connsiteX24" fmla="*/ 144383 w 1453040"/>
              <a:gd name="connsiteY24" fmla="*/ 0 h 340708"/>
              <a:gd name="connsiteX25" fmla="*/ 120572 w 1453040"/>
              <a:gd name="connsiteY25" fmla="*/ 0 h 340708"/>
              <a:gd name="connsiteX26" fmla="*/ 107155 w 1453040"/>
              <a:gd name="connsiteY26" fmla="*/ 0 h 340708"/>
              <a:gd name="connsiteX27" fmla="*/ 107155 w 1453040"/>
              <a:gd name="connsiteY27" fmla="*/ 2709 h 340708"/>
              <a:gd name="connsiteX28" fmla="*/ 73640 w 1453040"/>
              <a:gd name="connsiteY28" fmla="*/ 9475 h 340708"/>
              <a:gd name="connsiteX29" fmla="*/ 0 w 1453040"/>
              <a:gd name="connsiteY29" fmla="*/ 120572 h 340708"/>
              <a:gd name="connsiteX30" fmla="*/ 0 w 1453040"/>
              <a:gd name="connsiteY30" fmla="*/ 128300 h 340708"/>
              <a:gd name="connsiteX31" fmla="*/ 0 w 1453040"/>
              <a:gd name="connsiteY31" fmla="*/ 131364 h 340708"/>
              <a:gd name="connsiteX32" fmla="*/ 0 w 1453040"/>
              <a:gd name="connsiteY32" fmla="*/ 209344 h 340708"/>
              <a:gd name="connsiteX33" fmla="*/ 0 w 1453040"/>
              <a:gd name="connsiteY33" fmla="*/ 217072 h 340708"/>
              <a:gd name="connsiteX34" fmla="*/ 0 w 1453040"/>
              <a:gd name="connsiteY34" fmla="*/ 220136 h 340708"/>
              <a:gd name="connsiteX35" fmla="*/ 0 w 1453040"/>
              <a:gd name="connsiteY35" fmla="*/ 251936 h 34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53040" h="340708">
                <a:moveTo>
                  <a:pt x="0" y="340708"/>
                </a:moveTo>
                <a:lnTo>
                  <a:pt x="107155" y="340708"/>
                </a:lnTo>
                <a:lnTo>
                  <a:pt x="120572" y="340708"/>
                </a:lnTo>
                <a:lnTo>
                  <a:pt x="144383" y="340708"/>
                </a:lnTo>
                <a:lnTo>
                  <a:pt x="234259" y="340708"/>
                </a:lnTo>
                <a:lnTo>
                  <a:pt x="1218781" y="340708"/>
                </a:lnTo>
                <a:lnTo>
                  <a:pt x="1308658" y="340708"/>
                </a:lnTo>
                <a:lnTo>
                  <a:pt x="1332468" y="340708"/>
                </a:lnTo>
                <a:lnTo>
                  <a:pt x="1345886" y="340708"/>
                </a:lnTo>
                <a:lnTo>
                  <a:pt x="1453040" y="340708"/>
                </a:lnTo>
                <a:lnTo>
                  <a:pt x="1453040" y="251936"/>
                </a:lnTo>
                <a:lnTo>
                  <a:pt x="1453040" y="220136"/>
                </a:lnTo>
                <a:lnTo>
                  <a:pt x="1453040" y="217072"/>
                </a:lnTo>
                <a:lnTo>
                  <a:pt x="1453040" y="209344"/>
                </a:lnTo>
                <a:lnTo>
                  <a:pt x="1453040" y="131364"/>
                </a:lnTo>
                <a:lnTo>
                  <a:pt x="1453040" y="128300"/>
                </a:lnTo>
                <a:lnTo>
                  <a:pt x="1453040" y="120572"/>
                </a:lnTo>
                <a:cubicBezTo>
                  <a:pt x="1453040" y="70630"/>
                  <a:pt x="1422675" y="27779"/>
                  <a:pt x="1379400" y="9475"/>
                </a:cubicBezTo>
                <a:lnTo>
                  <a:pt x="1345886" y="2709"/>
                </a:lnTo>
                <a:lnTo>
                  <a:pt x="1345886" y="0"/>
                </a:lnTo>
                <a:lnTo>
                  <a:pt x="1332468" y="0"/>
                </a:lnTo>
                <a:lnTo>
                  <a:pt x="1308658" y="0"/>
                </a:lnTo>
                <a:lnTo>
                  <a:pt x="1218781" y="0"/>
                </a:lnTo>
                <a:lnTo>
                  <a:pt x="234259" y="0"/>
                </a:lnTo>
                <a:lnTo>
                  <a:pt x="144383" y="0"/>
                </a:lnTo>
                <a:lnTo>
                  <a:pt x="120572" y="0"/>
                </a:lnTo>
                <a:lnTo>
                  <a:pt x="107155" y="0"/>
                </a:lnTo>
                <a:lnTo>
                  <a:pt x="107155" y="2709"/>
                </a:lnTo>
                <a:lnTo>
                  <a:pt x="73640" y="9475"/>
                </a:lnTo>
                <a:cubicBezTo>
                  <a:pt x="30365" y="27779"/>
                  <a:pt x="0" y="70630"/>
                  <a:pt x="0" y="120572"/>
                </a:cubicBezTo>
                <a:lnTo>
                  <a:pt x="0" y="128300"/>
                </a:lnTo>
                <a:lnTo>
                  <a:pt x="0" y="131364"/>
                </a:lnTo>
                <a:lnTo>
                  <a:pt x="0" y="209344"/>
                </a:lnTo>
                <a:lnTo>
                  <a:pt x="0" y="217072"/>
                </a:lnTo>
                <a:lnTo>
                  <a:pt x="0" y="220136"/>
                </a:lnTo>
                <a:lnTo>
                  <a:pt x="0" y="251936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2FCC3011-8372-9470-1B13-754A50171040}"/>
              </a:ext>
            </a:extLst>
          </p:cNvPr>
          <p:cNvSpPr/>
          <p:nvPr/>
        </p:nvSpPr>
        <p:spPr>
          <a:xfrm>
            <a:off x="1297358" y="2335642"/>
            <a:ext cx="1754145" cy="304143"/>
          </a:xfrm>
          <a:custGeom>
            <a:avLst/>
            <a:gdLst>
              <a:gd name="connsiteX0" fmla="*/ 107155 w 1453040"/>
              <a:gd name="connsiteY0" fmla="*/ 0 h 251936"/>
              <a:gd name="connsiteX1" fmla="*/ 120572 w 1453040"/>
              <a:gd name="connsiteY1" fmla="*/ 0 h 251936"/>
              <a:gd name="connsiteX2" fmla="*/ 144383 w 1453040"/>
              <a:gd name="connsiteY2" fmla="*/ 0 h 251936"/>
              <a:gd name="connsiteX3" fmla="*/ 234259 w 1453040"/>
              <a:gd name="connsiteY3" fmla="*/ 0 h 251936"/>
              <a:gd name="connsiteX4" fmla="*/ 1218781 w 1453040"/>
              <a:gd name="connsiteY4" fmla="*/ 0 h 251936"/>
              <a:gd name="connsiteX5" fmla="*/ 1308658 w 1453040"/>
              <a:gd name="connsiteY5" fmla="*/ 0 h 251936"/>
              <a:gd name="connsiteX6" fmla="*/ 1332468 w 1453040"/>
              <a:gd name="connsiteY6" fmla="*/ 0 h 251936"/>
              <a:gd name="connsiteX7" fmla="*/ 1345886 w 1453040"/>
              <a:gd name="connsiteY7" fmla="*/ 0 h 251936"/>
              <a:gd name="connsiteX8" fmla="*/ 1345886 w 1453040"/>
              <a:gd name="connsiteY8" fmla="*/ 2709 h 251936"/>
              <a:gd name="connsiteX9" fmla="*/ 1379400 w 1453040"/>
              <a:gd name="connsiteY9" fmla="*/ 9475 h 251936"/>
              <a:gd name="connsiteX10" fmla="*/ 1453040 w 1453040"/>
              <a:gd name="connsiteY10" fmla="*/ 120572 h 251936"/>
              <a:gd name="connsiteX11" fmla="*/ 1453040 w 1453040"/>
              <a:gd name="connsiteY11" fmla="*/ 128300 h 251936"/>
              <a:gd name="connsiteX12" fmla="*/ 1453040 w 1453040"/>
              <a:gd name="connsiteY12" fmla="*/ 131364 h 251936"/>
              <a:gd name="connsiteX13" fmla="*/ 1453040 w 1453040"/>
              <a:gd name="connsiteY13" fmla="*/ 251936 h 251936"/>
              <a:gd name="connsiteX14" fmla="*/ 1345886 w 1453040"/>
              <a:gd name="connsiteY14" fmla="*/ 251936 h 251936"/>
              <a:gd name="connsiteX15" fmla="*/ 1332468 w 1453040"/>
              <a:gd name="connsiteY15" fmla="*/ 251936 h 251936"/>
              <a:gd name="connsiteX16" fmla="*/ 1308658 w 1453040"/>
              <a:gd name="connsiteY16" fmla="*/ 251936 h 251936"/>
              <a:gd name="connsiteX17" fmla="*/ 1218781 w 1453040"/>
              <a:gd name="connsiteY17" fmla="*/ 251936 h 251936"/>
              <a:gd name="connsiteX18" fmla="*/ 234259 w 1453040"/>
              <a:gd name="connsiteY18" fmla="*/ 251936 h 251936"/>
              <a:gd name="connsiteX19" fmla="*/ 144383 w 1453040"/>
              <a:gd name="connsiteY19" fmla="*/ 251936 h 251936"/>
              <a:gd name="connsiteX20" fmla="*/ 120572 w 1453040"/>
              <a:gd name="connsiteY20" fmla="*/ 251936 h 251936"/>
              <a:gd name="connsiteX21" fmla="*/ 107155 w 1453040"/>
              <a:gd name="connsiteY21" fmla="*/ 251936 h 251936"/>
              <a:gd name="connsiteX22" fmla="*/ 0 w 1453040"/>
              <a:gd name="connsiteY22" fmla="*/ 251936 h 251936"/>
              <a:gd name="connsiteX23" fmla="*/ 0 w 1453040"/>
              <a:gd name="connsiteY23" fmla="*/ 131364 h 251936"/>
              <a:gd name="connsiteX24" fmla="*/ 0 w 1453040"/>
              <a:gd name="connsiteY24" fmla="*/ 128300 h 251936"/>
              <a:gd name="connsiteX25" fmla="*/ 0 w 1453040"/>
              <a:gd name="connsiteY25" fmla="*/ 120572 h 251936"/>
              <a:gd name="connsiteX26" fmla="*/ 73640 w 1453040"/>
              <a:gd name="connsiteY26" fmla="*/ 9475 h 251936"/>
              <a:gd name="connsiteX27" fmla="*/ 107155 w 1453040"/>
              <a:gd name="connsiteY27" fmla="*/ 2709 h 25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53040" h="251936">
                <a:moveTo>
                  <a:pt x="107155" y="0"/>
                </a:moveTo>
                <a:lnTo>
                  <a:pt x="120572" y="0"/>
                </a:lnTo>
                <a:lnTo>
                  <a:pt x="144383" y="0"/>
                </a:lnTo>
                <a:lnTo>
                  <a:pt x="234259" y="0"/>
                </a:lnTo>
                <a:lnTo>
                  <a:pt x="1218781" y="0"/>
                </a:lnTo>
                <a:lnTo>
                  <a:pt x="1308658" y="0"/>
                </a:lnTo>
                <a:lnTo>
                  <a:pt x="1332468" y="0"/>
                </a:lnTo>
                <a:lnTo>
                  <a:pt x="1345886" y="0"/>
                </a:lnTo>
                <a:lnTo>
                  <a:pt x="1345886" y="2709"/>
                </a:lnTo>
                <a:lnTo>
                  <a:pt x="1379400" y="9475"/>
                </a:lnTo>
                <a:cubicBezTo>
                  <a:pt x="1422675" y="27779"/>
                  <a:pt x="1453040" y="70630"/>
                  <a:pt x="1453040" y="120572"/>
                </a:cubicBezTo>
                <a:lnTo>
                  <a:pt x="1453040" y="128300"/>
                </a:lnTo>
                <a:lnTo>
                  <a:pt x="1453040" y="131364"/>
                </a:lnTo>
                <a:lnTo>
                  <a:pt x="1453040" y="251936"/>
                </a:lnTo>
                <a:lnTo>
                  <a:pt x="1345886" y="251936"/>
                </a:lnTo>
                <a:lnTo>
                  <a:pt x="1332468" y="251936"/>
                </a:lnTo>
                <a:lnTo>
                  <a:pt x="1308658" y="251936"/>
                </a:lnTo>
                <a:lnTo>
                  <a:pt x="1218781" y="251936"/>
                </a:lnTo>
                <a:lnTo>
                  <a:pt x="234259" y="251936"/>
                </a:lnTo>
                <a:lnTo>
                  <a:pt x="144383" y="251936"/>
                </a:lnTo>
                <a:lnTo>
                  <a:pt x="120572" y="251936"/>
                </a:lnTo>
                <a:lnTo>
                  <a:pt x="107155" y="251936"/>
                </a:lnTo>
                <a:lnTo>
                  <a:pt x="0" y="251936"/>
                </a:lnTo>
                <a:lnTo>
                  <a:pt x="0" y="131364"/>
                </a:lnTo>
                <a:lnTo>
                  <a:pt x="0" y="128300"/>
                </a:lnTo>
                <a:lnTo>
                  <a:pt x="0" y="120572"/>
                </a:lnTo>
                <a:cubicBezTo>
                  <a:pt x="0" y="70630"/>
                  <a:pt x="30365" y="27779"/>
                  <a:pt x="73640" y="9475"/>
                </a:cubicBezTo>
                <a:lnTo>
                  <a:pt x="107155" y="2709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AFEAFA27-CC8B-D160-7476-3DED90DF64E8}"/>
              </a:ext>
            </a:extLst>
          </p:cNvPr>
          <p:cNvSpPr/>
          <p:nvPr/>
        </p:nvSpPr>
        <p:spPr>
          <a:xfrm>
            <a:off x="1330991" y="2639784"/>
            <a:ext cx="1686858" cy="2590451"/>
          </a:xfrm>
          <a:custGeom>
            <a:avLst/>
            <a:gdLst>
              <a:gd name="connsiteX0" fmla="*/ 0 w 1599437"/>
              <a:gd name="connsiteY0" fmla="*/ 0 h 2086736"/>
              <a:gd name="connsiteX1" fmla="*/ 1599438 w 1599437"/>
              <a:gd name="connsiteY1" fmla="*/ 0 h 2086736"/>
              <a:gd name="connsiteX2" fmla="*/ 1599438 w 1599437"/>
              <a:gd name="connsiteY2" fmla="*/ 2086737 h 2086736"/>
              <a:gd name="connsiteX3" fmla="*/ 0 w 1599437"/>
              <a:gd name="connsiteY3" fmla="*/ 2086737 h 208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9437" h="2086736">
                <a:moveTo>
                  <a:pt x="0" y="0"/>
                </a:moveTo>
                <a:lnTo>
                  <a:pt x="1599438" y="0"/>
                </a:lnTo>
                <a:lnTo>
                  <a:pt x="1599438" y="2086737"/>
                </a:lnTo>
                <a:lnTo>
                  <a:pt x="0" y="208673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CE28190C-D3CD-9806-13D2-3583103D7E66}"/>
              </a:ext>
            </a:extLst>
          </p:cNvPr>
          <p:cNvSpPr/>
          <p:nvPr/>
        </p:nvSpPr>
        <p:spPr>
          <a:xfrm>
            <a:off x="2077495" y="5325331"/>
            <a:ext cx="209048" cy="209048"/>
          </a:xfrm>
          <a:custGeom>
            <a:avLst/>
            <a:gdLst>
              <a:gd name="connsiteX0" fmla="*/ 173165 w 173164"/>
              <a:gd name="connsiteY0" fmla="*/ 86392 h 173164"/>
              <a:gd name="connsiteX1" fmla="*/ 86773 w 173164"/>
              <a:gd name="connsiteY1" fmla="*/ 173164 h 173164"/>
              <a:gd name="connsiteX2" fmla="*/ 0 w 173164"/>
              <a:gd name="connsiteY2" fmla="*/ 86773 h 173164"/>
              <a:gd name="connsiteX3" fmla="*/ 86392 w 173164"/>
              <a:gd name="connsiteY3" fmla="*/ 0 h 173164"/>
              <a:gd name="connsiteX4" fmla="*/ 86583 w 173164"/>
              <a:gd name="connsiteY4" fmla="*/ 0 h 173164"/>
              <a:gd name="connsiteX5" fmla="*/ 173165 w 173164"/>
              <a:gd name="connsiteY5" fmla="*/ 86392 h 17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64" h="173164">
                <a:moveTo>
                  <a:pt x="173165" y="86392"/>
                </a:moveTo>
                <a:cubicBezTo>
                  <a:pt x="173270" y="134207"/>
                  <a:pt x="134591" y="173060"/>
                  <a:pt x="86773" y="173164"/>
                </a:cubicBezTo>
                <a:cubicBezTo>
                  <a:pt x="38956" y="173269"/>
                  <a:pt x="106" y="134588"/>
                  <a:pt x="0" y="86773"/>
                </a:cubicBezTo>
                <a:cubicBezTo>
                  <a:pt x="-105" y="38957"/>
                  <a:pt x="38575" y="105"/>
                  <a:pt x="86392" y="0"/>
                </a:cubicBezTo>
                <a:cubicBezTo>
                  <a:pt x="86456" y="0"/>
                  <a:pt x="86519" y="0"/>
                  <a:pt x="86583" y="0"/>
                </a:cubicBezTo>
                <a:cubicBezTo>
                  <a:pt x="134327" y="0"/>
                  <a:pt x="173060" y="38653"/>
                  <a:pt x="173165" y="86392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2093E9C0-527F-1B20-ACE1-6C9E1B2A21F4}"/>
              </a:ext>
            </a:extLst>
          </p:cNvPr>
          <p:cNvSpPr/>
          <p:nvPr/>
        </p:nvSpPr>
        <p:spPr>
          <a:xfrm>
            <a:off x="1976651" y="2453158"/>
            <a:ext cx="410737" cy="37371"/>
          </a:xfrm>
          <a:custGeom>
            <a:avLst/>
            <a:gdLst>
              <a:gd name="connsiteX0" fmla="*/ 324803 w 340233"/>
              <a:gd name="connsiteY0" fmla="*/ 30956 h 30956"/>
              <a:gd name="connsiteX1" fmla="*/ 15430 w 340233"/>
              <a:gd name="connsiteY1" fmla="*/ 30956 h 30956"/>
              <a:gd name="connsiteX2" fmla="*/ 0 w 340233"/>
              <a:gd name="connsiteY2" fmla="*/ 15526 h 30956"/>
              <a:gd name="connsiteX3" fmla="*/ 0 w 340233"/>
              <a:gd name="connsiteY3" fmla="*/ 15526 h 30956"/>
              <a:gd name="connsiteX4" fmla="*/ 15430 w 340233"/>
              <a:gd name="connsiteY4" fmla="*/ 0 h 30956"/>
              <a:gd name="connsiteX5" fmla="*/ 324803 w 340233"/>
              <a:gd name="connsiteY5" fmla="*/ 0 h 30956"/>
              <a:gd name="connsiteX6" fmla="*/ 340233 w 340233"/>
              <a:gd name="connsiteY6" fmla="*/ 15526 h 30956"/>
              <a:gd name="connsiteX7" fmla="*/ 340233 w 340233"/>
              <a:gd name="connsiteY7" fmla="*/ 15526 h 30956"/>
              <a:gd name="connsiteX8" fmla="*/ 324803 w 340233"/>
              <a:gd name="connsiteY8" fmla="*/ 30956 h 30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233" h="30956">
                <a:moveTo>
                  <a:pt x="324803" y="30956"/>
                </a:moveTo>
                <a:lnTo>
                  <a:pt x="15430" y="30956"/>
                </a:lnTo>
                <a:cubicBezTo>
                  <a:pt x="6930" y="30904"/>
                  <a:pt x="52" y="24026"/>
                  <a:pt x="0" y="15526"/>
                </a:cubicBezTo>
                <a:lnTo>
                  <a:pt x="0" y="15526"/>
                </a:lnTo>
                <a:cubicBezTo>
                  <a:pt x="0" y="6988"/>
                  <a:pt x="6893" y="52"/>
                  <a:pt x="15430" y="0"/>
                </a:cubicBezTo>
                <a:lnTo>
                  <a:pt x="324803" y="0"/>
                </a:lnTo>
                <a:cubicBezTo>
                  <a:pt x="333337" y="52"/>
                  <a:pt x="340233" y="6988"/>
                  <a:pt x="340233" y="15526"/>
                </a:cubicBezTo>
                <a:lnTo>
                  <a:pt x="340233" y="15526"/>
                </a:lnTo>
                <a:cubicBezTo>
                  <a:pt x="340185" y="24026"/>
                  <a:pt x="333299" y="30904"/>
                  <a:pt x="324803" y="30956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EC68C3F5-52CA-F7F5-45DA-7392F6F0CBAE}"/>
              </a:ext>
            </a:extLst>
          </p:cNvPr>
          <p:cNvSpPr/>
          <p:nvPr/>
        </p:nvSpPr>
        <p:spPr>
          <a:xfrm>
            <a:off x="1208989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AAAFBF7C-3314-8478-AFFE-AC78B1479149}"/>
              </a:ext>
            </a:extLst>
          </p:cNvPr>
          <p:cNvSpPr/>
          <p:nvPr/>
        </p:nvSpPr>
        <p:spPr>
          <a:xfrm>
            <a:off x="1208989" y="2639785"/>
            <a:ext cx="122002" cy="2590450"/>
          </a:xfrm>
          <a:custGeom>
            <a:avLst/>
            <a:gdLst>
              <a:gd name="connsiteX0" fmla="*/ 0 w 122002"/>
              <a:gd name="connsiteY0" fmla="*/ 0 h 2590450"/>
              <a:gd name="connsiteX1" fmla="*/ 8147 w 122002"/>
              <a:gd name="connsiteY1" fmla="*/ 0 h 2590450"/>
              <a:gd name="connsiteX2" fmla="*/ 36892 w 122002"/>
              <a:gd name="connsiteY2" fmla="*/ 0 h 2590450"/>
              <a:gd name="connsiteX3" fmla="*/ 122002 w 122002"/>
              <a:gd name="connsiteY3" fmla="*/ 0 h 2590450"/>
              <a:gd name="connsiteX4" fmla="*/ 122002 w 122002"/>
              <a:gd name="connsiteY4" fmla="*/ 2590450 h 2590450"/>
              <a:gd name="connsiteX5" fmla="*/ 0 w 122002"/>
              <a:gd name="connsiteY5" fmla="*/ 2590450 h 2590450"/>
              <a:gd name="connsiteX6" fmla="*/ 0 w 122002"/>
              <a:gd name="connsiteY6" fmla="*/ 0 h 25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02" h="2590450">
                <a:moveTo>
                  <a:pt x="0" y="0"/>
                </a:moveTo>
                <a:lnTo>
                  <a:pt x="8147" y="0"/>
                </a:lnTo>
                <a:lnTo>
                  <a:pt x="36892" y="0"/>
                </a:lnTo>
                <a:lnTo>
                  <a:pt x="122002" y="0"/>
                </a:lnTo>
                <a:lnTo>
                  <a:pt x="122002" y="2590450"/>
                </a:lnTo>
                <a:lnTo>
                  <a:pt x="0" y="25904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3" name="iSHEJI-12">
            <a:extLst>
              <a:ext uri="{FF2B5EF4-FFF2-40B4-BE49-F238E27FC236}">
                <a16:creationId xmlns:a16="http://schemas.microsoft.com/office/drawing/2014/main" id="{399BCC65-20F5-0CE9-6C6F-DB55FF6771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74379" y="3165656"/>
            <a:ext cx="800100" cy="866775"/>
          </a:xfrm>
          <a:prstGeom prst="rect">
            <a:avLst/>
          </a:prstGeom>
        </p:spPr>
      </p:pic>
      <p:sp>
        <p:nvSpPr>
          <p:cNvPr id="14" name="iSHEJI-13">
            <a:extLst>
              <a:ext uri="{FF2B5EF4-FFF2-40B4-BE49-F238E27FC236}">
                <a16:creationId xmlns:a16="http://schemas.microsoft.com/office/drawing/2014/main" id="{6D0442C4-C226-B822-0878-FDF5155DE797}"/>
              </a:ext>
            </a:extLst>
          </p:cNvPr>
          <p:cNvSpPr/>
          <p:nvPr/>
        </p:nvSpPr>
        <p:spPr>
          <a:xfrm>
            <a:off x="3017867" y="2639785"/>
            <a:ext cx="122002" cy="2590451"/>
          </a:xfrm>
          <a:custGeom>
            <a:avLst/>
            <a:gdLst>
              <a:gd name="connsiteX0" fmla="*/ 0 w 122002"/>
              <a:gd name="connsiteY0" fmla="*/ 0 h 2590451"/>
              <a:gd name="connsiteX1" fmla="*/ 122002 w 122002"/>
              <a:gd name="connsiteY1" fmla="*/ 0 h 2590451"/>
              <a:gd name="connsiteX2" fmla="*/ 122002 w 122002"/>
              <a:gd name="connsiteY2" fmla="*/ 2590451 h 2590451"/>
              <a:gd name="connsiteX3" fmla="*/ 0 w 122002"/>
              <a:gd name="connsiteY3" fmla="*/ 2590451 h 2590451"/>
              <a:gd name="connsiteX4" fmla="*/ 0 w 122002"/>
              <a:gd name="connsiteY4" fmla="*/ 0 h 259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02" h="2590451">
                <a:moveTo>
                  <a:pt x="0" y="0"/>
                </a:moveTo>
                <a:lnTo>
                  <a:pt x="122002" y="0"/>
                </a:lnTo>
                <a:lnTo>
                  <a:pt x="122002" y="2590451"/>
                </a:lnTo>
                <a:lnTo>
                  <a:pt x="0" y="25904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187F6BF2-8FE5-75C4-7727-3559D40766B7}"/>
              </a:ext>
            </a:extLst>
          </p:cNvPr>
          <p:cNvSpPr/>
          <p:nvPr/>
        </p:nvSpPr>
        <p:spPr>
          <a:xfrm>
            <a:off x="1208989" y="2335643"/>
            <a:ext cx="314127" cy="304143"/>
          </a:xfrm>
          <a:custGeom>
            <a:avLst/>
            <a:gdLst>
              <a:gd name="connsiteX0" fmla="*/ 192125 w 314127"/>
              <a:gd name="connsiteY0" fmla="*/ 0 h 304143"/>
              <a:gd name="connsiteX1" fmla="*/ 314127 w 314127"/>
              <a:gd name="connsiteY1" fmla="*/ 0 h 304143"/>
              <a:gd name="connsiteX2" fmla="*/ 275423 w 314127"/>
              <a:gd name="connsiteY2" fmla="*/ 3902 h 304143"/>
              <a:gd name="connsiteX3" fmla="*/ 122002 w 314127"/>
              <a:gd name="connsiteY3" fmla="*/ 192143 h 304143"/>
              <a:gd name="connsiteX4" fmla="*/ 122002 w 314127"/>
              <a:gd name="connsiteY4" fmla="*/ 304143 h 304143"/>
              <a:gd name="connsiteX5" fmla="*/ 36892 w 314127"/>
              <a:gd name="connsiteY5" fmla="*/ 304143 h 304143"/>
              <a:gd name="connsiteX6" fmla="*/ 8147 w 314127"/>
              <a:gd name="connsiteY6" fmla="*/ 304143 h 304143"/>
              <a:gd name="connsiteX7" fmla="*/ 0 w 314127"/>
              <a:gd name="connsiteY7" fmla="*/ 304143 h 304143"/>
              <a:gd name="connsiteX8" fmla="*/ 0 w 314127"/>
              <a:gd name="connsiteY8" fmla="*/ 192143 h 304143"/>
              <a:gd name="connsiteX9" fmla="*/ 153421 w 314127"/>
              <a:gd name="connsiteY9" fmla="*/ 3902 h 304143"/>
              <a:gd name="connsiteX10" fmla="*/ 192125 w 314127"/>
              <a:gd name="connsiteY10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127" h="304143">
                <a:moveTo>
                  <a:pt x="192125" y="0"/>
                </a:moveTo>
                <a:lnTo>
                  <a:pt x="314127" y="0"/>
                </a:lnTo>
                <a:lnTo>
                  <a:pt x="275423" y="3902"/>
                </a:lnTo>
                <a:cubicBezTo>
                  <a:pt x="187866" y="21819"/>
                  <a:pt x="122002" y="99290"/>
                  <a:pt x="122002" y="192143"/>
                </a:cubicBezTo>
                <a:lnTo>
                  <a:pt x="122002" y="304143"/>
                </a:lnTo>
                <a:lnTo>
                  <a:pt x="36892" y="304143"/>
                </a:lnTo>
                <a:lnTo>
                  <a:pt x="8147" y="304143"/>
                </a:lnTo>
                <a:lnTo>
                  <a:pt x="0" y="304143"/>
                </a:lnTo>
                <a:lnTo>
                  <a:pt x="0" y="192143"/>
                </a:lnTo>
                <a:cubicBezTo>
                  <a:pt x="0" y="99290"/>
                  <a:pt x="65864" y="21819"/>
                  <a:pt x="153421" y="3902"/>
                </a:cubicBezTo>
                <a:lnTo>
                  <a:pt x="19212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E56FF7FA-6B8A-1E49-E51E-8D50D3C57F71}"/>
              </a:ext>
            </a:extLst>
          </p:cNvPr>
          <p:cNvSpPr/>
          <p:nvPr/>
        </p:nvSpPr>
        <p:spPr>
          <a:xfrm>
            <a:off x="2825742" y="2335642"/>
            <a:ext cx="314127" cy="304143"/>
          </a:xfrm>
          <a:custGeom>
            <a:avLst/>
            <a:gdLst>
              <a:gd name="connsiteX0" fmla="*/ 0 w 314127"/>
              <a:gd name="connsiteY0" fmla="*/ 0 h 304143"/>
              <a:gd name="connsiteX1" fmla="*/ 122002 w 314127"/>
              <a:gd name="connsiteY1" fmla="*/ 0 h 304143"/>
              <a:gd name="connsiteX2" fmla="*/ 160707 w 314127"/>
              <a:gd name="connsiteY2" fmla="*/ 3902 h 304143"/>
              <a:gd name="connsiteX3" fmla="*/ 314127 w 314127"/>
              <a:gd name="connsiteY3" fmla="*/ 192143 h 304143"/>
              <a:gd name="connsiteX4" fmla="*/ 314127 w 314127"/>
              <a:gd name="connsiteY4" fmla="*/ 304143 h 304143"/>
              <a:gd name="connsiteX5" fmla="*/ 192125 w 314127"/>
              <a:gd name="connsiteY5" fmla="*/ 304143 h 304143"/>
              <a:gd name="connsiteX6" fmla="*/ 192125 w 314127"/>
              <a:gd name="connsiteY6" fmla="*/ 192143 h 304143"/>
              <a:gd name="connsiteX7" fmla="*/ 38705 w 314127"/>
              <a:gd name="connsiteY7" fmla="*/ 3902 h 304143"/>
              <a:gd name="connsiteX8" fmla="*/ 0 w 314127"/>
              <a:gd name="connsiteY8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27" h="304143">
                <a:moveTo>
                  <a:pt x="0" y="0"/>
                </a:moveTo>
                <a:lnTo>
                  <a:pt x="122002" y="0"/>
                </a:lnTo>
                <a:lnTo>
                  <a:pt x="160707" y="3902"/>
                </a:lnTo>
                <a:cubicBezTo>
                  <a:pt x="248266" y="21819"/>
                  <a:pt x="314127" y="99290"/>
                  <a:pt x="314127" y="192143"/>
                </a:cubicBezTo>
                <a:lnTo>
                  <a:pt x="314127" y="304143"/>
                </a:lnTo>
                <a:lnTo>
                  <a:pt x="192125" y="304143"/>
                </a:lnTo>
                <a:lnTo>
                  <a:pt x="192125" y="192143"/>
                </a:lnTo>
                <a:cubicBezTo>
                  <a:pt x="192125" y="99290"/>
                  <a:pt x="126264" y="21819"/>
                  <a:pt x="38705" y="390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8633D507-A08C-8A67-0B14-E1E6AF095479}"/>
              </a:ext>
            </a:extLst>
          </p:cNvPr>
          <p:cNvSpPr/>
          <p:nvPr/>
        </p:nvSpPr>
        <p:spPr>
          <a:xfrm flipH="1">
            <a:off x="2825714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1172BDF2-10EA-1833-52FD-BE9515BC54CE}"/>
              </a:ext>
            </a:extLst>
          </p:cNvPr>
          <p:cNvSpPr txBox="1"/>
          <p:nvPr/>
        </p:nvSpPr>
        <p:spPr>
          <a:xfrm>
            <a:off x="1741693" y="4110493"/>
            <a:ext cx="8806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</a:p>
        </p:txBody>
      </p:sp>
      <p:sp>
        <p:nvSpPr>
          <p:cNvPr id="19" name="iSHEJI-18">
            <a:extLst>
              <a:ext uri="{FF2B5EF4-FFF2-40B4-BE49-F238E27FC236}">
                <a16:creationId xmlns:a16="http://schemas.microsoft.com/office/drawing/2014/main" id="{317ED6FB-840C-87E5-B2BB-95AD2B5AC3FB}"/>
              </a:ext>
            </a:extLst>
          </p:cNvPr>
          <p:cNvSpPr/>
          <p:nvPr/>
        </p:nvSpPr>
        <p:spPr>
          <a:xfrm>
            <a:off x="3676115" y="2773435"/>
            <a:ext cx="1870345" cy="1955577"/>
          </a:xfrm>
          <a:custGeom>
            <a:avLst/>
            <a:gdLst>
              <a:gd name="connsiteX0" fmla="*/ 902987 w 1870345"/>
              <a:gd name="connsiteY0" fmla="*/ 1955578 h 1955577"/>
              <a:gd name="connsiteX1" fmla="*/ 56024 w 1870345"/>
              <a:gd name="connsiteY1" fmla="*/ 1108615 h 1955577"/>
              <a:gd name="connsiteX2" fmla="*/ 55959 w 1870345"/>
              <a:gd name="connsiteY2" fmla="*/ 838267 h 1955577"/>
              <a:gd name="connsiteX3" fmla="*/ 56024 w 1870345"/>
              <a:gd name="connsiteY3" fmla="*/ 838200 h 1955577"/>
              <a:gd name="connsiteX4" fmla="*/ 888223 w 1870345"/>
              <a:gd name="connsiteY4" fmla="*/ 0 h 1955577"/>
              <a:gd name="connsiteX5" fmla="*/ 1870346 w 1870345"/>
              <a:gd name="connsiteY5" fmla="*/ 982504 h 19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0345" h="1955577">
                <a:moveTo>
                  <a:pt x="902987" y="1955578"/>
                </a:moveTo>
                <a:lnTo>
                  <a:pt x="56024" y="1108615"/>
                </a:lnTo>
                <a:cubicBezTo>
                  <a:pt x="-18649" y="1033977"/>
                  <a:pt x="-18678" y="912933"/>
                  <a:pt x="55959" y="838267"/>
                </a:cubicBezTo>
                <a:cubicBezTo>
                  <a:pt x="55981" y="838238"/>
                  <a:pt x="56002" y="838219"/>
                  <a:pt x="56024" y="838200"/>
                </a:cubicBezTo>
                <a:lnTo>
                  <a:pt x="888223" y="0"/>
                </a:lnTo>
                <a:lnTo>
                  <a:pt x="1870346" y="98250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9">
            <a:extLst>
              <a:ext uri="{FF2B5EF4-FFF2-40B4-BE49-F238E27FC236}">
                <a16:creationId xmlns:a16="http://schemas.microsoft.com/office/drawing/2014/main" id="{A3D4CE40-0E5E-5785-6C6A-358771200AC6}"/>
              </a:ext>
            </a:extLst>
          </p:cNvPr>
          <p:cNvSpPr/>
          <p:nvPr/>
        </p:nvSpPr>
        <p:spPr>
          <a:xfrm>
            <a:off x="4740836" y="3755938"/>
            <a:ext cx="1611820" cy="1532201"/>
          </a:xfrm>
          <a:custGeom>
            <a:avLst/>
            <a:gdLst>
              <a:gd name="connsiteX0" fmla="*/ 940784 w 1611820"/>
              <a:gd name="connsiteY0" fmla="*/ 1476185 h 1532201"/>
              <a:gd name="connsiteX1" fmla="*/ 670570 w 1611820"/>
              <a:gd name="connsiteY1" fmla="*/ 1476289 h 1532201"/>
              <a:gd name="connsiteX2" fmla="*/ 670465 w 1611820"/>
              <a:gd name="connsiteY2" fmla="*/ 1476185 h 1532201"/>
              <a:gd name="connsiteX3" fmla="*/ 0 w 1611820"/>
              <a:gd name="connsiteY3" fmla="*/ 805720 h 1532201"/>
              <a:gd name="connsiteX4" fmla="*/ 805625 w 1611820"/>
              <a:gd name="connsiteY4" fmla="*/ 0 h 1532201"/>
              <a:gd name="connsiteX5" fmla="*/ 1611821 w 1611820"/>
              <a:gd name="connsiteY5" fmla="*/ 805720 h 153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1820" h="1532201">
                <a:moveTo>
                  <a:pt x="940784" y="1476185"/>
                </a:moveTo>
                <a:cubicBezTo>
                  <a:pt x="866194" y="1550832"/>
                  <a:pt x="745217" y="1550880"/>
                  <a:pt x="670570" y="1476289"/>
                </a:cubicBezTo>
                <a:cubicBezTo>
                  <a:pt x="670531" y="1476251"/>
                  <a:pt x="670503" y="1476223"/>
                  <a:pt x="670465" y="1476185"/>
                </a:cubicBezTo>
                <a:lnTo>
                  <a:pt x="0" y="805720"/>
                </a:lnTo>
                <a:lnTo>
                  <a:pt x="805625" y="0"/>
                </a:lnTo>
                <a:lnTo>
                  <a:pt x="1611821" y="805720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B46912CF-E998-7ED1-1F0E-3B5FE827F0D4}"/>
              </a:ext>
            </a:extLst>
          </p:cNvPr>
          <p:cNvSpPr/>
          <p:nvPr/>
        </p:nvSpPr>
        <p:spPr>
          <a:xfrm>
            <a:off x="5546461" y="3260067"/>
            <a:ext cx="912552" cy="991742"/>
          </a:xfrm>
          <a:custGeom>
            <a:avLst/>
            <a:gdLst>
              <a:gd name="connsiteX0" fmla="*/ 856488 w 912552"/>
              <a:gd name="connsiteY0" fmla="*/ 631031 h 991742"/>
              <a:gd name="connsiteX1" fmla="*/ 495871 w 912552"/>
              <a:gd name="connsiteY1" fmla="*/ 991743 h 991742"/>
              <a:gd name="connsiteX2" fmla="*/ 0 w 912552"/>
              <a:gd name="connsiteY2" fmla="*/ 495871 h 991742"/>
              <a:gd name="connsiteX3" fmla="*/ 495871 w 912552"/>
              <a:gd name="connsiteY3" fmla="*/ 0 h 991742"/>
              <a:gd name="connsiteX4" fmla="*/ 856488 w 912552"/>
              <a:gd name="connsiteY4" fmla="*/ 360617 h 991742"/>
              <a:gd name="connsiteX5" fmla="*/ 856688 w 912552"/>
              <a:gd name="connsiteY5" fmla="*/ 630831 h 991742"/>
              <a:gd name="connsiteX6" fmla="*/ 856488 w 912552"/>
              <a:gd name="connsiteY6" fmla="*/ 631031 h 99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2552" h="991742">
                <a:moveTo>
                  <a:pt x="856488" y="631031"/>
                </a:moveTo>
                <a:lnTo>
                  <a:pt x="495871" y="991743"/>
                </a:lnTo>
                <a:lnTo>
                  <a:pt x="0" y="495871"/>
                </a:lnTo>
                <a:lnTo>
                  <a:pt x="495871" y="0"/>
                </a:lnTo>
                <a:lnTo>
                  <a:pt x="856488" y="360617"/>
                </a:lnTo>
                <a:cubicBezTo>
                  <a:pt x="931164" y="435178"/>
                  <a:pt x="931250" y="556155"/>
                  <a:pt x="856688" y="630831"/>
                </a:cubicBezTo>
                <a:cubicBezTo>
                  <a:pt x="856621" y="630898"/>
                  <a:pt x="856555" y="630965"/>
                  <a:pt x="856488" y="63103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21">
            <a:extLst>
              <a:ext uri="{FF2B5EF4-FFF2-40B4-BE49-F238E27FC236}">
                <a16:creationId xmlns:a16="http://schemas.microsoft.com/office/drawing/2014/main" id="{766DCEE2-7987-61DC-0D9D-960048BF1F35}"/>
              </a:ext>
            </a:extLst>
          </p:cNvPr>
          <p:cNvSpPr/>
          <p:nvPr/>
        </p:nvSpPr>
        <p:spPr>
          <a:xfrm>
            <a:off x="4923907" y="2582450"/>
            <a:ext cx="1253966" cy="1174440"/>
          </a:xfrm>
          <a:custGeom>
            <a:avLst/>
            <a:gdLst>
              <a:gd name="connsiteX0" fmla="*/ 627126 w 1253966"/>
              <a:gd name="connsiteY0" fmla="*/ 1174441 h 1174440"/>
              <a:gd name="connsiteX1" fmla="*/ 0 w 1253966"/>
              <a:gd name="connsiteY1" fmla="*/ 547696 h 1174440"/>
              <a:gd name="connsiteX2" fmla="*/ 491966 w 1253966"/>
              <a:gd name="connsiteY2" fmla="*/ 56015 h 1174440"/>
              <a:gd name="connsiteX3" fmla="*/ 762181 w 1253966"/>
              <a:gd name="connsiteY3" fmla="*/ 55912 h 1174440"/>
              <a:gd name="connsiteX4" fmla="*/ 762286 w 1253966"/>
              <a:gd name="connsiteY4" fmla="*/ 56015 h 1174440"/>
              <a:gd name="connsiteX5" fmla="*/ 1253966 w 1253966"/>
              <a:gd name="connsiteY5" fmla="*/ 547696 h 117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3966" h="1174440">
                <a:moveTo>
                  <a:pt x="627126" y="1174441"/>
                </a:moveTo>
                <a:lnTo>
                  <a:pt x="0" y="547696"/>
                </a:lnTo>
                <a:lnTo>
                  <a:pt x="491966" y="56015"/>
                </a:lnTo>
                <a:cubicBezTo>
                  <a:pt x="566557" y="-18631"/>
                  <a:pt x="687534" y="-18678"/>
                  <a:pt x="762181" y="55912"/>
                </a:cubicBezTo>
                <a:cubicBezTo>
                  <a:pt x="762219" y="55946"/>
                  <a:pt x="762248" y="55981"/>
                  <a:pt x="762286" y="56015"/>
                </a:cubicBezTo>
                <a:lnTo>
                  <a:pt x="1253966" y="547696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2">
            <a:extLst>
              <a:ext uri="{FF2B5EF4-FFF2-40B4-BE49-F238E27FC236}">
                <a16:creationId xmlns:a16="http://schemas.microsoft.com/office/drawing/2014/main" id="{87763822-002D-0FF6-4621-F4F024AF8BFA}"/>
              </a:ext>
            </a:extLst>
          </p:cNvPr>
          <p:cNvSpPr txBox="1"/>
          <p:nvPr/>
        </p:nvSpPr>
        <p:spPr>
          <a:xfrm>
            <a:off x="3941563" y="3474224"/>
            <a:ext cx="13394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78%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iSHEJI-23">
            <a:extLst>
              <a:ext uri="{FF2B5EF4-FFF2-40B4-BE49-F238E27FC236}">
                <a16:creationId xmlns:a16="http://schemas.microsoft.com/office/drawing/2014/main" id="{4BE74619-74BD-F681-24AB-49FA74C223CA}"/>
              </a:ext>
            </a:extLst>
          </p:cNvPr>
          <p:cNvSpPr txBox="1"/>
          <p:nvPr/>
        </p:nvSpPr>
        <p:spPr>
          <a:xfrm>
            <a:off x="4894376" y="2981367"/>
            <a:ext cx="13394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35%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iSHEJI-24">
            <a:extLst>
              <a:ext uri="{FF2B5EF4-FFF2-40B4-BE49-F238E27FC236}">
                <a16:creationId xmlns:a16="http://schemas.microsoft.com/office/drawing/2014/main" id="{099AB968-1187-6AB8-9413-AD50A7550AFC}"/>
              </a:ext>
            </a:extLst>
          </p:cNvPr>
          <p:cNvSpPr txBox="1"/>
          <p:nvPr/>
        </p:nvSpPr>
        <p:spPr>
          <a:xfrm>
            <a:off x="4894376" y="4346220"/>
            <a:ext cx="1339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52%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25">
            <a:extLst>
              <a:ext uri="{FF2B5EF4-FFF2-40B4-BE49-F238E27FC236}">
                <a16:creationId xmlns:a16="http://schemas.microsoft.com/office/drawing/2014/main" id="{12203A36-CD38-BC20-EADB-1376711BB78D}"/>
              </a:ext>
            </a:extLst>
          </p:cNvPr>
          <p:cNvSpPr txBox="1"/>
          <p:nvPr/>
        </p:nvSpPr>
        <p:spPr>
          <a:xfrm>
            <a:off x="5373382" y="3574302"/>
            <a:ext cx="13394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26">
            <a:extLst>
              <a:ext uri="{FF2B5EF4-FFF2-40B4-BE49-F238E27FC236}">
                <a16:creationId xmlns:a16="http://schemas.microsoft.com/office/drawing/2014/main" id="{676A0866-4091-3AE1-0847-CB206E3636B6}"/>
              </a:ext>
            </a:extLst>
          </p:cNvPr>
          <p:cNvSpPr txBox="1"/>
          <p:nvPr/>
        </p:nvSpPr>
        <p:spPr>
          <a:xfrm>
            <a:off x="6898638" y="2830498"/>
            <a:ext cx="4622801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4280C5C9-1EA9-5432-9BC3-227D3C5241E3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30BBDD59-63D9-3BCB-F022-45D1FCDFAC0E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08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60A882D4-037E-3858-4C05-FD95A8580F34}"/>
              </a:ext>
            </a:extLst>
          </p:cNvPr>
          <p:cNvSpPr/>
          <p:nvPr/>
        </p:nvSpPr>
        <p:spPr>
          <a:xfrm>
            <a:off x="413279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1BE98B0B-BAD0-7FDE-DB3F-60807EC5BFF7}"/>
              </a:ext>
            </a:extLst>
          </p:cNvPr>
          <p:cNvSpPr/>
          <p:nvPr/>
        </p:nvSpPr>
        <p:spPr>
          <a:xfrm>
            <a:off x="660684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D30F0645-4902-BFE9-FC91-F19C314C8753}"/>
              </a:ext>
            </a:extLst>
          </p:cNvPr>
          <p:cNvSpPr/>
          <p:nvPr/>
        </p:nvSpPr>
        <p:spPr>
          <a:xfrm>
            <a:off x="908089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A1B7B243-1035-FBFF-6A9E-BE9FDBF1E491}"/>
              </a:ext>
            </a:extLst>
          </p:cNvPr>
          <p:cNvSpPr/>
          <p:nvPr/>
        </p:nvSpPr>
        <p:spPr>
          <a:xfrm>
            <a:off x="165874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F1C0A620-BD8D-599C-A84F-59C8AC293DF2}"/>
              </a:ext>
            </a:extLst>
          </p:cNvPr>
          <p:cNvSpPr/>
          <p:nvPr/>
        </p:nvSpPr>
        <p:spPr>
          <a:xfrm>
            <a:off x="133349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BD4663A-EF4B-43DF-422B-8793E08F1FCC}"/>
              </a:ext>
            </a:extLst>
          </p:cNvPr>
          <p:cNvSpPr/>
          <p:nvPr/>
        </p:nvSpPr>
        <p:spPr>
          <a:xfrm>
            <a:off x="133349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1DEF4FD2-6C41-9424-0401-EF3209250A94}"/>
              </a:ext>
            </a:extLst>
          </p:cNvPr>
          <p:cNvSpPr/>
          <p:nvPr/>
        </p:nvSpPr>
        <p:spPr>
          <a:xfrm rot="10800000">
            <a:off x="214006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87869305-20ED-68A5-5AA5-EB17E5EB31B4}"/>
              </a:ext>
            </a:extLst>
          </p:cNvPr>
          <p:cNvSpPr/>
          <p:nvPr/>
        </p:nvSpPr>
        <p:spPr>
          <a:xfrm>
            <a:off x="4590358" y="2760347"/>
            <a:ext cx="568870" cy="501590"/>
          </a:xfrm>
          <a:custGeom>
            <a:avLst/>
            <a:gdLst>
              <a:gd name="connsiteX0" fmla="*/ 22711 w 568870"/>
              <a:gd name="connsiteY0" fmla="*/ 477996 h 501590"/>
              <a:gd name="connsiteX1" fmla="*/ 512069 w 568870"/>
              <a:gd name="connsiteY1" fmla="*/ 477996 h 501590"/>
              <a:gd name="connsiteX2" fmla="*/ 512069 w 568870"/>
              <a:gd name="connsiteY2" fmla="*/ 501590 h 501590"/>
              <a:gd name="connsiteX3" fmla="*/ 22711 w 568870"/>
              <a:gd name="connsiteY3" fmla="*/ 501590 h 501590"/>
              <a:gd name="connsiteX4" fmla="*/ 269138 w 568870"/>
              <a:gd name="connsiteY4" fmla="*/ 304100 h 501590"/>
              <a:gd name="connsiteX5" fmla="*/ 228172 w 568870"/>
              <a:gd name="connsiteY5" fmla="*/ 333912 h 501590"/>
              <a:gd name="connsiteX6" fmla="*/ 257979 w 568870"/>
              <a:gd name="connsiteY6" fmla="*/ 374882 h 501590"/>
              <a:gd name="connsiteX7" fmla="*/ 269138 w 568870"/>
              <a:gd name="connsiteY7" fmla="*/ 374882 h 501590"/>
              <a:gd name="connsiteX8" fmla="*/ 298954 w 568870"/>
              <a:gd name="connsiteY8" fmla="*/ 333912 h 501590"/>
              <a:gd name="connsiteX9" fmla="*/ 269138 w 568870"/>
              <a:gd name="connsiteY9" fmla="*/ 304100 h 501590"/>
              <a:gd name="connsiteX10" fmla="*/ 500709 w 568870"/>
              <a:gd name="connsiteY10" fmla="*/ 171275 h 501590"/>
              <a:gd name="connsiteX11" fmla="*/ 465755 w 568870"/>
              <a:gd name="connsiteY11" fmla="*/ 206229 h 501590"/>
              <a:gd name="connsiteX12" fmla="*/ 500709 w 568870"/>
              <a:gd name="connsiteY12" fmla="*/ 241184 h 501590"/>
              <a:gd name="connsiteX13" fmla="*/ 535664 w 568870"/>
              <a:gd name="connsiteY13" fmla="*/ 206229 h 501590"/>
              <a:gd name="connsiteX14" fmla="*/ 500709 w 568870"/>
              <a:gd name="connsiteY14" fmla="*/ 171275 h 501590"/>
              <a:gd name="connsiteX15" fmla="*/ 69026 w 568870"/>
              <a:gd name="connsiteY15" fmla="*/ 34080 h 501590"/>
              <a:gd name="connsiteX16" fmla="*/ 33198 w 568870"/>
              <a:gd name="connsiteY16" fmla="*/ 69908 h 501590"/>
              <a:gd name="connsiteX17" fmla="*/ 69026 w 568870"/>
              <a:gd name="connsiteY17" fmla="*/ 105736 h 501590"/>
              <a:gd name="connsiteX18" fmla="*/ 104854 w 568870"/>
              <a:gd name="connsiteY18" fmla="*/ 69908 h 501590"/>
              <a:gd name="connsiteX19" fmla="*/ 69026 w 568870"/>
              <a:gd name="connsiteY19" fmla="*/ 37576 h 501590"/>
              <a:gd name="connsiteX20" fmla="*/ 69035 w 568870"/>
              <a:gd name="connsiteY20" fmla="*/ 0 h 501590"/>
              <a:gd name="connsiteX21" fmla="*/ 138069 w 568870"/>
              <a:gd name="connsiteY21" fmla="*/ 69039 h 501590"/>
              <a:gd name="connsiteX22" fmla="*/ 138060 w 568870"/>
              <a:gd name="connsiteY22" fmla="*/ 69908 h 501590"/>
              <a:gd name="connsiteX23" fmla="*/ 132704 w 568870"/>
              <a:gd name="connsiteY23" fmla="*/ 96439 h 501590"/>
              <a:gd name="connsiteX24" fmla="*/ 120120 w 568870"/>
              <a:gd name="connsiteY24" fmla="*/ 115107 h 501590"/>
              <a:gd name="connsiteX25" fmla="*/ 240893 w 568870"/>
              <a:gd name="connsiteY25" fmla="*/ 276372 h 501590"/>
              <a:gd name="connsiteX26" fmla="*/ 242267 w 568870"/>
              <a:gd name="connsiteY26" fmla="*/ 275445 h 501590"/>
              <a:gd name="connsiteX27" fmla="*/ 269138 w 568870"/>
              <a:gd name="connsiteY27" fmla="*/ 270020 h 501590"/>
              <a:gd name="connsiteX28" fmla="*/ 317953 w 568870"/>
              <a:gd name="connsiteY28" fmla="*/ 290240 h 501590"/>
              <a:gd name="connsiteX29" fmla="*/ 328598 w 568870"/>
              <a:gd name="connsiteY29" fmla="*/ 306027 h 501590"/>
              <a:gd name="connsiteX30" fmla="*/ 440544 w 568870"/>
              <a:gd name="connsiteY30" fmla="*/ 239641 h 501590"/>
              <a:gd name="connsiteX31" fmla="*/ 436573 w 568870"/>
              <a:gd name="connsiteY31" fmla="*/ 233909 h 501590"/>
              <a:gd name="connsiteX32" fmla="*/ 430810 w 568870"/>
              <a:gd name="connsiteY32" fmla="*/ 207109 h 501590"/>
              <a:gd name="connsiteX33" fmla="*/ 498962 w 568870"/>
              <a:gd name="connsiteY33" fmla="*/ 137207 h 501590"/>
              <a:gd name="connsiteX34" fmla="*/ 568861 w 568870"/>
              <a:gd name="connsiteY34" fmla="*/ 205361 h 501590"/>
              <a:gd name="connsiteX35" fmla="*/ 568870 w 568870"/>
              <a:gd name="connsiteY35" fmla="*/ 206229 h 501590"/>
              <a:gd name="connsiteX36" fmla="*/ 500709 w 568870"/>
              <a:gd name="connsiteY36" fmla="*/ 275264 h 501590"/>
              <a:gd name="connsiteX37" fmla="*/ 473771 w 568870"/>
              <a:gd name="connsiteY37" fmla="*/ 270179 h 501590"/>
              <a:gd name="connsiteX38" fmla="*/ 456706 w 568870"/>
              <a:gd name="connsiteY38" fmla="*/ 258985 h 501590"/>
              <a:gd name="connsiteX39" fmla="*/ 460949 w 568870"/>
              <a:gd name="connsiteY39" fmla="*/ 266140 h 501590"/>
              <a:gd name="connsiteX40" fmla="*/ 339956 w 568870"/>
              <a:gd name="connsiteY40" fmla="*/ 337892 h 501590"/>
              <a:gd name="connsiteX41" fmla="*/ 336897 w 568870"/>
              <a:gd name="connsiteY41" fmla="*/ 332735 h 501590"/>
              <a:gd name="connsiteX42" fmla="*/ 338173 w 568870"/>
              <a:gd name="connsiteY42" fmla="*/ 339054 h 501590"/>
              <a:gd name="connsiteX43" fmla="*/ 269138 w 568870"/>
              <a:gd name="connsiteY43" fmla="*/ 408088 h 501590"/>
              <a:gd name="connsiteX44" fmla="*/ 200104 w 568870"/>
              <a:gd name="connsiteY44" fmla="*/ 339054 h 501590"/>
              <a:gd name="connsiteX45" fmla="*/ 205529 w 568870"/>
              <a:gd name="connsiteY45" fmla="*/ 312183 h 501590"/>
              <a:gd name="connsiteX46" fmla="*/ 215334 w 568870"/>
              <a:gd name="connsiteY46" fmla="*/ 297640 h 501590"/>
              <a:gd name="connsiteX47" fmla="*/ 92426 w 568870"/>
              <a:gd name="connsiteY47" fmla="*/ 133525 h 501590"/>
              <a:gd name="connsiteX48" fmla="*/ 69908 w 568870"/>
              <a:gd name="connsiteY48" fmla="*/ 138074 h 501590"/>
              <a:gd name="connsiteX49" fmla="*/ 69026 w 568870"/>
              <a:gd name="connsiteY49" fmla="*/ 138068 h 501590"/>
              <a:gd name="connsiteX50" fmla="*/ 0 w 568870"/>
              <a:gd name="connsiteY50" fmla="*/ 69029 h 501590"/>
              <a:gd name="connsiteX51" fmla="*/ 69035 w 568870"/>
              <a:gd name="connsiteY51" fmla="*/ 0 h 5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68870" h="501590">
                <a:moveTo>
                  <a:pt x="22711" y="477996"/>
                </a:moveTo>
                <a:lnTo>
                  <a:pt x="512069" y="477996"/>
                </a:lnTo>
                <a:lnTo>
                  <a:pt x="512069" y="501590"/>
                </a:lnTo>
                <a:lnTo>
                  <a:pt x="22711" y="501590"/>
                </a:lnTo>
                <a:close/>
                <a:moveTo>
                  <a:pt x="269138" y="304100"/>
                </a:moveTo>
                <a:cubicBezTo>
                  <a:pt x="249590" y="301019"/>
                  <a:pt x="231248" y="314367"/>
                  <a:pt x="228172" y="333912"/>
                </a:cubicBezTo>
                <a:cubicBezTo>
                  <a:pt x="225087" y="353459"/>
                  <a:pt x="238440" y="371801"/>
                  <a:pt x="257979" y="374882"/>
                </a:cubicBezTo>
                <a:cubicBezTo>
                  <a:pt x="261675" y="375465"/>
                  <a:pt x="265442" y="375465"/>
                  <a:pt x="269138" y="374882"/>
                </a:cubicBezTo>
                <a:cubicBezTo>
                  <a:pt x="288686" y="371801"/>
                  <a:pt x="302030" y="353459"/>
                  <a:pt x="298954" y="333912"/>
                </a:cubicBezTo>
                <a:cubicBezTo>
                  <a:pt x="296534" y="318561"/>
                  <a:pt x="284492" y="306520"/>
                  <a:pt x="269138" y="304100"/>
                </a:cubicBezTo>
                <a:close/>
                <a:moveTo>
                  <a:pt x="500709" y="171275"/>
                </a:moveTo>
                <a:cubicBezTo>
                  <a:pt x="481406" y="171275"/>
                  <a:pt x="465755" y="186925"/>
                  <a:pt x="465755" y="206229"/>
                </a:cubicBezTo>
                <a:cubicBezTo>
                  <a:pt x="465755" y="225534"/>
                  <a:pt x="481406" y="241184"/>
                  <a:pt x="500709" y="241184"/>
                </a:cubicBezTo>
                <a:cubicBezTo>
                  <a:pt x="520013" y="241184"/>
                  <a:pt x="535664" y="225534"/>
                  <a:pt x="535664" y="206229"/>
                </a:cubicBezTo>
                <a:cubicBezTo>
                  <a:pt x="535664" y="186925"/>
                  <a:pt x="520013" y="171275"/>
                  <a:pt x="500709" y="171275"/>
                </a:cubicBezTo>
                <a:close/>
                <a:moveTo>
                  <a:pt x="69026" y="34080"/>
                </a:moveTo>
                <a:cubicBezTo>
                  <a:pt x="49242" y="34080"/>
                  <a:pt x="33198" y="50121"/>
                  <a:pt x="33198" y="69908"/>
                </a:cubicBezTo>
                <a:cubicBezTo>
                  <a:pt x="33198" y="89696"/>
                  <a:pt x="49242" y="105736"/>
                  <a:pt x="69026" y="105736"/>
                </a:cubicBezTo>
                <a:cubicBezTo>
                  <a:pt x="88810" y="105736"/>
                  <a:pt x="104854" y="89696"/>
                  <a:pt x="104854" y="69908"/>
                </a:cubicBezTo>
                <a:cubicBezTo>
                  <a:pt x="103464" y="51292"/>
                  <a:pt x="87682" y="37056"/>
                  <a:pt x="69026" y="37576"/>
                </a:cubicBezTo>
                <a:close/>
                <a:moveTo>
                  <a:pt x="69035" y="0"/>
                </a:moveTo>
                <a:cubicBezTo>
                  <a:pt x="107161" y="3"/>
                  <a:pt x="138069" y="30913"/>
                  <a:pt x="138069" y="69039"/>
                </a:cubicBezTo>
                <a:cubicBezTo>
                  <a:pt x="138069" y="69330"/>
                  <a:pt x="138060" y="69619"/>
                  <a:pt x="138060" y="69908"/>
                </a:cubicBezTo>
                <a:cubicBezTo>
                  <a:pt x="138060" y="79319"/>
                  <a:pt x="136153" y="88285"/>
                  <a:pt x="132704" y="96439"/>
                </a:cubicBezTo>
                <a:lnTo>
                  <a:pt x="120120" y="115107"/>
                </a:lnTo>
                <a:lnTo>
                  <a:pt x="240893" y="276372"/>
                </a:lnTo>
                <a:lnTo>
                  <a:pt x="242267" y="275445"/>
                </a:lnTo>
                <a:cubicBezTo>
                  <a:pt x="250526" y="271952"/>
                  <a:pt x="259607" y="270020"/>
                  <a:pt x="269138" y="270020"/>
                </a:cubicBezTo>
                <a:cubicBezTo>
                  <a:pt x="288202" y="270020"/>
                  <a:pt x="305461" y="277747"/>
                  <a:pt x="317953" y="290240"/>
                </a:cubicBezTo>
                <a:lnTo>
                  <a:pt x="328598" y="306027"/>
                </a:lnTo>
                <a:lnTo>
                  <a:pt x="440544" y="239641"/>
                </a:lnTo>
                <a:lnTo>
                  <a:pt x="436573" y="233909"/>
                </a:lnTo>
                <a:cubicBezTo>
                  <a:pt x="432976" y="225695"/>
                  <a:pt x="430930" y="216640"/>
                  <a:pt x="430810" y="207109"/>
                </a:cubicBezTo>
                <a:cubicBezTo>
                  <a:pt x="430320" y="168985"/>
                  <a:pt x="460836" y="137689"/>
                  <a:pt x="498962" y="137207"/>
                </a:cubicBezTo>
                <a:cubicBezTo>
                  <a:pt x="537088" y="136723"/>
                  <a:pt x="568380" y="167237"/>
                  <a:pt x="568861" y="205361"/>
                </a:cubicBezTo>
                <a:cubicBezTo>
                  <a:pt x="568870" y="205651"/>
                  <a:pt x="568870" y="205940"/>
                  <a:pt x="568870" y="206229"/>
                </a:cubicBezTo>
                <a:cubicBezTo>
                  <a:pt x="568870" y="244017"/>
                  <a:pt x="538495" y="274786"/>
                  <a:pt x="500709" y="275264"/>
                </a:cubicBezTo>
                <a:cubicBezTo>
                  <a:pt x="491178" y="275384"/>
                  <a:pt x="482073" y="273568"/>
                  <a:pt x="473771" y="270179"/>
                </a:cubicBezTo>
                <a:lnTo>
                  <a:pt x="456706" y="258985"/>
                </a:lnTo>
                <a:lnTo>
                  <a:pt x="460949" y="266140"/>
                </a:lnTo>
                <a:lnTo>
                  <a:pt x="339956" y="337892"/>
                </a:lnTo>
                <a:lnTo>
                  <a:pt x="336897" y="332735"/>
                </a:lnTo>
                <a:lnTo>
                  <a:pt x="338173" y="339054"/>
                </a:lnTo>
                <a:cubicBezTo>
                  <a:pt x="338173" y="377181"/>
                  <a:pt x="307265" y="408088"/>
                  <a:pt x="269138" y="408088"/>
                </a:cubicBezTo>
                <a:cubicBezTo>
                  <a:pt x="231012" y="408088"/>
                  <a:pt x="200104" y="377181"/>
                  <a:pt x="200104" y="339054"/>
                </a:cubicBezTo>
                <a:cubicBezTo>
                  <a:pt x="200104" y="329522"/>
                  <a:pt x="202036" y="320442"/>
                  <a:pt x="205529" y="312183"/>
                </a:cubicBezTo>
                <a:lnTo>
                  <a:pt x="215334" y="297640"/>
                </a:lnTo>
                <a:lnTo>
                  <a:pt x="92426" y="133525"/>
                </a:lnTo>
                <a:lnTo>
                  <a:pt x="69908" y="138074"/>
                </a:lnTo>
                <a:cubicBezTo>
                  <a:pt x="69611" y="138074"/>
                  <a:pt x="69323" y="138072"/>
                  <a:pt x="69026" y="138068"/>
                </a:cubicBezTo>
                <a:cubicBezTo>
                  <a:pt x="30899" y="138066"/>
                  <a:pt x="-9" y="107155"/>
                  <a:pt x="0" y="69029"/>
                </a:cubicBezTo>
                <a:cubicBezTo>
                  <a:pt x="0" y="30902"/>
                  <a:pt x="30908" y="-3"/>
                  <a:pt x="69035" y="0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B0C9C36F-D839-6004-1B21-F52CC44AE4F5}"/>
              </a:ext>
            </a:extLst>
          </p:cNvPr>
          <p:cNvSpPr/>
          <p:nvPr/>
        </p:nvSpPr>
        <p:spPr>
          <a:xfrm>
            <a:off x="9497037" y="2787584"/>
            <a:ext cx="576743" cy="534810"/>
          </a:xfrm>
          <a:custGeom>
            <a:avLst/>
            <a:gdLst>
              <a:gd name="connsiteX0" fmla="*/ 64666 w 576743"/>
              <a:gd name="connsiteY0" fmla="*/ 313565 h 534810"/>
              <a:gd name="connsiteX1" fmla="*/ 295363 w 576743"/>
              <a:gd name="connsiteY1" fmla="*/ 500569 h 534810"/>
              <a:gd name="connsiteX2" fmla="*/ 469219 w 576743"/>
              <a:gd name="connsiteY2" fmla="*/ 426516 h 534810"/>
              <a:gd name="connsiteX3" fmla="*/ 497616 w 576743"/>
              <a:gd name="connsiteY3" fmla="*/ 386106 h 534810"/>
              <a:gd name="connsiteX4" fmla="*/ 428188 w 576743"/>
              <a:gd name="connsiteY4" fmla="*/ 404445 h 534810"/>
              <a:gd name="connsiteX5" fmla="*/ 419450 w 576743"/>
              <a:gd name="connsiteY5" fmla="*/ 372112 h 534810"/>
              <a:gd name="connsiteX6" fmla="*/ 545285 w 576743"/>
              <a:gd name="connsiteY6" fmla="*/ 339780 h 534810"/>
              <a:gd name="connsiteX7" fmla="*/ 576743 w 576743"/>
              <a:gd name="connsiteY7" fmla="*/ 462993 h 534810"/>
              <a:gd name="connsiteX8" fmla="*/ 544411 w 576743"/>
              <a:gd name="connsiteY8" fmla="*/ 471731 h 534810"/>
              <a:gd name="connsiteX9" fmla="*/ 526297 w 576743"/>
              <a:gd name="connsiteY9" fmla="*/ 401287 h 534810"/>
              <a:gd name="connsiteX10" fmla="*/ 502709 w 576743"/>
              <a:gd name="connsiteY10" fmla="*/ 437307 h 534810"/>
              <a:gd name="connsiteX11" fmla="*/ 352137 w 576743"/>
              <a:gd name="connsiteY11" fmla="*/ 528716 h 534810"/>
              <a:gd name="connsiteX12" fmla="*/ 32333 w 576743"/>
              <a:gd name="connsiteY12" fmla="*/ 322304 h 534810"/>
              <a:gd name="connsiteX13" fmla="*/ 297825 w 576743"/>
              <a:gd name="connsiteY13" fmla="*/ 3 h 534810"/>
              <a:gd name="connsiteX14" fmla="*/ 560140 w 576743"/>
              <a:gd name="connsiteY14" fmla="*/ 216568 h 534810"/>
              <a:gd name="connsiteX15" fmla="*/ 527807 w 576743"/>
              <a:gd name="connsiteY15" fmla="*/ 224433 h 534810"/>
              <a:gd name="connsiteX16" fmla="*/ 295362 w 576743"/>
              <a:gd name="connsiteY16" fmla="*/ 28690 h 534810"/>
              <a:gd name="connsiteX17" fmla="*/ 115752 w 576743"/>
              <a:gd name="connsiteY17" fmla="*/ 115794 h 534810"/>
              <a:gd name="connsiteX18" fmla="*/ 92399 w 576743"/>
              <a:gd name="connsiteY18" fmla="*/ 155226 h 534810"/>
              <a:gd name="connsiteX19" fmla="*/ 152924 w 576743"/>
              <a:gd name="connsiteY19" fmla="*/ 132678 h 534810"/>
              <a:gd name="connsiteX20" fmla="*/ 165158 w 576743"/>
              <a:gd name="connsiteY20" fmla="*/ 163262 h 534810"/>
              <a:gd name="connsiteX21" fmla="*/ 43693 w 576743"/>
              <a:gd name="connsiteY21" fmla="*/ 208703 h 534810"/>
              <a:gd name="connsiteX22" fmla="*/ 0 w 576743"/>
              <a:gd name="connsiteY22" fmla="*/ 88985 h 534810"/>
              <a:gd name="connsiteX23" fmla="*/ 31459 w 576743"/>
              <a:gd name="connsiteY23" fmla="*/ 77625 h 534810"/>
              <a:gd name="connsiteX24" fmla="*/ 57241 w 576743"/>
              <a:gd name="connsiteY24" fmla="*/ 148003 h 534810"/>
              <a:gd name="connsiteX25" fmla="*/ 83865 w 576743"/>
              <a:gd name="connsiteY25" fmla="*/ 103788 h 534810"/>
              <a:gd name="connsiteX26" fmla="*/ 243560 w 576743"/>
              <a:gd name="connsiteY26" fmla="*/ 5247 h 534810"/>
              <a:gd name="connsiteX27" fmla="*/ 297825 w 576743"/>
              <a:gd name="connsiteY27" fmla="*/ 3 h 53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743" h="534810">
                <a:moveTo>
                  <a:pt x="64666" y="313565"/>
                </a:moveTo>
                <a:cubicBezTo>
                  <a:pt x="87770" y="422543"/>
                  <a:pt x="183955" y="500517"/>
                  <a:pt x="295363" y="500569"/>
                </a:cubicBezTo>
                <a:cubicBezTo>
                  <a:pt x="362121" y="501408"/>
                  <a:pt x="424908" y="473806"/>
                  <a:pt x="469219" y="426516"/>
                </a:cubicBezTo>
                <a:lnTo>
                  <a:pt x="497616" y="386106"/>
                </a:lnTo>
                <a:lnTo>
                  <a:pt x="428188" y="404445"/>
                </a:lnTo>
                <a:lnTo>
                  <a:pt x="419450" y="372112"/>
                </a:lnTo>
                <a:lnTo>
                  <a:pt x="545285" y="339780"/>
                </a:lnTo>
                <a:lnTo>
                  <a:pt x="576743" y="462993"/>
                </a:lnTo>
                <a:lnTo>
                  <a:pt x="544411" y="471731"/>
                </a:lnTo>
                <a:lnTo>
                  <a:pt x="526297" y="401287"/>
                </a:lnTo>
                <a:lnTo>
                  <a:pt x="502709" y="437307"/>
                </a:lnTo>
                <a:cubicBezTo>
                  <a:pt x="464556" y="483361"/>
                  <a:pt x="411718" y="515877"/>
                  <a:pt x="352137" y="528716"/>
                </a:cubicBezTo>
                <a:cubicBezTo>
                  <a:pt x="206824" y="560026"/>
                  <a:pt x="63643" y="467616"/>
                  <a:pt x="32333" y="322304"/>
                </a:cubicBezTo>
                <a:close/>
                <a:moveTo>
                  <a:pt x="297825" y="3"/>
                </a:moveTo>
                <a:cubicBezTo>
                  <a:pt x="423010" y="633"/>
                  <a:pt x="534708" y="89014"/>
                  <a:pt x="560140" y="216568"/>
                </a:cubicBezTo>
                <a:lnTo>
                  <a:pt x="527807" y="224433"/>
                </a:lnTo>
                <a:cubicBezTo>
                  <a:pt x="507927" y="111521"/>
                  <a:pt x="410011" y="29069"/>
                  <a:pt x="295362" y="28690"/>
                </a:cubicBezTo>
                <a:cubicBezTo>
                  <a:pt x="224403" y="29743"/>
                  <a:pt x="159062" y="62512"/>
                  <a:pt x="115752" y="115794"/>
                </a:cubicBezTo>
                <a:lnTo>
                  <a:pt x="92399" y="155226"/>
                </a:lnTo>
                <a:lnTo>
                  <a:pt x="152924" y="132678"/>
                </a:lnTo>
                <a:lnTo>
                  <a:pt x="165158" y="163262"/>
                </a:lnTo>
                <a:lnTo>
                  <a:pt x="43693" y="208703"/>
                </a:lnTo>
                <a:lnTo>
                  <a:pt x="0" y="88985"/>
                </a:lnTo>
                <a:lnTo>
                  <a:pt x="31459" y="77625"/>
                </a:lnTo>
                <a:lnTo>
                  <a:pt x="57241" y="148003"/>
                </a:lnTo>
                <a:lnTo>
                  <a:pt x="83865" y="103788"/>
                </a:lnTo>
                <a:cubicBezTo>
                  <a:pt x="123122" y="53400"/>
                  <a:pt x="179542" y="18012"/>
                  <a:pt x="243560" y="5247"/>
                </a:cubicBezTo>
                <a:cubicBezTo>
                  <a:pt x="261782" y="1614"/>
                  <a:pt x="279941" y="-87"/>
                  <a:pt x="297825" y="3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009BD6D0-3487-B230-F448-917B70D0ABB3}"/>
              </a:ext>
            </a:extLst>
          </p:cNvPr>
          <p:cNvSpPr/>
          <p:nvPr/>
        </p:nvSpPr>
        <p:spPr>
          <a:xfrm>
            <a:off x="6996942" y="2713163"/>
            <a:ext cx="637913" cy="598584"/>
          </a:xfrm>
          <a:custGeom>
            <a:avLst/>
            <a:gdLst>
              <a:gd name="connsiteX0" fmla="*/ 299099 w 637913"/>
              <a:gd name="connsiteY0" fmla="*/ 354682 h 598584"/>
              <a:gd name="connsiteX1" fmla="*/ 637913 w 637913"/>
              <a:gd name="connsiteY1" fmla="*/ 598584 h 598584"/>
              <a:gd name="connsiteX2" fmla="*/ 602959 w 637913"/>
              <a:gd name="connsiteY2" fmla="*/ 598584 h 598584"/>
              <a:gd name="connsiteX3" fmla="*/ 318957 w 637913"/>
              <a:gd name="connsiteY3" fmla="*/ 387112 h 598584"/>
              <a:gd name="connsiteX4" fmla="*/ 34080 w 637913"/>
              <a:gd name="connsiteY4" fmla="*/ 598584 h 598584"/>
              <a:gd name="connsiteX5" fmla="*/ 0 w 637913"/>
              <a:gd name="connsiteY5" fmla="*/ 598584 h 598584"/>
              <a:gd name="connsiteX6" fmla="*/ 233075 w 637913"/>
              <a:gd name="connsiteY6" fmla="*/ 365510 h 598584"/>
              <a:gd name="connsiteX7" fmla="*/ 299099 w 637913"/>
              <a:gd name="connsiteY7" fmla="*/ 354682 h 598584"/>
              <a:gd name="connsiteX8" fmla="*/ 318956 w 637913"/>
              <a:gd name="connsiteY8" fmla="*/ 34076 h 598584"/>
              <a:gd name="connsiteX9" fmla="*/ 200986 w 637913"/>
              <a:gd name="connsiteY9" fmla="*/ 150295 h 598584"/>
              <a:gd name="connsiteX10" fmla="*/ 317209 w 637913"/>
              <a:gd name="connsiteY10" fmla="*/ 268262 h 598584"/>
              <a:gd name="connsiteX11" fmla="*/ 435179 w 637913"/>
              <a:gd name="connsiteY11" fmla="*/ 152043 h 598584"/>
              <a:gd name="connsiteX12" fmla="*/ 435179 w 637913"/>
              <a:gd name="connsiteY12" fmla="*/ 151172 h 598584"/>
              <a:gd name="connsiteX13" fmla="*/ 318956 w 637913"/>
              <a:gd name="connsiteY13" fmla="*/ 34076 h 598584"/>
              <a:gd name="connsiteX14" fmla="*/ 317218 w 637913"/>
              <a:gd name="connsiteY14" fmla="*/ 2 h 598584"/>
              <a:gd name="connsiteX15" fmla="*/ 468385 w 637913"/>
              <a:gd name="connsiteY15" fmla="*/ 149430 h 598584"/>
              <a:gd name="connsiteX16" fmla="*/ 468385 w 637913"/>
              <a:gd name="connsiteY16" fmla="*/ 151172 h 598584"/>
              <a:gd name="connsiteX17" fmla="*/ 318956 w 637913"/>
              <a:gd name="connsiteY17" fmla="*/ 300601 h 598584"/>
              <a:gd name="connsiteX18" fmla="*/ 167789 w 637913"/>
              <a:gd name="connsiteY18" fmla="*/ 151172 h 598584"/>
              <a:gd name="connsiteX19" fmla="*/ 317218 w 637913"/>
              <a:gd name="connsiteY19" fmla="*/ 2 h 59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7913" h="598584">
                <a:moveTo>
                  <a:pt x="299099" y="354682"/>
                </a:moveTo>
                <a:cubicBezTo>
                  <a:pt x="452448" y="345288"/>
                  <a:pt x="596409" y="444448"/>
                  <a:pt x="637913" y="598584"/>
                </a:cubicBezTo>
                <a:lnTo>
                  <a:pt x="602959" y="598584"/>
                </a:lnTo>
                <a:cubicBezTo>
                  <a:pt x="565226" y="473221"/>
                  <a:pt x="449877" y="387331"/>
                  <a:pt x="318957" y="387112"/>
                </a:cubicBezTo>
                <a:cubicBezTo>
                  <a:pt x="187713" y="386946"/>
                  <a:pt x="71909" y="472907"/>
                  <a:pt x="34080" y="598584"/>
                </a:cubicBezTo>
                <a:lnTo>
                  <a:pt x="0" y="598584"/>
                </a:lnTo>
                <a:cubicBezTo>
                  <a:pt x="30611" y="484913"/>
                  <a:pt x="119403" y="396118"/>
                  <a:pt x="233075" y="365510"/>
                </a:cubicBezTo>
                <a:cubicBezTo>
                  <a:pt x="255094" y="359581"/>
                  <a:pt x="277193" y="356024"/>
                  <a:pt x="299099" y="354682"/>
                </a:cubicBezTo>
                <a:close/>
                <a:moveTo>
                  <a:pt x="318956" y="34076"/>
                </a:moveTo>
                <a:cubicBezTo>
                  <a:pt x="254291" y="33594"/>
                  <a:pt x="201476" y="85627"/>
                  <a:pt x="200986" y="150295"/>
                </a:cubicBezTo>
                <a:cubicBezTo>
                  <a:pt x="200506" y="214964"/>
                  <a:pt x="252543" y="267779"/>
                  <a:pt x="317209" y="268262"/>
                </a:cubicBezTo>
                <a:cubicBezTo>
                  <a:pt x="381874" y="268745"/>
                  <a:pt x="434690" y="216711"/>
                  <a:pt x="435179" y="152043"/>
                </a:cubicBezTo>
                <a:cubicBezTo>
                  <a:pt x="435179" y="151753"/>
                  <a:pt x="435179" y="151463"/>
                  <a:pt x="435179" y="151172"/>
                </a:cubicBezTo>
                <a:cubicBezTo>
                  <a:pt x="435179" y="86842"/>
                  <a:pt x="383289" y="34556"/>
                  <a:pt x="318956" y="34076"/>
                </a:cubicBezTo>
                <a:close/>
                <a:moveTo>
                  <a:pt x="317218" y="2"/>
                </a:moveTo>
                <a:cubicBezTo>
                  <a:pt x="400225" y="-480"/>
                  <a:pt x="467904" y="66421"/>
                  <a:pt x="468385" y="149430"/>
                </a:cubicBezTo>
                <a:cubicBezTo>
                  <a:pt x="468385" y="150010"/>
                  <a:pt x="468385" y="150591"/>
                  <a:pt x="468385" y="151172"/>
                </a:cubicBezTo>
                <a:cubicBezTo>
                  <a:pt x="467904" y="233501"/>
                  <a:pt x="401282" y="300124"/>
                  <a:pt x="318956" y="300601"/>
                </a:cubicBezTo>
                <a:cubicBezTo>
                  <a:pt x="235949" y="301082"/>
                  <a:pt x="168269" y="234180"/>
                  <a:pt x="167789" y="151172"/>
                </a:cubicBezTo>
                <a:cubicBezTo>
                  <a:pt x="167299" y="68165"/>
                  <a:pt x="234201" y="482"/>
                  <a:pt x="317218" y="2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CFFF8D03-2608-922C-0619-F461C307A508}"/>
              </a:ext>
            </a:extLst>
          </p:cNvPr>
          <p:cNvSpPr/>
          <p:nvPr/>
        </p:nvSpPr>
        <p:spPr>
          <a:xfrm>
            <a:off x="2095116" y="2804943"/>
            <a:ext cx="629375" cy="495425"/>
          </a:xfrm>
          <a:custGeom>
            <a:avLst/>
            <a:gdLst>
              <a:gd name="connsiteX0" fmla="*/ 181270 w 629375"/>
              <a:gd name="connsiteY0" fmla="*/ 304946 h 495425"/>
              <a:gd name="connsiteX1" fmla="*/ 180379 w 629375"/>
              <a:gd name="connsiteY1" fmla="*/ 304967 h 495425"/>
              <a:gd name="connsiteX2" fmla="*/ 162919 w 629375"/>
              <a:gd name="connsiteY2" fmla="*/ 324171 h 495425"/>
              <a:gd name="connsiteX3" fmla="*/ 162919 w 629375"/>
              <a:gd name="connsiteY3" fmla="*/ 331447 h 495425"/>
              <a:gd name="connsiteX4" fmla="*/ 185779 w 629375"/>
              <a:gd name="connsiteY4" fmla="*/ 346160 h 495425"/>
              <a:gd name="connsiteX5" fmla="*/ 200495 w 629375"/>
              <a:gd name="connsiteY5" fmla="*/ 323297 h 495425"/>
              <a:gd name="connsiteX6" fmla="*/ 181270 w 629375"/>
              <a:gd name="connsiteY6" fmla="*/ 304946 h 495425"/>
              <a:gd name="connsiteX7" fmla="*/ 514209 w 629375"/>
              <a:gd name="connsiteY7" fmla="*/ 278730 h 495425"/>
              <a:gd name="connsiteX8" fmla="*/ 392743 w 629375"/>
              <a:gd name="connsiteY8" fmla="*/ 374854 h 495425"/>
              <a:gd name="connsiteX9" fmla="*/ 349924 w 629375"/>
              <a:gd name="connsiteY9" fmla="*/ 401943 h 495425"/>
              <a:gd name="connsiteX10" fmla="*/ 349924 w 629375"/>
              <a:gd name="connsiteY10" fmla="*/ 404565 h 495425"/>
              <a:gd name="connsiteX11" fmla="*/ 591108 w 629375"/>
              <a:gd name="connsiteY11" fmla="*/ 436023 h 495425"/>
              <a:gd name="connsiteX12" fmla="*/ 514209 w 629375"/>
              <a:gd name="connsiteY12" fmla="*/ 278730 h 495425"/>
              <a:gd name="connsiteX13" fmla="*/ 180396 w 629375"/>
              <a:gd name="connsiteY13" fmla="*/ 268244 h 495425"/>
              <a:gd name="connsiteX14" fmla="*/ 184888 w 629375"/>
              <a:gd name="connsiteY14" fmla="*/ 268353 h 495425"/>
              <a:gd name="connsiteX15" fmla="*/ 233702 w 629375"/>
              <a:gd name="connsiteY15" fmla="*/ 324171 h 495425"/>
              <a:gd name="connsiteX16" fmla="*/ 233702 w 629375"/>
              <a:gd name="connsiteY16" fmla="*/ 337680 h 495425"/>
              <a:gd name="connsiteX17" fmla="*/ 174952 w 629375"/>
              <a:gd name="connsiteY17" fmla="*/ 382920 h 495425"/>
              <a:gd name="connsiteX18" fmla="*/ 129713 w 629375"/>
              <a:gd name="connsiteY18" fmla="*/ 324171 h 495425"/>
              <a:gd name="connsiteX19" fmla="*/ 129529 w 629375"/>
              <a:gd name="connsiteY19" fmla="*/ 320485 h 495425"/>
              <a:gd name="connsiteX20" fmla="*/ 180396 w 629375"/>
              <a:gd name="connsiteY20" fmla="*/ 268244 h 495425"/>
              <a:gd name="connsiteX21" fmla="*/ 311475 w 629375"/>
              <a:gd name="connsiteY21" fmla="*/ 131050 h 495425"/>
              <a:gd name="connsiteX22" fmla="*/ 252053 w 629375"/>
              <a:gd name="connsiteY22" fmla="*/ 167751 h 495425"/>
              <a:gd name="connsiteX23" fmla="*/ 135830 w 629375"/>
              <a:gd name="connsiteY23" fmla="*/ 259506 h 495425"/>
              <a:gd name="connsiteX24" fmla="*/ 112236 w 629375"/>
              <a:gd name="connsiteY24" fmla="*/ 283100 h 495425"/>
              <a:gd name="connsiteX25" fmla="*/ 38833 w 629375"/>
              <a:gd name="connsiteY25" fmla="*/ 442140 h 495425"/>
              <a:gd name="connsiteX26" fmla="*/ 155055 w 629375"/>
              <a:gd name="connsiteY26" fmla="*/ 452627 h 495425"/>
              <a:gd name="connsiteX27" fmla="*/ 279142 w 629375"/>
              <a:gd name="connsiteY27" fmla="*/ 404565 h 495425"/>
              <a:gd name="connsiteX28" fmla="*/ 245936 w 629375"/>
              <a:gd name="connsiteY28" fmla="*/ 384466 h 495425"/>
              <a:gd name="connsiteX29" fmla="*/ 266034 w 629375"/>
              <a:gd name="connsiteY29" fmla="*/ 357377 h 495425"/>
              <a:gd name="connsiteX30" fmla="*/ 314970 w 629375"/>
              <a:gd name="connsiteY30" fmla="*/ 386214 h 495425"/>
              <a:gd name="connsiteX31" fmla="*/ 374392 w 629375"/>
              <a:gd name="connsiteY31" fmla="*/ 350386 h 495425"/>
              <a:gd name="connsiteX32" fmla="*/ 488867 w 629375"/>
              <a:gd name="connsiteY32" fmla="*/ 254263 h 495425"/>
              <a:gd name="connsiteX33" fmla="*/ 371771 w 629375"/>
              <a:gd name="connsiteY33" fmla="*/ 166878 h 495425"/>
              <a:gd name="connsiteX34" fmla="*/ 311475 w 629375"/>
              <a:gd name="connsiteY34" fmla="*/ 131050 h 495425"/>
              <a:gd name="connsiteX35" fmla="*/ 86895 w 629375"/>
              <a:gd name="connsiteY35" fmla="*/ 58520 h 495425"/>
              <a:gd name="connsiteX36" fmla="*/ 35337 w 629375"/>
              <a:gd name="connsiteY36" fmla="*/ 78619 h 495425"/>
              <a:gd name="connsiteX37" fmla="*/ 112236 w 629375"/>
              <a:gd name="connsiteY37" fmla="*/ 236786 h 495425"/>
              <a:gd name="connsiteX38" fmla="*/ 235450 w 629375"/>
              <a:gd name="connsiteY38" fmla="*/ 137167 h 495425"/>
              <a:gd name="connsiteX39" fmla="*/ 275713 w 629375"/>
              <a:gd name="connsiteY39" fmla="*/ 112515 h 495425"/>
              <a:gd name="connsiteX40" fmla="*/ 278268 w 629375"/>
              <a:gd name="connsiteY40" fmla="*/ 113573 h 495425"/>
              <a:gd name="connsiteX41" fmla="*/ 278268 w 629375"/>
              <a:gd name="connsiteY41" fmla="*/ 110951 h 495425"/>
              <a:gd name="connsiteX42" fmla="*/ 275713 w 629375"/>
              <a:gd name="connsiteY42" fmla="*/ 112515 h 495425"/>
              <a:gd name="connsiteX43" fmla="*/ 185688 w 629375"/>
              <a:gd name="connsiteY43" fmla="*/ 75243 h 495425"/>
              <a:gd name="connsiteX44" fmla="*/ 86895 w 629375"/>
              <a:gd name="connsiteY44" fmla="*/ 58520 h 495425"/>
              <a:gd name="connsiteX45" fmla="*/ 450277 w 629375"/>
              <a:gd name="connsiteY45" fmla="*/ 28665 h 495425"/>
              <a:gd name="connsiteX46" fmla="*/ 435562 w 629375"/>
              <a:gd name="connsiteY46" fmla="*/ 51528 h 495425"/>
              <a:gd name="connsiteX47" fmla="*/ 450277 w 629375"/>
              <a:gd name="connsiteY47" fmla="*/ 66241 h 495425"/>
              <a:gd name="connsiteX48" fmla="*/ 473137 w 629375"/>
              <a:gd name="connsiteY48" fmla="*/ 51528 h 495425"/>
              <a:gd name="connsiteX49" fmla="*/ 473137 w 629375"/>
              <a:gd name="connsiteY49" fmla="*/ 43378 h 495425"/>
              <a:gd name="connsiteX50" fmla="*/ 450277 w 629375"/>
              <a:gd name="connsiteY50" fmla="*/ 28665 h 495425"/>
              <a:gd name="connsiteX51" fmla="*/ 549163 w 629375"/>
              <a:gd name="connsiteY51" fmla="*/ 24440 h 495425"/>
              <a:gd name="connsiteX52" fmla="*/ 616450 w 629375"/>
              <a:gd name="connsiteY52" fmla="*/ 57646 h 495425"/>
              <a:gd name="connsiteX53" fmla="*/ 580622 w 629375"/>
              <a:gd name="connsiteY53" fmla="*/ 207075 h 495425"/>
              <a:gd name="connsiteX54" fmla="*/ 536929 w 629375"/>
              <a:gd name="connsiteY54" fmla="*/ 257758 h 495425"/>
              <a:gd name="connsiteX55" fmla="*/ 618197 w 629375"/>
              <a:gd name="connsiteY55" fmla="*/ 456996 h 495425"/>
              <a:gd name="connsiteX56" fmla="*/ 539551 w 629375"/>
              <a:gd name="connsiteY56" fmla="*/ 492824 h 495425"/>
              <a:gd name="connsiteX57" fmla="*/ 314096 w 629375"/>
              <a:gd name="connsiteY57" fmla="*/ 424663 h 495425"/>
              <a:gd name="connsiteX58" fmla="*/ 162046 w 629375"/>
              <a:gd name="connsiteY58" fmla="*/ 484959 h 495425"/>
              <a:gd name="connsiteX59" fmla="*/ 99128 w 629375"/>
              <a:gd name="connsiteY59" fmla="*/ 494571 h 495425"/>
              <a:gd name="connsiteX60" fmla="*/ 11743 w 629375"/>
              <a:gd name="connsiteY60" fmla="*/ 460491 h 495425"/>
              <a:gd name="connsiteX61" fmla="*/ 94759 w 629375"/>
              <a:gd name="connsiteY61" fmla="*/ 260380 h 495425"/>
              <a:gd name="connsiteX62" fmla="*/ 13491 w 629375"/>
              <a:gd name="connsiteY62" fmla="*/ 61142 h 495425"/>
              <a:gd name="connsiteX63" fmla="*/ 317592 w 629375"/>
              <a:gd name="connsiteY63" fmla="*/ 93474 h 495425"/>
              <a:gd name="connsiteX64" fmla="*/ 374392 w 629375"/>
              <a:gd name="connsiteY64" fmla="*/ 66385 h 495425"/>
              <a:gd name="connsiteX65" fmla="*/ 381383 w 629375"/>
              <a:gd name="connsiteY65" fmla="*/ 96096 h 495425"/>
              <a:gd name="connsiteX66" fmla="*/ 346429 w 629375"/>
              <a:gd name="connsiteY66" fmla="*/ 112699 h 495425"/>
              <a:gd name="connsiteX67" fmla="*/ 389248 w 629375"/>
              <a:gd name="connsiteY67" fmla="*/ 139788 h 495425"/>
              <a:gd name="connsiteX68" fmla="*/ 511587 w 629375"/>
              <a:gd name="connsiteY68" fmla="*/ 235038 h 495425"/>
              <a:gd name="connsiteX69" fmla="*/ 551785 w 629375"/>
              <a:gd name="connsiteY69" fmla="*/ 187850 h 495425"/>
              <a:gd name="connsiteX70" fmla="*/ 586739 w 629375"/>
              <a:gd name="connsiteY70" fmla="*/ 75997 h 495425"/>
              <a:gd name="connsiteX71" fmla="*/ 549163 w 629375"/>
              <a:gd name="connsiteY71" fmla="*/ 57646 h 495425"/>
              <a:gd name="connsiteX72" fmla="*/ 453021 w 629375"/>
              <a:gd name="connsiteY72" fmla="*/ 8 h 495425"/>
              <a:gd name="connsiteX73" fmla="*/ 506344 w 629375"/>
              <a:gd name="connsiteY73" fmla="*/ 51528 h 495425"/>
              <a:gd name="connsiteX74" fmla="*/ 506370 w 629375"/>
              <a:gd name="connsiteY74" fmla="*/ 52439 h 495425"/>
              <a:gd name="connsiteX75" fmla="*/ 455660 w 629375"/>
              <a:gd name="connsiteY75" fmla="*/ 104833 h 495425"/>
              <a:gd name="connsiteX76" fmla="*/ 454821 w 629375"/>
              <a:gd name="connsiteY76" fmla="*/ 104854 h 495425"/>
              <a:gd name="connsiteX77" fmla="*/ 401499 w 629375"/>
              <a:gd name="connsiteY77" fmla="*/ 53334 h 495425"/>
              <a:gd name="connsiteX78" fmla="*/ 453021 w 629375"/>
              <a:gd name="connsiteY78" fmla="*/ 8 h 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9375" h="495425">
                <a:moveTo>
                  <a:pt x="181270" y="304946"/>
                </a:moveTo>
                <a:cubicBezTo>
                  <a:pt x="180973" y="304946"/>
                  <a:pt x="180676" y="304953"/>
                  <a:pt x="180379" y="304967"/>
                </a:cubicBezTo>
                <a:cubicBezTo>
                  <a:pt x="170251" y="305449"/>
                  <a:pt x="162439" y="314047"/>
                  <a:pt x="162919" y="324171"/>
                </a:cubicBezTo>
                <a:lnTo>
                  <a:pt x="162919" y="331447"/>
                </a:lnTo>
                <a:cubicBezTo>
                  <a:pt x="165174" y="341824"/>
                  <a:pt x="175407" y="348410"/>
                  <a:pt x="185779" y="346160"/>
                </a:cubicBezTo>
                <a:cubicBezTo>
                  <a:pt x="196161" y="343909"/>
                  <a:pt x="202750" y="333673"/>
                  <a:pt x="200495" y="323297"/>
                </a:cubicBezTo>
                <a:cubicBezTo>
                  <a:pt x="199621" y="313211"/>
                  <a:pt x="191389" y="305349"/>
                  <a:pt x="181270" y="304946"/>
                </a:cubicBezTo>
                <a:close/>
                <a:moveTo>
                  <a:pt x="514209" y="278730"/>
                </a:moveTo>
                <a:cubicBezTo>
                  <a:pt x="476677" y="314335"/>
                  <a:pt x="436025" y="346505"/>
                  <a:pt x="392743" y="374854"/>
                </a:cubicBezTo>
                <a:lnTo>
                  <a:pt x="349924" y="401943"/>
                </a:lnTo>
                <a:lnTo>
                  <a:pt x="349924" y="404565"/>
                </a:lnTo>
                <a:cubicBezTo>
                  <a:pt x="471390" y="463987"/>
                  <a:pt x="572757" y="463987"/>
                  <a:pt x="591108" y="436023"/>
                </a:cubicBezTo>
                <a:cubicBezTo>
                  <a:pt x="609459" y="408060"/>
                  <a:pt x="580622" y="346891"/>
                  <a:pt x="514209" y="278730"/>
                </a:cubicBezTo>
                <a:close/>
                <a:moveTo>
                  <a:pt x="180396" y="268244"/>
                </a:moveTo>
                <a:cubicBezTo>
                  <a:pt x="181899" y="268216"/>
                  <a:pt x="183394" y="268252"/>
                  <a:pt x="184888" y="268353"/>
                </a:cubicBezTo>
                <a:cubicBezTo>
                  <a:pt x="213786" y="270288"/>
                  <a:pt x="235641" y="295279"/>
                  <a:pt x="233702" y="324171"/>
                </a:cubicBezTo>
                <a:cubicBezTo>
                  <a:pt x="234287" y="328655"/>
                  <a:pt x="234287" y="333196"/>
                  <a:pt x="233702" y="337680"/>
                </a:cubicBezTo>
                <a:cubicBezTo>
                  <a:pt x="229970" y="366395"/>
                  <a:pt x="203667" y="386651"/>
                  <a:pt x="174952" y="382920"/>
                </a:cubicBezTo>
                <a:cubicBezTo>
                  <a:pt x="146238" y="379188"/>
                  <a:pt x="125982" y="352886"/>
                  <a:pt x="129713" y="324171"/>
                </a:cubicBezTo>
                <a:cubicBezTo>
                  <a:pt x="129608" y="322945"/>
                  <a:pt x="129547" y="321715"/>
                  <a:pt x="129529" y="320485"/>
                </a:cubicBezTo>
                <a:cubicBezTo>
                  <a:pt x="129154" y="292013"/>
                  <a:pt x="151926" y="268624"/>
                  <a:pt x="180396" y="268244"/>
                </a:cubicBezTo>
                <a:close/>
                <a:moveTo>
                  <a:pt x="311475" y="131050"/>
                </a:moveTo>
                <a:cubicBezTo>
                  <a:pt x="291376" y="142410"/>
                  <a:pt x="271278" y="154644"/>
                  <a:pt x="252053" y="167751"/>
                </a:cubicBezTo>
                <a:cubicBezTo>
                  <a:pt x="210894" y="195146"/>
                  <a:pt x="172025" y="225831"/>
                  <a:pt x="135830" y="259506"/>
                </a:cubicBezTo>
                <a:lnTo>
                  <a:pt x="112236" y="283100"/>
                </a:lnTo>
                <a:cubicBezTo>
                  <a:pt x="48445" y="355629"/>
                  <a:pt x="24851" y="421168"/>
                  <a:pt x="38833" y="442140"/>
                </a:cubicBezTo>
                <a:cubicBezTo>
                  <a:pt x="52814" y="463113"/>
                  <a:pt x="96507" y="467482"/>
                  <a:pt x="155055" y="452627"/>
                </a:cubicBezTo>
                <a:cubicBezTo>
                  <a:pt x="198197" y="441642"/>
                  <a:pt x="239854" y="425502"/>
                  <a:pt x="279142" y="404565"/>
                </a:cubicBezTo>
                <a:lnTo>
                  <a:pt x="245936" y="384466"/>
                </a:lnTo>
                <a:lnTo>
                  <a:pt x="266034" y="357377"/>
                </a:lnTo>
                <a:cubicBezTo>
                  <a:pt x="282638" y="367863"/>
                  <a:pt x="298367" y="377476"/>
                  <a:pt x="314970" y="386214"/>
                </a:cubicBezTo>
                <a:cubicBezTo>
                  <a:pt x="334195" y="375728"/>
                  <a:pt x="354294" y="363494"/>
                  <a:pt x="374392" y="350386"/>
                </a:cubicBezTo>
                <a:cubicBezTo>
                  <a:pt x="415481" y="322011"/>
                  <a:pt x="453808" y="289827"/>
                  <a:pt x="488867" y="254263"/>
                </a:cubicBezTo>
                <a:cubicBezTo>
                  <a:pt x="452235" y="222045"/>
                  <a:pt x="413078" y="192822"/>
                  <a:pt x="371771" y="166878"/>
                </a:cubicBezTo>
                <a:cubicBezTo>
                  <a:pt x="351672" y="153770"/>
                  <a:pt x="331573" y="142410"/>
                  <a:pt x="311475" y="131050"/>
                </a:cubicBezTo>
                <a:close/>
                <a:moveTo>
                  <a:pt x="86895" y="58520"/>
                </a:moveTo>
                <a:cubicBezTo>
                  <a:pt x="67527" y="56897"/>
                  <a:pt x="48496" y="64316"/>
                  <a:pt x="35337" y="78619"/>
                </a:cubicBezTo>
                <a:cubicBezTo>
                  <a:pt x="16986" y="106582"/>
                  <a:pt x="45823" y="168625"/>
                  <a:pt x="112236" y="236786"/>
                </a:cubicBezTo>
                <a:cubicBezTo>
                  <a:pt x="150520" y="200272"/>
                  <a:pt x="191731" y="166954"/>
                  <a:pt x="235450" y="137167"/>
                </a:cubicBezTo>
                <a:lnTo>
                  <a:pt x="275713" y="112515"/>
                </a:lnTo>
                <a:lnTo>
                  <a:pt x="278268" y="113573"/>
                </a:lnTo>
                <a:lnTo>
                  <a:pt x="278268" y="110951"/>
                </a:lnTo>
                <a:lnTo>
                  <a:pt x="275713" y="112515"/>
                </a:lnTo>
                <a:lnTo>
                  <a:pt x="185688" y="75243"/>
                </a:lnTo>
                <a:cubicBezTo>
                  <a:pt x="153589" y="66009"/>
                  <a:pt x="120455" y="60376"/>
                  <a:pt x="86895" y="58520"/>
                </a:cubicBezTo>
                <a:close/>
                <a:moveTo>
                  <a:pt x="450277" y="28665"/>
                </a:moveTo>
                <a:cubicBezTo>
                  <a:pt x="439896" y="30916"/>
                  <a:pt x="433307" y="41152"/>
                  <a:pt x="435562" y="51528"/>
                </a:cubicBezTo>
                <a:cubicBezTo>
                  <a:pt x="437161" y="58892"/>
                  <a:pt x="442911" y="64643"/>
                  <a:pt x="450277" y="66241"/>
                </a:cubicBezTo>
                <a:cubicBezTo>
                  <a:pt x="460650" y="68492"/>
                  <a:pt x="470883" y="61905"/>
                  <a:pt x="473137" y="51528"/>
                </a:cubicBezTo>
                <a:cubicBezTo>
                  <a:pt x="473723" y="48843"/>
                  <a:pt x="473723" y="46063"/>
                  <a:pt x="473137" y="43378"/>
                </a:cubicBezTo>
                <a:cubicBezTo>
                  <a:pt x="470883" y="33002"/>
                  <a:pt x="460650" y="26415"/>
                  <a:pt x="450277" y="28665"/>
                </a:cubicBezTo>
                <a:close/>
                <a:moveTo>
                  <a:pt x="549163" y="24440"/>
                </a:moveTo>
                <a:cubicBezTo>
                  <a:pt x="575449" y="24826"/>
                  <a:pt x="600152" y="37022"/>
                  <a:pt x="616450" y="57646"/>
                </a:cubicBezTo>
                <a:cubicBezTo>
                  <a:pt x="639170" y="91726"/>
                  <a:pt x="626062" y="145031"/>
                  <a:pt x="580622" y="207075"/>
                </a:cubicBezTo>
                <a:cubicBezTo>
                  <a:pt x="567330" y="225028"/>
                  <a:pt x="552728" y="241969"/>
                  <a:pt x="536929" y="257758"/>
                </a:cubicBezTo>
                <a:cubicBezTo>
                  <a:pt x="609459" y="331161"/>
                  <a:pt x="650530" y="408060"/>
                  <a:pt x="618197" y="456996"/>
                </a:cubicBezTo>
                <a:cubicBezTo>
                  <a:pt x="599602" y="481306"/>
                  <a:pt x="570101" y="494746"/>
                  <a:pt x="539551" y="492824"/>
                </a:cubicBezTo>
                <a:cubicBezTo>
                  <a:pt x="460144" y="487808"/>
                  <a:pt x="382982" y="464476"/>
                  <a:pt x="314096" y="424663"/>
                </a:cubicBezTo>
                <a:cubicBezTo>
                  <a:pt x="266034" y="450835"/>
                  <a:pt x="214975" y="471074"/>
                  <a:pt x="162046" y="484959"/>
                </a:cubicBezTo>
                <a:cubicBezTo>
                  <a:pt x="141475" y="490403"/>
                  <a:pt x="120381" y="493619"/>
                  <a:pt x="99128" y="494571"/>
                </a:cubicBezTo>
                <a:cubicBezTo>
                  <a:pt x="66078" y="498984"/>
                  <a:pt x="33077" y="486113"/>
                  <a:pt x="11743" y="460491"/>
                </a:cubicBezTo>
                <a:cubicBezTo>
                  <a:pt x="-21463" y="411556"/>
                  <a:pt x="18734" y="334657"/>
                  <a:pt x="94759" y="260380"/>
                </a:cubicBezTo>
                <a:cubicBezTo>
                  <a:pt x="22229" y="186102"/>
                  <a:pt x="-18842" y="110077"/>
                  <a:pt x="13491" y="61142"/>
                </a:cubicBezTo>
                <a:cubicBezTo>
                  <a:pt x="55436" y="-3523"/>
                  <a:pt x="189135" y="27062"/>
                  <a:pt x="317592" y="93474"/>
                </a:cubicBezTo>
                <a:cubicBezTo>
                  <a:pt x="336817" y="82988"/>
                  <a:pt x="356041" y="74249"/>
                  <a:pt x="374392" y="66385"/>
                </a:cubicBezTo>
                <a:lnTo>
                  <a:pt x="381383" y="96096"/>
                </a:lnTo>
                <a:lnTo>
                  <a:pt x="346429" y="112699"/>
                </a:lnTo>
                <a:lnTo>
                  <a:pt x="389248" y="139788"/>
                </a:lnTo>
                <a:cubicBezTo>
                  <a:pt x="432748" y="167876"/>
                  <a:pt x="473688" y="199750"/>
                  <a:pt x="511587" y="235038"/>
                </a:cubicBezTo>
                <a:cubicBezTo>
                  <a:pt x="526443" y="218435"/>
                  <a:pt x="540424" y="202705"/>
                  <a:pt x="551785" y="187850"/>
                </a:cubicBezTo>
                <a:cubicBezTo>
                  <a:pt x="586739" y="138914"/>
                  <a:pt x="600720" y="96970"/>
                  <a:pt x="586739" y="75997"/>
                </a:cubicBezTo>
                <a:cubicBezTo>
                  <a:pt x="577118" y="65176"/>
                  <a:pt x="563616" y="58583"/>
                  <a:pt x="549163" y="57646"/>
                </a:cubicBezTo>
                <a:close/>
                <a:moveTo>
                  <a:pt x="453021" y="8"/>
                </a:moveTo>
                <a:cubicBezTo>
                  <a:pt x="481972" y="-491"/>
                  <a:pt x="505846" y="22576"/>
                  <a:pt x="506344" y="51528"/>
                </a:cubicBezTo>
                <a:cubicBezTo>
                  <a:pt x="506353" y="51832"/>
                  <a:pt x="506361" y="52136"/>
                  <a:pt x="506370" y="52439"/>
                </a:cubicBezTo>
                <a:cubicBezTo>
                  <a:pt x="506833" y="80910"/>
                  <a:pt x="484131" y="104368"/>
                  <a:pt x="455660" y="104833"/>
                </a:cubicBezTo>
                <a:cubicBezTo>
                  <a:pt x="455381" y="104843"/>
                  <a:pt x="455101" y="104850"/>
                  <a:pt x="454821" y="104854"/>
                </a:cubicBezTo>
                <a:cubicBezTo>
                  <a:pt x="425871" y="105353"/>
                  <a:pt x="401997" y="82286"/>
                  <a:pt x="401499" y="53334"/>
                </a:cubicBezTo>
                <a:cubicBezTo>
                  <a:pt x="401001" y="24381"/>
                  <a:pt x="424062" y="506"/>
                  <a:pt x="453021" y="8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D5EB21DC-8488-EB19-5E20-9C709DE47056}"/>
              </a:ext>
            </a:extLst>
          </p:cNvPr>
          <p:cNvSpPr txBox="1"/>
          <p:nvPr/>
        </p:nvSpPr>
        <p:spPr>
          <a:xfrm>
            <a:off x="137588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ED1620D9-CB11-DF6D-3CF9-80C935EF675A}"/>
              </a:ext>
            </a:extLst>
          </p:cNvPr>
          <p:cNvSpPr txBox="1"/>
          <p:nvPr/>
        </p:nvSpPr>
        <p:spPr>
          <a:xfrm>
            <a:off x="233216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18">
            <a:extLst>
              <a:ext uri="{FF2B5EF4-FFF2-40B4-BE49-F238E27FC236}">
                <a16:creationId xmlns:a16="http://schemas.microsoft.com/office/drawing/2014/main" id="{8D69FA06-6A2C-7293-985E-747D4C0608A4}"/>
              </a:ext>
            </a:extLst>
          </p:cNvPr>
          <p:cNvSpPr/>
          <p:nvPr/>
        </p:nvSpPr>
        <p:spPr>
          <a:xfrm>
            <a:off x="380754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9">
            <a:extLst>
              <a:ext uri="{FF2B5EF4-FFF2-40B4-BE49-F238E27FC236}">
                <a16:creationId xmlns:a16="http://schemas.microsoft.com/office/drawing/2014/main" id="{6C1FF28E-5969-8BF4-4EBF-7A0F2E15E82B}"/>
              </a:ext>
            </a:extLst>
          </p:cNvPr>
          <p:cNvSpPr/>
          <p:nvPr/>
        </p:nvSpPr>
        <p:spPr>
          <a:xfrm>
            <a:off x="380754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BBD1FD5B-7B56-3A68-0BB8-4B865686184C}"/>
              </a:ext>
            </a:extLst>
          </p:cNvPr>
          <p:cNvSpPr/>
          <p:nvPr/>
        </p:nvSpPr>
        <p:spPr>
          <a:xfrm rot="10800000">
            <a:off x="461411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21">
            <a:extLst>
              <a:ext uri="{FF2B5EF4-FFF2-40B4-BE49-F238E27FC236}">
                <a16:creationId xmlns:a16="http://schemas.microsoft.com/office/drawing/2014/main" id="{5CDC3F5A-4CCD-1CAC-6EF4-5D0619B7B835}"/>
              </a:ext>
            </a:extLst>
          </p:cNvPr>
          <p:cNvSpPr txBox="1"/>
          <p:nvPr/>
        </p:nvSpPr>
        <p:spPr>
          <a:xfrm>
            <a:off x="384993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42%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22">
            <a:extLst>
              <a:ext uri="{FF2B5EF4-FFF2-40B4-BE49-F238E27FC236}">
                <a16:creationId xmlns:a16="http://schemas.microsoft.com/office/drawing/2014/main" id="{F3FD1CD9-1F89-42C0-998B-BF53C25F7FFD}"/>
              </a:ext>
            </a:extLst>
          </p:cNvPr>
          <p:cNvSpPr txBox="1"/>
          <p:nvPr/>
        </p:nvSpPr>
        <p:spPr>
          <a:xfrm>
            <a:off x="480621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" name="iSHEJI-23">
            <a:extLst>
              <a:ext uri="{FF2B5EF4-FFF2-40B4-BE49-F238E27FC236}">
                <a16:creationId xmlns:a16="http://schemas.microsoft.com/office/drawing/2014/main" id="{1A29B82D-93FB-B920-E3E5-A2EA1087485F}"/>
              </a:ext>
            </a:extLst>
          </p:cNvPr>
          <p:cNvSpPr/>
          <p:nvPr/>
        </p:nvSpPr>
        <p:spPr>
          <a:xfrm>
            <a:off x="628159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4">
            <a:extLst>
              <a:ext uri="{FF2B5EF4-FFF2-40B4-BE49-F238E27FC236}">
                <a16:creationId xmlns:a16="http://schemas.microsoft.com/office/drawing/2014/main" id="{E52789A7-6A15-45E4-822A-55377B9A025E}"/>
              </a:ext>
            </a:extLst>
          </p:cNvPr>
          <p:cNvSpPr/>
          <p:nvPr/>
        </p:nvSpPr>
        <p:spPr>
          <a:xfrm>
            <a:off x="628159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5">
            <a:extLst>
              <a:ext uri="{FF2B5EF4-FFF2-40B4-BE49-F238E27FC236}">
                <a16:creationId xmlns:a16="http://schemas.microsoft.com/office/drawing/2014/main" id="{90066E81-FAC0-5575-1C06-11F91B782E1D}"/>
              </a:ext>
            </a:extLst>
          </p:cNvPr>
          <p:cNvSpPr/>
          <p:nvPr/>
        </p:nvSpPr>
        <p:spPr>
          <a:xfrm rot="10800000">
            <a:off x="708816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6">
            <a:extLst>
              <a:ext uri="{FF2B5EF4-FFF2-40B4-BE49-F238E27FC236}">
                <a16:creationId xmlns:a16="http://schemas.microsoft.com/office/drawing/2014/main" id="{9681360C-5B83-3A2B-8524-2D439AAEEDBC}"/>
              </a:ext>
            </a:extLst>
          </p:cNvPr>
          <p:cNvSpPr txBox="1"/>
          <p:nvPr/>
        </p:nvSpPr>
        <p:spPr>
          <a:xfrm>
            <a:off x="632398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27">
            <a:extLst>
              <a:ext uri="{FF2B5EF4-FFF2-40B4-BE49-F238E27FC236}">
                <a16:creationId xmlns:a16="http://schemas.microsoft.com/office/drawing/2014/main" id="{8E5D12F4-42DE-FF85-588E-329DE06C9408}"/>
              </a:ext>
            </a:extLst>
          </p:cNvPr>
          <p:cNvSpPr txBox="1"/>
          <p:nvPr/>
        </p:nvSpPr>
        <p:spPr>
          <a:xfrm>
            <a:off x="728026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9" name="iSHEJI-28">
            <a:extLst>
              <a:ext uri="{FF2B5EF4-FFF2-40B4-BE49-F238E27FC236}">
                <a16:creationId xmlns:a16="http://schemas.microsoft.com/office/drawing/2014/main" id="{900F3752-D427-E74B-A59A-B7FA2FADA4AA}"/>
              </a:ext>
            </a:extLst>
          </p:cNvPr>
          <p:cNvSpPr/>
          <p:nvPr/>
        </p:nvSpPr>
        <p:spPr>
          <a:xfrm>
            <a:off x="875564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9">
            <a:extLst>
              <a:ext uri="{FF2B5EF4-FFF2-40B4-BE49-F238E27FC236}">
                <a16:creationId xmlns:a16="http://schemas.microsoft.com/office/drawing/2014/main" id="{12FBB3B0-93EE-2075-26E8-0DBCEAD02396}"/>
              </a:ext>
            </a:extLst>
          </p:cNvPr>
          <p:cNvSpPr/>
          <p:nvPr/>
        </p:nvSpPr>
        <p:spPr>
          <a:xfrm>
            <a:off x="875564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30">
            <a:extLst>
              <a:ext uri="{FF2B5EF4-FFF2-40B4-BE49-F238E27FC236}">
                <a16:creationId xmlns:a16="http://schemas.microsoft.com/office/drawing/2014/main" id="{DC3A7631-C1FE-0EFB-7C9A-515F441B4A46}"/>
              </a:ext>
            </a:extLst>
          </p:cNvPr>
          <p:cNvSpPr/>
          <p:nvPr/>
        </p:nvSpPr>
        <p:spPr>
          <a:xfrm rot="10800000">
            <a:off x="956221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1">
            <a:extLst>
              <a:ext uri="{FF2B5EF4-FFF2-40B4-BE49-F238E27FC236}">
                <a16:creationId xmlns:a16="http://schemas.microsoft.com/office/drawing/2014/main" id="{794F8AC3-8E15-ACCE-0B29-05DA5F46874A}"/>
              </a:ext>
            </a:extLst>
          </p:cNvPr>
          <p:cNvSpPr txBox="1"/>
          <p:nvPr/>
        </p:nvSpPr>
        <p:spPr>
          <a:xfrm>
            <a:off x="879803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6" name="iSHEJI-32">
            <a:extLst>
              <a:ext uri="{FF2B5EF4-FFF2-40B4-BE49-F238E27FC236}">
                <a16:creationId xmlns:a16="http://schemas.microsoft.com/office/drawing/2014/main" id="{4613EB3D-FA8A-FC8B-6099-17541F8E3CBD}"/>
              </a:ext>
            </a:extLst>
          </p:cNvPr>
          <p:cNvSpPr txBox="1"/>
          <p:nvPr/>
        </p:nvSpPr>
        <p:spPr>
          <a:xfrm>
            <a:off x="975431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7" name="iSHEJI-33">
            <a:extLst>
              <a:ext uri="{FF2B5EF4-FFF2-40B4-BE49-F238E27FC236}">
                <a16:creationId xmlns:a16="http://schemas.microsoft.com/office/drawing/2014/main" id="{E41E5A75-F230-8AFD-9F34-D52C86CC6FE9}"/>
              </a:ext>
            </a:extLst>
          </p:cNvPr>
          <p:cNvSpPr txBox="1"/>
          <p:nvPr/>
        </p:nvSpPr>
        <p:spPr>
          <a:xfrm>
            <a:off x="700257" y="4926380"/>
            <a:ext cx="1079148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05375FA-A134-D6B5-D8FA-3E1BB43B33B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B5EF30E2-AA12-BA1D-B612-E198C752C9BB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9717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FDECAEC4-305A-3A5C-CAA8-8C4D835AC8C4}"/>
              </a:ext>
            </a:extLst>
          </p:cNvPr>
          <p:cNvSpPr/>
          <p:nvPr/>
        </p:nvSpPr>
        <p:spPr>
          <a:xfrm>
            <a:off x="0" y="0"/>
            <a:ext cx="12192000" cy="260116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CD2A443D-3DFE-5949-BBCE-9CFAB86719B4}"/>
              </a:ext>
            </a:extLst>
          </p:cNvPr>
          <p:cNvSpPr/>
          <p:nvPr/>
        </p:nvSpPr>
        <p:spPr>
          <a:xfrm>
            <a:off x="2142190" y="1663164"/>
            <a:ext cx="277271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Catalogue</a:t>
            </a:r>
            <a:endParaRPr lang="zh-CN" altLang="en-US" sz="36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5" name="iSHEJI-3">
            <a:extLst>
              <a:ext uri="{FF2B5EF4-FFF2-40B4-BE49-F238E27FC236}">
                <a16:creationId xmlns:a16="http://schemas.microsoft.com/office/drawing/2014/main" id="{45DD832D-F5FB-9414-051C-BA351DC08A6C}"/>
              </a:ext>
            </a:extLst>
          </p:cNvPr>
          <p:cNvCxnSpPr>
            <a:cxnSpLocks/>
          </p:cNvCxnSpPr>
          <p:nvPr/>
        </p:nvCxnSpPr>
        <p:spPr>
          <a:xfrm flipH="1">
            <a:off x="2142190" y="2357309"/>
            <a:ext cx="455865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4">
            <a:extLst>
              <a:ext uri="{FF2B5EF4-FFF2-40B4-BE49-F238E27FC236}">
                <a16:creationId xmlns:a16="http://schemas.microsoft.com/office/drawing/2014/main" id="{49870EEB-F7A7-ADC3-BAED-8E912D92D566}"/>
              </a:ext>
            </a:extLst>
          </p:cNvPr>
          <p:cNvSpPr/>
          <p:nvPr/>
        </p:nvSpPr>
        <p:spPr>
          <a:xfrm>
            <a:off x="2293819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5FC75D85-E379-A8BD-4F7F-E2DA97328378}"/>
              </a:ext>
            </a:extLst>
          </p:cNvPr>
          <p:cNvSpPr txBox="1"/>
          <p:nvPr/>
        </p:nvSpPr>
        <p:spPr>
          <a:xfrm>
            <a:off x="2639014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079D3267-96DD-499E-CFED-7C7BCEA1E1AE}"/>
              </a:ext>
            </a:extLst>
          </p:cNvPr>
          <p:cNvSpPr txBox="1"/>
          <p:nvPr/>
        </p:nvSpPr>
        <p:spPr>
          <a:xfrm>
            <a:off x="2669494" y="3693522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Steady growth of business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68261FF-42AB-8E20-F0F8-F7B8DF7EE57A}"/>
              </a:ext>
            </a:extLst>
          </p:cNvPr>
          <p:cNvSpPr txBox="1"/>
          <p:nvPr/>
        </p:nvSpPr>
        <p:spPr>
          <a:xfrm>
            <a:off x="7718721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E8EB3D39-E346-00F0-48C2-809CEBD3D159}"/>
              </a:ext>
            </a:extLst>
          </p:cNvPr>
          <p:cNvSpPr txBox="1"/>
          <p:nvPr/>
        </p:nvSpPr>
        <p:spPr>
          <a:xfrm>
            <a:off x="7749201" y="3693522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BD3A2A1C-D686-486E-AE91-E6A6EF1F18C5}"/>
              </a:ext>
            </a:extLst>
          </p:cNvPr>
          <p:cNvSpPr txBox="1"/>
          <p:nvPr/>
        </p:nvSpPr>
        <p:spPr>
          <a:xfrm>
            <a:off x="2639014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22DDF0D1-7F30-8F90-22D6-C2889A59B1B0}"/>
              </a:ext>
            </a:extLst>
          </p:cNvPr>
          <p:cNvSpPr txBox="1"/>
          <p:nvPr/>
        </p:nvSpPr>
        <p:spPr>
          <a:xfrm>
            <a:off x="2669494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F87D7122-1937-3AD8-AE99-3202770E8947}"/>
              </a:ext>
            </a:extLst>
          </p:cNvPr>
          <p:cNvSpPr txBox="1"/>
          <p:nvPr/>
        </p:nvSpPr>
        <p:spPr>
          <a:xfrm>
            <a:off x="7718721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A58EF58A-E640-B033-DAFA-23D2DB1A8FDE}"/>
              </a:ext>
            </a:extLst>
          </p:cNvPr>
          <p:cNvSpPr txBox="1"/>
          <p:nvPr/>
        </p:nvSpPr>
        <p:spPr>
          <a:xfrm>
            <a:off x="7749201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Work Plan</a:t>
            </a: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CF6293BD-8C81-9124-C909-F8473DD6C1B4}"/>
              </a:ext>
            </a:extLst>
          </p:cNvPr>
          <p:cNvSpPr/>
          <p:nvPr/>
        </p:nvSpPr>
        <p:spPr>
          <a:xfrm>
            <a:off x="7346380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16CB7FEC-0998-C190-0679-1BAEE92BB78F}"/>
              </a:ext>
            </a:extLst>
          </p:cNvPr>
          <p:cNvSpPr/>
          <p:nvPr/>
        </p:nvSpPr>
        <p:spPr>
          <a:xfrm>
            <a:off x="2240423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ABECBD4A-5BFA-50CF-84BF-A57ADC76CFAC}"/>
              </a:ext>
            </a:extLst>
          </p:cNvPr>
          <p:cNvSpPr/>
          <p:nvPr/>
        </p:nvSpPr>
        <p:spPr>
          <a:xfrm>
            <a:off x="7346380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E8B3B1D2-B36E-A228-FF26-641BE3D770A4}"/>
              </a:ext>
            </a:extLst>
          </p:cNvPr>
          <p:cNvSpPr/>
          <p:nvPr/>
        </p:nvSpPr>
        <p:spPr>
          <a:xfrm>
            <a:off x="4796916" y="1838262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29" name="iSHEJI-17">
            <a:extLst>
              <a:ext uri="{FF2B5EF4-FFF2-40B4-BE49-F238E27FC236}">
                <a16:creationId xmlns:a16="http://schemas.microsoft.com/office/drawing/2014/main" id="{03FA108B-2483-6258-98CA-69721DBF4F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920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988C37A-2DE0-F4D7-4321-B595D117B516}"/>
              </a:ext>
            </a:extLst>
          </p:cNvPr>
          <p:cNvSpPr/>
          <p:nvPr/>
        </p:nvSpPr>
        <p:spPr>
          <a:xfrm>
            <a:off x="5257799" y="0"/>
            <a:ext cx="6934201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89385BF2-93E1-E1A8-A949-CB6A4A402C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728" y="782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186E9F8F-56E8-AFAB-B709-91F4E907D135}"/>
              </a:ext>
            </a:extLst>
          </p:cNvPr>
          <p:cNvSpPr txBox="1"/>
          <p:nvPr/>
        </p:nvSpPr>
        <p:spPr>
          <a:xfrm>
            <a:off x="524466" y="3007520"/>
            <a:ext cx="448324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7B79B987-709F-D495-7390-FD54B813B0A6}"/>
              </a:ext>
            </a:extLst>
          </p:cNvPr>
          <p:cNvSpPr txBox="1"/>
          <p:nvPr/>
        </p:nvSpPr>
        <p:spPr>
          <a:xfrm>
            <a:off x="623281" y="4598196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</a:p>
        </p:txBody>
      </p:sp>
      <p:cxnSp>
        <p:nvCxnSpPr>
          <p:cNvPr id="8" name="iSHEJI-5">
            <a:extLst>
              <a:ext uri="{FF2B5EF4-FFF2-40B4-BE49-F238E27FC236}">
                <a16:creationId xmlns:a16="http://schemas.microsoft.com/office/drawing/2014/main" id="{0B1696E2-220E-B0FC-E943-383F3984D271}"/>
              </a:ext>
            </a:extLst>
          </p:cNvPr>
          <p:cNvCxnSpPr/>
          <p:nvPr/>
        </p:nvCxnSpPr>
        <p:spPr>
          <a:xfrm>
            <a:off x="623281" y="4351691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HEJI-6">
            <a:extLst>
              <a:ext uri="{FF2B5EF4-FFF2-40B4-BE49-F238E27FC236}">
                <a16:creationId xmlns:a16="http://schemas.microsoft.com/office/drawing/2014/main" id="{E7FF3B3D-6764-A713-BE55-1F2130EF84A1}"/>
              </a:ext>
            </a:extLst>
          </p:cNvPr>
          <p:cNvSpPr/>
          <p:nvPr/>
        </p:nvSpPr>
        <p:spPr>
          <a:xfrm>
            <a:off x="0" y="1495425"/>
            <a:ext cx="1219200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93661180-8A31-C028-5DE3-256F446F0B00}"/>
              </a:ext>
            </a:extLst>
          </p:cNvPr>
          <p:cNvSpPr txBox="1"/>
          <p:nvPr/>
        </p:nvSpPr>
        <p:spPr>
          <a:xfrm>
            <a:off x="524466" y="14954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647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F5FEEC-7F76-6A52-4A2F-AE7F829F6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96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192D60-060D-896A-1D2B-3280FCD29FEC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7722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578377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4" name="iSHEJI-1">
            <a:extLst>
              <a:ext uri="{FF2B5EF4-FFF2-40B4-BE49-F238E27FC236}">
                <a16:creationId xmlns:a16="http://schemas.microsoft.com/office/drawing/2014/main" id="{5756FA10-366D-6526-6070-C466361CB6A5}"/>
              </a:ext>
            </a:extLst>
          </p:cNvPr>
          <p:cNvCxnSpPr>
            <a:cxnSpLocks/>
          </p:cNvCxnSpPr>
          <p:nvPr/>
        </p:nvCxnSpPr>
        <p:spPr>
          <a:xfrm>
            <a:off x="6225540" y="3048000"/>
            <a:ext cx="2667000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" name="iSHEJI-2">
            <a:extLst>
              <a:ext uri="{FF2B5EF4-FFF2-40B4-BE49-F238E27FC236}">
                <a16:creationId xmlns:a16="http://schemas.microsoft.com/office/drawing/2014/main" id="{E8ECEA2F-7D62-555C-77BD-26A6AC54440B}"/>
              </a:ext>
            </a:extLst>
          </p:cNvPr>
          <p:cNvCxnSpPr>
            <a:cxnSpLocks/>
          </p:cNvCxnSpPr>
          <p:nvPr/>
        </p:nvCxnSpPr>
        <p:spPr>
          <a:xfrm>
            <a:off x="6606540" y="5562444"/>
            <a:ext cx="2286000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HEJI-3">
            <a:extLst>
              <a:ext uri="{FF2B5EF4-FFF2-40B4-BE49-F238E27FC236}">
                <a16:creationId xmlns:a16="http://schemas.microsoft.com/office/drawing/2014/main" id="{D3467B85-31BD-0238-64EC-E60620B19255}"/>
              </a:ext>
            </a:extLst>
          </p:cNvPr>
          <p:cNvSpPr/>
          <p:nvPr/>
        </p:nvSpPr>
        <p:spPr>
          <a:xfrm>
            <a:off x="4786627" y="2791534"/>
            <a:ext cx="2618746" cy="1023779"/>
          </a:xfrm>
          <a:custGeom>
            <a:avLst/>
            <a:gdLst>
              <a:gd name="connsiteX0" fmla="*/ 1309373 w 2618746"/>
              <a:gd name="connsiteY0" fmla="*/ 0 h 1023779"/>
              <a:gd name="connsiteX1" fmla="*/ 1964554 w 2618746"/>
              <a:gd name="connsiteY1" fmla="*/ 511890 h 1023779"/>
              <a:gd name="connsiteX2" fmla="*/ 2618747 w 2618746"/>
              <a:gd name="connsiteY2" fmla="*/ 1023779 h 1023779"/>
              <a:gd name="connsiteX3" fmla="*/ 1309373 w 2618746"/>
              <a:gd name="connsiteY3" fmla="*/ 1023779 h 1023779"/>
              <a:gd name="connsiteX4" fmla="*/ 0 w 2618746"/>
              <a:gd name="connsiteY4" fmla="*/ 1023779 h 1023779"/>
              <a:gd name="connsiteX5" fmla="*/ 655181 w 2618746"/>
              <a:gd name="connsiteY5" fmla="*/ 511890 h 1023779"/>
              <a:gd name="connsiteX6" fmla="*/ 1309373 w 2618746"/>
              <a:gd name="connsiteY6" fmla="*/ 0 h 102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3779">
                <a:moveTo>
                  <a:pt x="1309373" y="0"/>
                </a:moveTo>
                <a:lnTo>
                  <a:pt x="1964554" y="511890"/>
                </a:lnTo>
                <a:lnTo>
                  <a:pt x="2618747" y="1023779"/>
                </a:lnTo>
                <a:lnTo>
                  <a:pt x="1309373" y="1023779"/>
                </a:lnTo>
                <a:lnTo>
                  <a:pt x="0" y="1023779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52000">
                <a:schemeClr val="accent2">
                  <a:lumMod val="75000"/>
                </a:schemeClr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8" name="iSHEJI-4">
            <a:extLst>
              <a:ext uri="{FF2B5EF4-FFF2-40B4-BE49-F238E27FC236}">
                <a16:creationId xmlns:a16="http://schemas.microsoft.com/office/drawing/2014/main" id="{323049C2-A0E3-2185-0B39-9EC7337DB4E3}"/>
              </a:ext>
            </a:extLst>
          </p:cNvPr>
          <p:cNvSpPr/>
          <p:nvPr/>
        </p:nvSpPr>
        <p:spPr>
          <a:xfrm>
            <a:off x="4786627" y="1638300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1890 h 1024767"/>
              <a:gd name="connsiteX2" fmla="*/ 2618747 w 2618746"/>
              <a:gd name="connsiteY2" fmla="*/ 1024768 h 1024767"/>
              <a:gd name="connsiteX3" fmla="*/ 1309373 w 2618746"/>
              <a:gd name="connsiteY3" fmla="*/ 1024768 h 1024767"/>
              <a:gd name="connsiteX4" fmla="*/ 0 w 2618746"/>
              <a:gd name="connsiteY4" fmla="*/ 1024768 h 1024767"/>
              <a:gd name="connsiteX5" fmla="*/ 655181 w 2618746"/>
              <a:gd name="connsiteY5" fmla="*/ 511890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1890"/>
                </a:lnTo>
                <a:lnTo>
                  <a:pt x="2618747" y="1024768"/>
                </a:lnTo>
                <a:lnTo>
                  <a:pt x="1309373" y="1024768"/>
                </a:lnTo>
                <a:lnTo>
                  <a:pt x="0" y="1024768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8000">
                <a:schemeClr val="accent1"/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0" name="iSHEJI-5">
            <a:extLst>
              <a:ext uri="{FF2B5EF4-FFF2-40B4-BE49-F238E27FC236}">
                <a16:creationId xmlns:a16="http://schemas.microsoft.com/office/drawing/2014/main" id="{6CC4E600-296B-6085-5EA1-C070E2B6C6B9}"/>
              </a:ext>
            </a:extLst>
          </p:cNvPr>
          <p:cNvSpPr/>
          <p:nvPr/>
        </p:nvSpPr>
        <p:spPr>
          <a:xfrm>
            <a:off x="4786627" y="5097014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1890 h 1024767"/>
              <a:gd name="connsiteX2" fmla="*/ 2618747 w 2618746"/>
              <a:gd name="connsiteY2" fmla="*/ 1024767 h 1024767"/>
              <a:gd name="connsiteX3" fmla="*/ 1309373 w 2618746"/>
              <a:gd name="connsiteY3" fmla="*/ 1024767 h 1024767"/>
              <a:gd name="connsiteX4" fmla="*/ 0 w 2618746"/>
              <a:gd name="connsiteY4" fmla="*/ 1024767 h 1024767"/>
              <a:gd name="connsiteX5" fmla="*/ 655181 w 2618746"/>
              <a:gd name="connsiteY5" fmla="*/ 511890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1890"/>
                </a:lnTo>
                <a:lnTo>
                  <a:pt x="2618747" y="1024767"/>
                </a:lnTo>
                <a:lnTo>
                  <a:pt x="1309373" y="1024767"/>
                </a:lnTo>
                <a:lnTo>
                  <a:pt x="0" y="1024767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52000">
                <a:schemeClr val="accent2">
                  <a:lumMod val="75000"/>
                </a:schemeClr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0" name="iSHEJI-6">
            <a:extLst>
              <a:ext uri="{FF2B5EF4-FFF2-40B4-BE49-F238E27FC236}">
                <a16:creationId xmlns:a16="http://schemas.microsoft.com/office/drawing/2014/main" id="{D3CBA7B1-6287-E55E-39EE-2739E323D7FB}"/>
              </a:ext>
            </a:extLst>
          </p:cNvPr>
          <p:cNvSpPr/>
          <p:nvPr/>
        </p:nvSpPr>
        <p:spPr>
          <a:xfrm>
            <a:off x="4786627" y="3943779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2878 h 1024767"/>
              <a:gd name="connsiteX2" fmla="*/ 2618747 w 2618746"/>
              <a:gd name="connsiteY2" fmla="*/ 1024768 h 1024767"/>
              <a:gd name="connsiteX3" fmla="*/ 1309373 w 2618746"/>
              <a:gd name="connsiteY3" fmla="*/ 1024768 h 1024767"/>
              <a:gd name="connsiteX4" fmla="*/ 0 w 2618746"/>
              <a:gd name="connsiteY4" fmla="*/ 1024768 h 1024767"/>
              <a:gd name="connsiteX5" fmla="*/ 655181 w 2618746"/>
              <a:gd name="connsiteY5" fmla="*/ 512878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2878"/>
                </a:lnTo>
                <a:lnTo>
                  <a:pt x="2618747" y="1024768"/>
                </a:lnTo>
                <a:lnTo>
                  <a:pt x="1309373" y="1024768"/>
                </a:lnTo>
                <a:lnTo>
                  <a:pt x="0" y="1024768"/>
                </a:lnTo>
                <a:lnTo>
                  <a:pt x="655181" y="512878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8000">
                <a:schemeClr val="accent1"/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719" name="iSHEJI-7">
            <a:extLst>
              <a:ext uri="{FF2B5EF4-FFF2-40B4-BE49-F238E27FC236}">
                <a16:creationId xmlns:a16="http://schemas.microsoft.com/office/drawing/2014/main" id="{5F3D652E-9D3B-146E-D632-D457B2C8C0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2529972"/>
            <a:ext cx="5999552" cy="135200"/>
          </a:xfrm>
          <a:prstGeom prst="rect">
            <a:avLst/>
          </a:prstGeom>
        </p:spPr>
      </p:pic>
      <p:pic>
        <p:nvPicPr>
          <p:cNvPr id="721" name="iSHEJI-8">
            <a:extLst>
              <a:ext uri="{FF2B5EF4-FFF2-40B4-BE49-F238E27FC236}">
                <a16:creationId xmlns:a16="http://schemas.microsoft.com/office/drawing/2014/main" id="{3581E661-861C-A849-32F4-2E3D9DBC0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3680113"/>
            <a:ext cx="5999552" cy="135200"/>
          </a:xfrm>
          <a:prstGeom prst="rect">
            <a:avLst/>
          </a:prstGeom>
        </p:spPr>
      </p:pic>
      <p:pic>
        <p:nvPicPr>
          <p:cNvPr id="722" name="iSHEJI-9">
            <a:extLst>
              <a:ext uri="{FF2B5EF4-FFF2-40B4-BE49-F238E27FC236}">
                <a16:creationId xmlns:a16="http://schemas.microsoft.com/office/drawing/2014/main" id="{6BD0E12F-5CAA-256A-393D-341B63026F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4833346"/>
            <a:ext cx="5999552" cy="135200"/>
          </a:xfrm>
          <a:prstGeom prst="rect">
            <a:avLst/>
          </a:prstGeom>
        </p:spPr>
      </p:pic>
      <p:pic>
        <p:nvPicPr>
          <p:cNvPr id="723" name="iSHEJI-10">
            <a:extLst>
              <a:ext uri="{FF2B5EF4-FFF2-40B4-BE49-F238E27FC236}">
                <a16:creationId xmlns:a16="http://schemas.microsoft.com/office/drawing/2014/main" id="{37A119B6-721C-0892-54E7-58DDF7305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5986581"/>
            <a:ext cx="5999552" cy="135200"/>
          </a:xfrm>
          <a:prstGeom prst="rect">
            <a:avLst/>
          </a:prstGeom>
        </p:spPr>
      </p:pic>
      <p:sp>
        <p:nvSpPr>
          <p:cNvPr id="725" name="iSHEJI-11">
            <a:extLst>
              <a:ext uri="{FF2B5EF4-FFF2-40B4-BE49-F238E27FC236}">
                <a16:creationId xmlns:a16="http://schemas.microsoft.com/office/drawing/2014/main" id="{9BDEC44F-85E3-C9D9-5C15-4133C56F25E1}"/>
              </a:ext>
            </a:extLst>
          </p:cNvPr>
          <p:cNvSpPr txBox="1"/>
          <p:nvPr/>
        </p:nvSpPr>
        <p:spPr>
          <a:xfrm>
            <a:off x="843246" y="17025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26" name="iSHEJI-12">
            <a:extLst>
              <a:ext uri="{FF2B5EF4-FFF2-40B4-BE49-F238E27FC236}">
                <a16:creationId xmlns:a16="http://schemas.microsoft.com/office/drawing/2014/main" id="{7703638E-0EA4-1D2C-3C1D-A2FEB04C0BF2}"/>
              </a:ext>
            </a:extLst>
          </p:cNvPr>
          <p:cNvSpPr txBox="1"/>
          <p:nvPr/>
        </p:nvSpPr>
        <p:spPr>
          <a:xfrm>
            <a:off x="843246" y="2043211"/>
            <a:ext cx="282197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727" name="iSHEJI-13">
            <a:extLst>
              <a:ext uri="{FF2B5EF4-FFF2-40B4-BE49-F238E27FC236}">
                <a16:creationId xmlns:a16="http://schemas.microsoft.com/office/drawing/2014/main" id="{DB8E819B-1125-3024-CE92-11CC9785D03E}"/>
              </a:ext>
            </a:extLst>
          </p:cNvPr>
          <p:cNvSpPr txBox="1"/>
          <p:nvPr/>
        </p:nvSpPr>
        <p:spPr>
          <a:xfrm>
            <a:off x="843246" y="40854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728" name="iSHEJI-14">
            <a:extLst>
              <a:ext uri="{FF2B5EF4-FFF2-40B4-BE49-F238E27FC236}">
                <a16:creationId xmlns:a16="http://schemas.microsoft.com/office/drawing/2014/main" id="{FF1FC48D-A1BC-1D29-1926-C4E3777058B9}"/>
              </a:ext>
            </a:extLst>
          </p:cNvPr>
          <p:cNvSpPr txBox="1"/>
          <p:nvPr/>
        </p:nvSpPr>
        <p:spPr>
          <a:xfrm>
            <a:off x="843246" y="4426090"/>
            <a:ext cx="282197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cxnSp>
        <p:nvCxnSpPr>
          <p:cNvPr id="730" name="iSHEJI-15">
            <a:extLst>
              <a:ext uri="{FF2B5EF4-FFF2-40B4-BE49-F238E27FC236}">
                <a16:creationId xmlns:a16="http://schemas.microsoft.com/office/drawing/2014/main" id="{BA4D0E41-F0BC-8DED-35D0-171BBA2C681A}"/>
              </a:ext>
            </a:extLst>
          </p:cNvPr>
          <p:cNvCxnSpPr>
            <a:cxnSpLocks/>
          </p:cNvCxnSpPr>
          <p:nvPr/>
        </p:nvCxnSpPr>
        <p:spPr>
          <a:xfrm>
            <a:off x="2560320" y="1813560"/>
            <a:ext cx="339852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1" name="iSHEJI-16">
            <a:extLst>
              <a:ext uri="{FF2B5EF4-FFF2-40B4-BE49-F238E27FC236}">
                <a16:creationId xmlns:a16="http://schemas.microsoft.com/office/drawing/2014/main" id="{31D10DE7-AFC9-AF69-F96B-537A88B4DDE7}"/>
              </a:ext>
            </a:extLst>
          </p:cNvPr>
          <p:cNvCxnSpPr>
            <a:cxnSpLocks/>
          </p:cNvCxnSpPr>
          <p:nvPr/>
        </p:nvCxnSpPr>
        <p:spPr>
          <a:xfrm>
            <a:off x="2560320" y="4236720"/>
            <a:ext cx="332541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iSHEJI-17">
            <a:extLst>
              <a:ext uri="{FF2B5EF4-FFF2-40B4-BE49-F238E27FC236}">
                <a16:creationId xmlns:a16="http://schemas.microsoft.com/office/drawing/2014/main" id="{6DA60F21-A95E-309D-7EF6-199B92FD727B}"/>
              </a:ext>
            </a:extLst>
          </p:cNvPr>
          <p:cNvSpPr txBox="1"/>
          <p:nvPr/>
        </p:nvSpPr>
        <p:spPr>
          <a:xfrm>
            <a:off x="9037449" y="288103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33" name="iSHEJI-18">
            <a:extLst>
              <a:ext uri="{FF2B5EF4-FFF2-40B4-BE49-F238E27FC236}">
                <a16:creationId xmlns:a16="http://schemas.microsoft.com/office/drawing/2014/main" id="{1C0116C9-1198-8E4F-743B-893ECBCE9CD7}"/>
              </a:ext>
            </a:extLst>
          </p:cNvPr>
          <p:cNvSpPr txBox="1"/>
          <p:nvPr/>
        </p:nvSpPr>
        <p:spPr>
          <a:xfrm>
            <a:off x="9037449" y="3221702"/>
            <a:ext cx="261874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738" name="iSHEJI-19">
            <a:extLst>
              <a:ext uri="{FF2B5EF4-FFF2-40B4-BE49-F238E27FC236}">
                <a16:creationId xmlns:a16="http://schemas.microsoft.com/office/drawing/2014/main" id="{DC228FF8-2B3E-ADE7-15C7-C882D9647119}"/>
              </a:ext>
            </a:extLst>
          </p:cNvPr>
          <p:cNvSpPr txBox="1"/>
          <p:nvPr/>
        </p:nvSpPr>
        <p:spPr>
          <a:xfrm>
            <a:off x="9037449" y="539547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739" name="iSHEJI-20">
            <a:extLst>
              <a:ext uri="{FF2B5EF4-FFF2-40B4-BE49-F238E27FC236}">
                <a16:creationId xmlns:a16="http://schemas.microsoft.com/office/drawing/2014/main" id="{0214AD1F-C064-925D-72F1-D20DD1AE72A7}"/>
              </a:ext>
            </a:extLst>
          </p:cNvPr>
          <p:cNvSpPr txBox="1"/>
          <p:nvPr/>
        </p:nvSpPr>
        <p:spPr>
          <a:xfrm>
            <a:off x="9037449" y="5736146"/>
            <a:ext cx="261874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742" name="iSHEJI-21">
            <a:extLst>
              <a:ext uri="{FF2B5EF4-FFF2-40B4-BE49-F238E27FC236}">
                <a16:creationId xmlns:a16="http://schemas.microsoft.com/office/drawing/2014/main" id="{2F3D8E47-AF5F-F87B-557E-CA00A2839A90}"/>
              </a:ext>
            </a:extLst>
          </p:cNvPr>
          <p:cNvSpPr/>
          <p:nvPr/>
        </p:nvSpPr>
        <p:spPr>
          <a:xfrm>
            <a:off x="5885739" y="2073074"/>
            <a:ext cx="420522" cy="381252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3" name="iSHEJI-22">
            <a:extLst>
              <a:ext uri="{FF2B5EF4-FFF2-40B4-BE49-F238E27FC236}">
                <a16:creationId xmlns:a16="http://schemas.microsoft.com/office/drawing/2014/main" id="{97BDB40F-22A1-DD95-8A6A-4FB5088CB9D7}"/>
              </a:ext>
            </a:extLst>
          </p:cNvPr>
          <p:cNvSpPr/>
          <p:nvPr/>
        </p:nvSpPr>
        <p:spPr>
          <a:xfrm>
            <a:off x="5885739" y="3198707"/>
            <a:ext cx="420522" cy="420522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4" name="iSHEJI-23">
            <a:extLst>
              <a:ext uri="{FF2B5EF4-FFF2-40B4-BE49-F238E27FC236}">
                <a16:creationId xmlns:a16="http://schemas.microsoft.com/office/drawing/2014/main" id="{E7B68308-0584-6A7B-CA52-F536B2306D30}"/>
              </a:ext>
            </a:extLst>
          </p:cNvPr>
          <p:cNvSpPr/>
          <p:nvPr/>
        </p:nvSpPr>
        <p:spPr>
          <a:xfrm>
            <a:off x="5885739" y="4366260"/>
            <a:ext cx="420522" cy="396352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8" name="iSHEJI-24">
            <a:extLst>
              <a:ext uri="{FF2B5EF4-FFF2-40B4-BE49-F238E27FC236}">
                <a16:creationId xmlns:a16="http://schemas.microsoft.com/office/drawing/2014/main" id="{840F340B-F723-6133-6EDA-0E2B77C3FF91}"/>
              </a:ext>
            </a:extLst>
          </p:cNvPr>
          <p:cNvSpPr/>
          <p:nvPr/>
        </p:nvSpPr>
        <p:spPr>
          <a:xfrm>
            <a:off x="5885770" y="5556361"/>
            <a:ext cx="420460" cy="420522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0" name="iSHEJI-25">
            <a:extLst>
              <a:ext uri="{FF2B5EF4-FFF2-40B4-BE49-F238E27FC236}">
                <a16:creationId xmlns:a16="http://schemas.microsoft.com/office/drawing/2014/main" id="{34F66B17-F1C7-F6DB-6A39-3F6ED8453128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1" name="iSHEJI-26">
            <a:extLst>
              <a:ext uri="{FF2B5EF4-FFF2-40B4-BE49-F238E27FC236}">
                <a16:creationId xmlns:a16="http://schemas.microsoft.com/office/drawing/2014/main" id="{96834D5F-9647-2148-D413-463EFDA68C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2" name="iSHEJI-27">
            <a:extLst>
              <a:ext uri="{FF2B5EF4-FFF2-40B4-BE49-F238E27FC236}">
                <a16:creationId xmlns:a16="http://schemas.microsoft.com/office/drawing/2014/main" id="{8517084A-5142-57A6-73A0-F81FBFFA585B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753" name="iSHEJI-28">
            <a:extLst>
              <a:ext uri="{FF2B5EF4-FFF2-40B4-BE49-F238E27FC236}">
                <a16:creationId xmlns:a16="http://schemas.microsoft.com/office/drawing/2014/main" id="{062B78ED-2045-3B5B-DE11-ABC0293CF49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17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8382E60E-B2BF-9C8A-4BB0-FD41B9F9A04B}"/>
              </a:ext>
            </a:extLst>
          </p:cNvPr>
          <p:cNvSpPr/>
          <p:nvPr/>
        </p:nvSpPr>
        <p:spPr>
          <a:xfrm>
            <a:off x="0" y="0"/>
            <a:ext cx="3238500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5" name="iSHEJI-5">
            <a:extLst>
              <a:ext uri="{FF2B5EF4-FFF2-40B4-BE49-F238E27FC236}">
                <a16:creationId xmlns:a16="http://schemas.microsoft.com/office/drawing/2014/main" id="{F9284985-760F-CD27-35C0-512F32865BB8}"/>
              </a:ext>
            </a:extLst>
          </p:cNvPr>
          <p:cNvSpPr txBox="1"/>
          <p:nvPr/>
        </p:nvSpPr>
        <p:spPr>
          <a:xfrm>
            <a:off x="3586836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6" name="iSHEJI-6">
            <a:extLst>
              <a:ext uri="{FF2B5EF4-FFF2-40B4-BE49-F238E27FC236}">
                <a16:creationId xmlns:a16="http://schemas.microsoft.com/office/drawing/2014/main" id="{53D8A274-B552-C71C-C011-93363543307F}"/>
              </a:ext>
            </a:extLst>
          </p:cNvPr>
          <p:cNvSpPr txBox="1"/>
          <p:nvPr/>
        </p:nvSpPr>
        <p:spPr>
          <a:xfrm>
            <a:off x="3586836" y="4555227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C6295A95-62BC-38D8-4554-FA3CCDE7D6A5}"/>
              </a:ext>
            </a:extLst>
          </p:cNvPr>
          <p:cNvSpPr txBox="1"/>
          <p:nvPr/>
        </p:nvSpPr>
        <p:spPr>
          <a:xfrm>
            <a:off x="6384599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8" name="iSHEJI-8">
            <a:extLst>
              <a:ext uri="{FF2B5EF4-FFF2-40B4-BE49-F238E27FC236}">
                <a16:creationId xmlns:a16="http://schemas.microsoft.com/office/drawing/2014/main" id="{18A72712-E40B-86E5-86FD-0334C2B6E7E1}"/>
              </a:ext>
            </a:extLst>
          </p:cNvPr>
          <p:cNvSpPr txBox="1"/>
          <p:nvPr/>
        </p:nvSpPr>
        <p:spPr>
          <a:xfrm>
            <a:off x="6384599" y="4555227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9" name="iSHEJI-9">
            <a:extLst>
              <a:ext uri="{FF2B5EF4-FFF2-40B4-BE49-F238E27FC236}">
                <a16:creationId xmlns:a16="http://schemas.microsoft.com/office/drawing/2014/main" id="{2BB5E61F-9F12-BD44-A875-871FCCF021F0}"/>
              </a:ext>
            </a:extLst>
          </p:cNvPr>
          <p:cNvSpPr txBox="1"/>
          <p:nvPr/>
        </p:nvSpPr>
        <p:spPr>
          <a:xfrm>
            <a:off x="9182362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0" name="iSHEJI-10">
            <a:extLst>
              <a:ext uri="{FF2B5EF4-FFF2-40B4-BE49-F238E27FC236}">
                <a16:creationId xmlns:a16="http://schemas.microsoft.com/office/drawing/2014/main" id="{D4ED385D-7A3D-A162-E383-9F0C114ED452}"/>
              </a:ext>
            </a:extLst>
          </p:cNvPr>
          <p:cNvSpPr txBox="1"/>
          <p:nvPr/>
        </p:nvSpPr>
        <p:spPr>
          <a:xfrm>
            <a:off x="9182362" y="455522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1" name="iSHEJI-11">
            <a:extLst>
              <a:ext uri="{FF2B5EF4-FFF2-40B4-BE49-F238E27FC236}">
                <a16:creationId xmlns:a16="http://schemas.microsoft.com/office/drawing/2014/main" id="{36BC8DC5-2EFE-167E-C8C0-706E8AC85CB4}"/>
              </a:ext>
            </a:extLst>
          </p:cNvPr>
          <p:cNvSpPr/>
          <p:nvPr/>
        </p:nvSpPr>
        <p:spPr>
          <a:xfrm>
            <a:off x="3586836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2">
            <a:extLst>
              <a:ext uri="{FF2B5EF4-FFF2-40B4-BE49-F238E27FC236}">
                <a16:creationId xmlns:a16="http://schemas.microsoft.com/office/drawing/2014/main" id="{90405E83-4669-986F-AF4F-4B40BD8CCEBF}"/>
              </a:ext>
            </a:extLst>
          </p:cNvPr>
          <p:cNvSpPr/>
          <p:nvPr/>
        </p:nvSpPr>
        <p:spPr>
          <a:xfrm>
            <a:off x="3586836" y="1826333"/>
            <a:ext cx="2473833" cy="218237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3">
            <a:extLst>
              <a:ext uri="{FF2B5EF4-FFF2-40B4-BE49-F238E27FC236}">
                <a16:creationId xmlns:a16="http://schemas.microsoft.com/office/drawing/2014/main" id="{1373F928-1943-2BB0-7BC1-6A012D02B3FA}"/>
              </a:ext>
            </a:extLst>
          </p:cNvPr>
          <p:cNvSpPr/>
          <p:nvPr/>
        </p:nvSpPr>
        <p:spPr>
          <a:xfrm>
            <a:off x="6384599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4">
            <a:extLst>
              <a:ext uri="{FF2B5EF4-FFF2-40B4-BE49-F238E27FC236}">
                <a16:creationId xmlns:a16="http://schemas.microsoft.com/office/drawing/2014/main" id="{293F744B-E183-F58D-8A8D-9210C47102A6}"/>
              </a:ext>
            </a:extLst>
          </p:cNvPr>
          <p:cNvSpPr/>
          <p:nvPr/>
        </p:nvSpPr>
        <p:spPr>
          <a:xfrm>
            <a:off x="6384599" y="1826333"/>
            <a:ext cx="2473833" cy="218237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5">
            <a:extLst>
              <a:ext uri="{FF2B5EF4-FFF2-40B4-BE49-F238E27FC236}">
                <a16:creationId xmlns:a16="http://schemas.microsoft.com/office/drawing/2014/main" id="{ACA17DDB-D1A6-F525-02D3-8B129D20A2F6}"/>
              </a:ext>
            </a:extLst>
          </p:cNvPr>
          <p:cNvSpPr/>
          <p:nvPr/>
        </p:nvSpPr>
        <p:spPr>
          <a:xfrm>
            <a:off x="9182362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16">
            <a:extLst>
              <a:ext uri="{FF2B5EF4-FFF2-40B4-BE49-F238E27FC236}">
                <a16:creationId xmlns:a16="http://schemas.microsoft.com/office/drawing/2014/main" id="{87C0DC1D-AE55-F67E-11EE-E15F6A71333C}"/>
              </a:ext>
            </a:extLst>
          </p:cNvPr>
          <p:cNvSpPr/>
          <p:nvPr/>
        </p:nvSpPr>
        <p:spPr>
          <a:xfrm>
            <a:off x="9182362" y="1826333"/>
            <a:ext cx="2473833" cy="218237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17">
            <a:extLst>
              <a:ext uri="{FF2B5EF4-FFF2-40B4-BE49-F238E27FC236}">
                <a16:creationId xmlns:a16="http://schemas.microsoft.com/office/drawing/2014/main" id="{5A4E5189-BA49-FBA7-211F-6F04792D8704}"/>
              </a:ext>
            </a:extLst>
          </p:cNvPr>
          <p:cNvSpPr txBox="1"/>
          <p:nvPr/>
        </p:nvSpPr>
        <p:spPr>
          <a:xfrm>
            <a:off x="507347" y="1726642"/>
            <a:ext cx="2586373" cy="28080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76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60" name="iSHEJI-18">
            <a:extLst>
              <a:ext uri="{FF2B5EF4-FFF2-40B4-BE49-F238E27FC236}">
                <a16:creationId xmlns:a16="http://schemas.microsoft.com/office/drawing/2014/main" id="{FC02C473-81D8-ED26-1E14-ACF412D9858F}"/>
              </a:ext>
            </a:extLst>
          </p:cNvPr>
          <p:cNvSpPr/>
          <p:nvPr/>
        </p:nvSpPr>
        <p:spPr>
          <a:xfrm>
            <a:off x="507347" y="4806418"/>
            <a:ext cx="420522" cy="40695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27">
            <a:extLst>
              <a:ext uri="{FF2B5EF4-FFF2-40B4-BE49-F238E27FC236}">
                <a16:creationId xmlns:a16="http://schemas.microsoft.com/office/drawing/2014/main" id="{EE62F763-FF71-8792-E747-8AC49E962F0E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4" name="iSHEJI-28">
            <a:extLst>
              <a:ext uri="{FF2B5EF4-FFF2-40B4-BE49-F238E27FC236}">
                <a16:creationId xmlns:a16="http://schemas.microsoft.com/office/drawing/2014/main" id="{E61FDCEA-ADFA-D881-5EB6-D94FCDC8C8D5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281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688F9F30-F83F-810A-52A8-F018CB24D841}"/>
              </a:ext>
            </a:extLst>
          </p:cNvPr>
          <p:cNvSpPr/>
          <p:nvPr/>
        </p:nvSpPr>
        <p:spPr>
          <a:xfrm>
            <a:off x="2463817" y="4796549"/>
            <a:ext cx="766440" cy="574352"/>
          </a:xfrm>
          <a:custGeom>
            <a:avLst/>
            <a:gdLst>
              <a:gd name="connsiteX0" fmla="*/ 760707 w 766440"/>
              <a:gd name="connsiteY0" fmla="*/ 0 h 574352"/>
              <a:gd name="connsiteX1" fmla="*/ 5734 w 766440"/>
              <a:gd name="connsiteY1" fmla="*/ 0 h 574352"/>
              <a:gd name="connsiteX2" fmla="*/ 0 w 766440"/>
              <a:gd name="connsiteY2" fmla="*/ 6690 h 574352"/>
              <a:gd name="connsiteX3" fmla="*/ 0 w 766440"/>
              <a:gd name="connsiteY3" fmla="*/ 566707 h 574352"/>
              <a:gd name="connsiteX4" fmla="*/ 5734 w 766440"/>
              <a:gd name="connsiteY4" fmla="*/ 574353 h 574352"/>
              <a:gd name="connsiteX5" fmla="*/ 760707 w 766440"/>
              <a:gd name="connsiteY5" fmla="*/ 574353 h 574352"/>
              <a:gd name="connsiteX6" fmla="*/ 766441 w 766440"/>
              <a:gd name="connsiteY6" fmla="*/ 566707 h 574352"/>
              <a:gd name="connsiteX7" fmla="*/ 766441 w 766440"/>
              <a:gd name="connsiteY7" fmla="*/ 7645 h 574352"/>
              <a:gd name="connsiteX8" fmla="*/ 760707 w 766440"/>
              <a:gd name="connsiteY8" fmla="*/ 0 h 57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40" h="574352">
                <a:moveTo>
                  <a:pt x="760707" y="0"/>
                </a:moveTo>
                <a:lnTo>
                  <a:pt x="5734" y="0"/>
                </a:lnTo>
                <a:cubicBezTo>
                  <a:pt x="2418" y="478"/>
                  <a:pt x="-38" y="3335"/>
                  <a:pt x="0" y="6690"/>
                </a:cubicBezTo>
                <a:lnTo>
                  <a:pt x="0" y="566707"/>
                </a:lnTo>
                <a:cubicBezTo>
                  <a:pt x="0" y="566707"/>
                  <a:pt x="0" y="574353"/>
                  <a:pt x="5734" y="574353"/>
                </a:cubicBezTo>
                <a:lnTo>
                  <a:pt x="760707" y="574353"/>
                </a:lnTo>
                <a:cubicBezTo>
                  <a:pt x="760707" y="574353"/>
                  <a:pt x="766441" y="574353"/>
                  <a:pt x="766441" y="566707"/>
                </a:cubicBezTo>
                <a:lnTo>
                  <a:pt x="766441" y="7645"/>
                </a:lnTo>
                <a:cubicBezTo>
                  <a:pt x="766441" y="7645"/>
                  <a:pt x="760707" y="0"/>
                  <a:pt x="760707" y="0"/>
                </a:cubicBezTo>
                <a:close/>
              </a:path>
            </a:pathLst>
          </a:custGeom>
          <a:solidFill>
            <a:srgbClr val="545F6F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EFA37F40-7180-856C-7187-A2942FBE46B6}"/>
              </a:ext>
            </a:extLst>
          </p:cNvPr>
          <p:cNvSpPr/>
          <p:nvPr/>
        </p:nvSpPr>
        <p:spPr>
          <a:xfrm>
            <a:off x="1173215" y="2321025"/>
            <a:ext cx="3350502" cy="872879"/>
          </a:xfrm>
          <a:custGeom>
            <a:avLst/>
            <a:gdLst>
              <a:gd name="connsiteX0" fmla="*/ 3303226 w 3350502"/>
              <a:gd name="connsiteY0" fmla="*/ 361 h 872879"/>
              <a:gd name="connsiteX1" fmla="*/ 44420 w 3350502"/>
              <a:gd name="connsiteY1" fmla="*/ 2272 h 872879"/>
              <a:gd name="connsiteX2" fmla="*/ 1416 w 3350502"/>
              <a:gd name="connsiteY2" fmla="*/ 16607 h 872879"/>
              <a:gd name="connsiteX3" fmla="*/ 1416 w 3350502"/>
              <a:gd name="connsiteY3" fmla="*/ 29030 h 872879"/>
              <a:gd name="connsiteX4" fmla="*/ 159100 w 3350502"/>
              <a:gd name="connsiteY4" fmla="*/ 851855 h 872879"/>
              <a:gd name="connsiteX5" fmla="*/ 211661 w 3350502"/>
              <a:gd name="connsiteY5" fmla="*/ 872880 h 872879"/>
              <a:gd name="connsiteX6" fmla="*/ 3140764 w 3350502"/>
              <a:gd name="connsiteY6" fmla="*/ 872880 h 872879"/>
              <a:gd name="connsiteX7" fmla="*/ 3192369 w 3350502"/>
              <a:gd name="connsiteY7" fmla="*/ 850899 h 872879"/>
              <a:gd name="connsiteX8" fmla="*/ 3349098 w 3350502"/>
              <a:gd name="connsiteY8" fmla="*/ 28075 h 872879"/>
              <a:gd name="connsiteX9" fmla="*/ 3349098 w 3350502"/>
              <a:gd name="connsiteY9" fmla="*/ 16607 h 872879"/>
              <a:gd name="connsiteX10" fmla="*/ 3303226 w 3350502"/>
              <a:gd name="connsiteY10" fmla="*/ 361 h 87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50502" h="872879">
                <a:moveTo>
                  <a:pt x="3303226" y="361"/>
                </a:moveTo>
                <a:lnTo>
                  <a:pt x="44420" y="2272"/>
                </a:lnTo>
                <a:cubicBezTo>
                  <a:pt x="28752" y="1160"/>
                  <a:pt x="13284" y="6317"/>
                  <a:pt x="1416" y="16607"/>
                </a:cubicBezTo>
                <a:cubicBezTo>
                  <a:pt x="-472" y="20533"/>
                  <a:pt x="-472" y="25105"/>
                  <a:pt x="1416" y="29030"/>
                </a:cubicBezTo>
                <a:lnTo>
                  <a:pt x="159100" y="851855"/>
                </a:lnTo>
                <a:cubicBezTo>
                  <a:pt x="159100" y="861412"/>
                  <a:pt x="183947" y="872880"/>
                  <a:pt x="211661" y="872880"/>
                </a:cubicBezTo>
                <a:lnTo>
                  <a:pt x="3140764" y="872880"/>
                </a:lnTo>
                <a:cubicBezTo>
                  <a:pt x="3167522" y="872880"/>
                  <a:pt x="3190458" y="861412"/>
                  <a:pt x="3192369" y="850899"/>
                </a:cubicBezTo>
                <a:lnTo>
                  <a:pt x="3349098" y="28075"/>
                </a:lnTo>
                <a:cubicBezTo>
                  <a:pt x="3350971" y="24481"/>
                  <a:pt x="3350971" y="20201"/>
                  <a:pt x="3349098" y="16607"/>
                </a:cubicBezTo>
                <a:cubicBezTo>
                  <a:pt x="3337133" y="4410"/>
                  <a:pt x="3320208" y="-1584"/>
                  <a:pt x="3303226" y="361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E69E314A-381C-F200-1E79-FCC5EDA128FB}"/>
              </a:ext>
            </a:extLst>
          </p:cNvPr>
          <p:cNvSpPr/>
          <p:nvPr/>
        </p:nvSpPr>
        <p:spPr>
          <a:xfrm>
            <a:off x="1147810" y="3321007"/>
            <a:ext cx="3394572" cy="2223824"/>
          </a:xfrm>
          <a:custGeom>
            <a:avLst/>
            <a:gdLst>
              <a:gd name="connsiteX0" fmla="*/ 3394572 w 3394572"/>
              <a:gd name="connsiteY0" fmla="*/ 76453 h 2223824"/>
              <a:gd name="connsiteX1" fmla="*/ 3374503 w 3394572"/>
              <a:gd name="connsiteY1" fmla="*/ 21980 h 2223824"/>
              <a:gd name="connsiteX2" fmla="*/ 3325764 w 3394572"/>
              <a:gd name="connsiteY2" fmla="*/ 0 h 2223824"/>
              <a:gd name="connsiteX3" fmla="*/ 3092583 w 3394572"/>
              <a:gd name="connsiteY3" fmla="*/ 0 h 2223824"/>
              <a:gd name="connsiteX4" fmla="*/ 3092583 w 3394572"/>
              <a:gd name="connsiteY4" fmla="*/ 19113 h 2223824"/>
              <a:gd name="connsiteX5" fmla="*/ 3325764 w 3394572"/>
              <a:gd name="connsiteY5" fmla="*/ 19113 h 2223824"/>
              <a:gd name="connsiteX6" fmla="*/ 3377370 w 3394572"/>
              <a:gd name="connsiteY6" fmla="*/ 79320 h 2223824"/>
              <a:gd name="connsiteX7" fmla="*/ 3377370 w 3394572"/>
              <a:gd name="connsiteY7" fmla="*/ 2145461 h 2223824"/>
              <a:gd name="connsiteX8" fmla="*/ 3362079 w 3394572"/>
              <a:gd name="connsiteY8" fmla="*/ 2188465 h 2223824"/>
              <a:gd name="connsiteX9" fmla="*/ 3325764 w 3394572"/>
              <a:gd name="connsiteY9" fmla="*/ 2205667 h 2223824"/>
              <a:gd name="connsiteX10" fmla="*/ 76515 w 3394572"/>
              <a:gd name="connsiteY10" fmla="*/ 2205667 h 2223824"/>
              <a:gd name="connsiteX11" fmla="*/ 23954 w 3394572"/>
              <a:gd name="connsiteY11" fmla="*/ 2145461 h 2223824"/>
              <a:gd name="connsiteX12" fmla="*/ 23954 w 3394572"/>
              <a:gd name="connsiteY12" fmla="*/ 78364 h 2223824"/>
              <a:gd name="connsiteX13" fmla="*/ 69825 w 3394572"/>
              <a:gd name="connsiteY13" fmla="*/ 19113 h 2223824"/>
              <a:gd name="connsiteX14" fmla="*/ 227510 w 3394572"/>
              <a:gd name="connsiteY14" fmla="*/ 19113 h 2223824"/>
              <a:gd name="connsiteX15" fmla="*/ 227510 w 3394572"/>
              <a:gd name="connsiteY15" fmla="*/ 1911 h 2223824"/>
              <a:gd name="connsiteX16" fmla="*/ 69825 w 3394572"/>
              <a:gd name="connsiteY16" fmla="*/ 1911 h 2223824"/>
              <a:gd name="connsiteX17" fmla="*/ 62 w 3394572"/>
              <a:gd name="connsiteY17" fmla="*/ 79320 h 2223824"/>
              <a:gd name="connsiteX18" fmla="*/ 62 w 3394572"/>
              <a:gd name="connsiteY18" fmla="*/ 2147372 h 2223824"/>
              <a:gd name="connsiteX19" fmla="*/ 69825 w 3394572"/>
              <a:gd name="connsiteY19" fmla="*/ 2223825 h 2223824"/>
              <a:gd name="connsiteX20" fmla="*/ 3319075 w 3394572"/>
              <a:gd name="connsiteY20" fmla="*/ 2223825 h 2223824"/>
              <a:gd name="connsiteX21" fmla="*/ 3368769 w 3394572"/>
              <a:gd name="connsiteY21" fmla="*/ 2200889 h 2223824"/>
              <a:gd name="connsiteX22" fmla="*/ 3387882 w 3394572"/>
              <a:gd name="connsiteY22" fmla="*/ 2146416 h 22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94572" h="2223824">
                <a:moveTo>
                  <a:pt x="3394572" y="76453"/>
                </a:moveTo>
                <a:cubicBezTo>
                  <a:pt x="3394648" y="56470"/>
                  <a:pt x="3387519" y="37137"/>
                  <a:pt x="3374503" y="21980"/>
                </a:cubicBezTo>
                <a:cubicBezTo>
                  <a:pt x="3362022" y="8200"/>
                  <a:pt x="3344361" y="229"/>
                  <a:pt x="3325764" y="0"/>
                </a:cubicBezTo>
                <a:lnTo>
                  <a:pt x="3092583" y="0"/>
                </a:lnTo>
                <a:lnTo>
                  <a:pt x="3092583" y="19113"/>
                </a:lnTo>
                <a:lnTo>
                  <a:pt x="3325764" y="19113"/>
                </a:lnTo>
                <a:cubicBezTo>
                  <a:pt x="3356556" y="21655"/>
                  <a:pt x="3379568" y="48500"/>
                  <a:pt x="3377370" y="79320"/>
                </a:cubicBezTo>
                <a:lnTo>
                  <a:pt x="3377370" y="2145461"/>
                </a:lnTo>
                <a:cubicBezTo>
                  <a:pt x="3377915" y="2161220"/>
                  <a:pt x="3372448" y="2176586"/>
                  <a:pt x="3362079" y="2188465"/>
                </a:cubicBezTo>
                <a:cubicBezTo>
                  <a:pt x="3353010" y="2199159"/>
                  <a:pt x="3339784" y="2205419"/>
                  <a:pt x="3325764" y="2205667"/>
                </a:cubicBezTo>
                <a:lnTo>
                  <a:pt x="76515" y="2205667"/>
                </a:lnTo>
                <a:cubicBezTo>
                  <a:pt x="45591" y="2203125"/>
                  <a:pt x="22298" y="2176443"/>
                  <a:pt x="23954" y="2145461"/>
                </a:cubicBezTo>
                <a:lnTo>
                  <a:pt x="23954" y="78364"/>
                </a:lnTo>
                <a:cubicBezTo>
                  <a:pt x="22011" y="49838"/>
                  <a:pt x="41724" y="24379"/>
                  <a:pt x="69825" y="19113"/>
                </a:cubicBezTo>
                <a:lnTo>
                  <a:pt x="227510" y="19113"/>
                </a:lnTo>
                <a:lnTo>
                  <a:pt x="227510" y="1911"/>
                </a:lnTo>
                <a:lnTo>
                  <a:pt x="69825" y="1911"/>
                </a:lnTo>
                <a:cubicBezTo>
                  <a:pt x="29402" y="4472"/>
                  <a:pt x="-1577" y="38848"/>
                  <a:pt x="62" y="79320"/>
                </a:cubicBezTo>
                <a:lnTo>
                  <a:pt x="62" y="2147372"/>
                </a:lnTo>
                <a:cubicBezTo>
                  <a:pt x="-1562" y="2187672"/>
                  <a:pt x="29550" y="2221761"/>
                  <a:pt x="69825" y="2223825"/>
                </a:cubicBezTo>
                <a:lnTo>
                  <a:pt x="3319075" y="2223825"/>
                </a:lnTo>
                <a:cubicBezTo>
                  <a:pt x="3338121" y="2223500"/>
                  <a:pt x="3356164" y="2215176"/>
                  <a:pt x="3368769" y="2200889"/>
                </a:cubicBezTo>
                <a:cubicBezTo>
                  <a:pt x="3381221" y="2185474"/>
                  <a:pt x="3387978" y="2166237"/>
                  <a:pt x="3387882" y="2146416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1F69051C-9CB2-CF7E-2D83-04DB43696957}"/>
              </a:ext>
            </a:extLst>
          </p:cNvPr>
          <p:cNvSpPr/>
          <p:nvPr/>
        </p:nvSpPr>
        <p:spPr>
          <a:xfrm>
            <a:off x="2446593" y="4779347"/>
            <a:ext cx="800889" cy="608756"/>
          </a:xfrm>
          <a:custGeom>
            <a:avLst/>
            <a:gdLst>
              <a:gd name="connsiteX0" fmla="*/ 800867 w 800889"/>
              <a:gd name="connsiteY0" fmla="*/ 24847 h 608756"/>
              <a:gd name="connsiteX1" fmla="*/ 778887 w 800889"/>
              <a:gd name="connsiteY1" fmla="*/ 0 h 608756"/>
              <a:gd name="connsiteX2" fmla="*/ 22959 w 800889"/>
              <a:gd name="connsiteY2" fmla="*/ 0 h 608756"/>
              <a:gd name="connsiteX3" fmla="*/ 23 w 800889"/>
              <a:gd name="connsiteY3" fmla="*/ 23892 h 608756"/>
              <a:gd name="connsiteX4" fmla="*/ 23 w 800889"/>
              <a:gd name="connsiteY4" fmla="*/ 583909 h 608756"/>
              <a:gd name="connsiteX5" fmla="*/ 22003 w 800889"/>
              <a:gd name="connsiteY5" fmla="*/ 608757 h 608756"/>
              <a:gd name="connsiteX6" fmla="*/ 777931 w 800889"/>
              <a:gd name="connsiteY6" fmla="*/ 608757 h 608756"/>
              <a:gd name="connsiteX7" fmla="*/ 800867 w 800889"/>
              <a:gd name="connsiteY7" fmla="*/ 583909 h 608756"/>
              <a:gd name="connsiteX8" fmla="*/ 777931 w 800889"/>
              <a:gd name="connsiteY8" fmla="*/ 592510 h 608756"/>
              <a:gd name="connsiteX9" fmla="*/ 22959 w 800889"/>
              <a:gd name="connsiteY9" fmla="*/ 592510 h 608756"/>
              <a:gd name="connsiteX10" fmla="*/ 18180 w 800889"/>
              <a:gd name="connsiteY10" fmla="*/ 584865 h 608756"/>
              <a:gd name="connsiteX11" fmla="*/ 18180 w 800889"/>
              <a:gd name="connsiteY11" fmla="*/ 24847 h 608756"/>
              <a:gd name="connsiteX12" fmla="*/ 23914 w 800889"/>
              <a:gd name="connsiteY12" fmla="*/ 18158 h 608756"/>
              <a:gd name="connsiteX13" fmla="*/ 777931 w 800889"/>
              <a:gd name="connsiteY13" fmla="*/ 18158 h 608756"/>
              <a:gd name="connsiteX14" fmla="*/ 783665 w 800889"/>
              <a:gd name="connsiteY14" fmla="*/ 25803 h 608756"/>
              <a:gd name="connsiteX15" fmla="*/ 783665 w 800889"/>
              <a:gd name="connsiteY15" fmla="*/ 585821 h 608756"/>
              <a:gd name="connsiteX16" fmla="*/ 777931 w 800889"/>
              <a:gd name="connsiteY16" fmla="*/ 592510 h 6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889" h="608756">
                <a:moveTo>
                  <a:pt x="800867" y="24847"/>
                </a:moveTo>
                <a:cubicBezTo>
                  <a:pt x="801421" y="12003"/>
                  <a:pt x="791702" y="1013"/>
                  <a:pt x="778887" y="0"/>
                </a:cubicBezTo>
                <a:lnTo>
                  <a:pt x="22959" y="0"/>
                </a:lnTo>
                <a:cubicBezTo>
                  <a:pt x="10134" y="516"/>
                  <a:pt x="13" y="11057"/>
                  <a:pt x="23" y="23892"/>
                </a:cubicBezTo>
                <a:lnTo>
                  <a:pt x="23" y="583909"/>
                </a:lnTo>
                <a:cubicBezTo>
                  <a:pt x="-532" y="596754"/>
                  <a:pt x="9187" y="607743"/>
                  <a:pt x="22003" y="608757"/>
                </a:cubicBezTo>
                <a:lnTo>
                  <a:pt x="777931" y="608757"/>
                </a:lnTo>
                <a:cubicBezTo>
                  <a:pt x="790899" y="607753"/>
                  <a:pt x="800905" y="596916"/>
                  <a:pt x="800867" y="583909"/>
                </a:cubicBezTo>
                <a:close/>
                <a:moveTo>
                  <a:pt x="777931" y="592510"/>
                </a:moveTo>
                <a:lnTo>
                  <a:pt x="22959" y="592510"/>
                </a:lnTo>
                <a:cubicBezTo>
                  <a:pt x="22959" y="592510"/>
                  <a:pt x="18180" y="592510"/>
                  <a:pt x="18180" y="584865"/>
                </a:cubicBezTo>
                <a:lnTo>
                  <a:pt x="18180" y="24847"/>
                </a:lnTo>
                <a:cubicBezTo>
                  <a:pt x="18142" y="21493"/>
                  <a:pt x="20598" y="18635"/>
                  <a:pt x="23914" y="18158"/>
                </a:cubicBezTo>
                <a:lnTo>
                  <a:pt x="777931" y="18158"/>
                </a:lnTo>
                <a:cubicBezTo>
                  <a:pt x="777931" y="18158"/>
                  <a:pt x="783665" y="18158"/>
                  <a:pt x="783665" y="25803"/>
                </a:cubicBezTo>
                <a:lnTo>
                  <a:pt x="783665" y="585821"/>
                </a:lnTo>
                <a:cubicBezTo>
                  <a:pt x="783665" y="585821"/>
                  <a:pt x="777931" y="592510"/>
                  <a:pt x="777931" y="592510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1" name="iSHEJI-9">
            <a:extLst>
              <a:ext uri="{FF2B5EF4-FFF2-40B4-BE49-F238E27FC236}">
                <a16:creationId xmlns:a16="http://schemas.microsoft.com/office/drawing/2014/main" id="{5FA432E2-8FFF-071E-06F3-8280EC6C80A4}"/>
              </a:ext>
            </a:extLst>
          </p:cNvPr>
          <p:cNvGrpSpPr/>
          <p:nvPr/>
        </p:nvGrpSpPr>
        <p:grpSpPr>
          <a:xfrm>
            <a:off x="1399855" y="3593560"/>
            <a:ext cx="2896366" cy="1058684"/>
            <a:chOff x="1651315" y="3593560"/>
            <a:chExt cx="2896366" cy="1058684"/>
          </a:xfrm>
          <a:solidFill>
            <a:srgbClr val="272F3A"/>
          </a:solidFill>
        </p:grpSpPr>
        <p:sp>
          <p:nvSpPr>
            <p:cNvPr id="12" name="iSHEJI-9-1">
              <a:extLst>
                <a:ext uri="{FF2B5EF4-FFF2-40B4-BE49-F238E27FC236}">
                  <a16:creationId xmlns:a16="http://schemas.microsoft.com/office/drawing/2014/main" id="{248DD07B-2FAD-3CBD-29B5-898A45BF1D35}"/>
                </a:ext>
              </a:extLst>
            </p:cNvPr>
            <p:cNvSpPr/>
            <p:nvPr/>
          </p:nvSpPr>
          <p:spPr>
            <a:xfrm>
              <a:off x="1652980" y="3595564"/>
              <a:ext cx="177912" cy="89268"/>
            </a:xfrm>
            <a:custGeom>
              <a:avLst/>
              <a:gdLst>
                <a:gd name="connsiteX0" fmla="*/ 170665 w 177912"/>
                <a:gd name="connsiteY0" fmla="*/ 674 h 89268"/>
                <a:gd name="connsiteX1" fmla="*/ 7247 w 177912"/>
                <a:gd name="connsiteY1" fmla="*/ 674 h 89268"/>
                <a:gd name="connsiteX2" fmla="*/ 558 w 177912"/>
                <a:gd name="connsiteY2" fmla="*/ 674 h 89268"/>
                <a:gd name="connsiteX3" fmla="*/ 558 w 177912"/>
                <a:gd name="connsiteY3" fmla="*/ 6408 h 89268"/>
                <a:gd name="connsiteX4" fmla="*/ 558 w 177912"/>
                <a:gd name="connsiteY4" fmla="*/ 77127 h 89268"/>
                <a:gd name="connsiteX5" fmla="*/ 5648 w 177912"/>
                <a:gd name="connsiteY5" fmla="*/ 88174 h 89268"/>
                <a:gd name="connsiteX6" fmla="*/ 7247 w 177912"/>
                <a:gd name="connsiteY6" fmla="*/ 88595 h 89268"/>
                <a:gd name="connsiteX7" fmla="*/ 170665 w 177912"/>
                <a:gd name="connsiteY7" fmla="*/ 88595 h 89268"/>
                <a:gd name="connsiteX8" fmla="*/ 177355 w 177912"/>
                <a:gd name="connsiteY8" fmla="*/ 88595 h 89268"/>
                <a:gd name="connsiteX9" fmla="*/ 177355 w 177912"/>
                <a:gd name="connsiteY9" fmla="*/ 82861 h 89268"/>
                <a:gd name="connsiteX10" fmla="*/ 177355 w 177912"/>
                <a:gd name="connsiteY10" fmla="*/ 12142 h 89268"/>
                <a:gd name="connsiteX11" fmla="*/ 172264 w 177912"/>
                <a:gd name="connsiteY11" fmla="*/ 1094 h 89268"/>
                <a:gd name="connsiteX12" fmla="*/ 170665 w 177912"/>
                <a:gd name="connsiteY12" fmla="*/ 674 h 89268"/>
                <a:gd name="connsiteX13" fmla="*/ 162064 w 177912"/>
                <a:gd name="connsiteY13" fmla="*/ 72348 h 89268"/>
                <a:gd name="connsiteX14" fmla="*/ 15848 w 177912"/>
                <a:gd name="connsiteY14" fmla="*/ 72348 h 89268"/>
                <a:gd name="connsiteX15" fmla="*/ 15848 w 177912"/>
                <a:gd name="connsiteY15" fmla="*/ 17876 h 89268"/>
                <a:gd name="connsiteX16" fmla="*/ 162064 w 177912"/>
                <a:gd name="connsiteY16" fmla="*/ 17876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912" h="89268">
                  <a:moveTo>
                    <a:pt x="170665" y="674"/>
                  </a:moveTo>
                  <a:lnTo>
                    <a:pt x="7247" y="674"/>
                  </a:lnTo>
                  <a:cubicBezTo>
                    <a:pt x="5108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-1087" y="81580"/>
                    <a:pt x="1192" y="86530"/>
                    <a:pt x="5648" y="88174"/>
                  </a:cubicBezTo>
                  <a:cubicBezTo>
                    <a:pt x="6166" y="88365"/>
                    <a:pt x="6702" y="88509"/>
                    <a:pt x="7247" y="88595"/>
                  </a:cubicBezTo>
                  <a:lnTo>
                    <a:pt x="170665" y="88595"/>
                  </a:lnTo>
                  <a:cubicBezTo>
                    <a:pt x="172804" y="89493"/>
                    <a:pt x="175216" y="89493"/>
                    <a:pt x="177355" y="88595"/>
                  </a:cubicBezTo>
                  <a:cubicBezTo>
                    <a:pt x="178098" y="86760"/>
                    <a:pt x="178098" y="84696"/>
                    <a:pt x="177355" y="82861"/>
                  </a:cubicBezTo>
                  <a:lnTo>
                    <a:pt x="177355" y="12142"/>
                  </a:lnTo>
                  <a:cubicBezTo>
                    <a:pt x="179000" y="7688"/>
                    <a:pt x="176720" y="2738"/>
                    <a:pt x="172264" y="1094"/>
                  </a:cubicBezTo>
                  <a:cubicBezTo>
                    <a:pt x="171746" y="903"/>
                    <a:pt x="171211" y="760"/>
                    <a:pt x="170665" y="674"/>
                  </a:cubicBezTo>
                  <a:close/>
                  <a:moveTo>
                    <a:pt x="162064" y="72348"/>
                  </a:moveTo>
                  <a:lnTo>
                    <a:pt x="15848" y="72348"/>
                  </a:lnTo>
                  <a:lnTo>
                    <a:pt x="15848" y="17876"/>
                  </a:lnTo>
                  <a:lnTo>
                    <a:pt x="162064" y="1787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3" name="iSHEJI-9-2">
              <a:extLst>
                <a:ext uri="{FF2B5EF4-FFF2-40B4-BE49-F238E27FC236}">
                  <a16:creationId xmlns:a16="http://schemas.microsoft.com/office/drawing/2014/main" id="{FDDCC733-CA65-EE27-19FA-942413F9AE32}"/>
                </a:ext>
              </a:extLst>
            </p:cNvPr>
            <p:cNvSpPr/>
            <p:nvPr/>
          </p:nvSpPr>
          <p:spPr>
            <a:xfrm>
              <a:off x="1842201" y="3598149"/>
              <a:ext cx="184721" cy="85727"/>
            </a:xfrm>
            <a:custGeom>
              <a:avLst/>
              <a:gdLst>
                <a:gd name="connsiteX0" fmla="*/ 184045 w 184721"/>
                <a:gd name="connsiteY0" fmla="*/ 6690 h 85727"/>
                <a:gd name="connsiteX1" fmla="*/ 184045 w 184721"/>
                <a:gd name="connsiteY1" fmla="*/ 0 h 85727"/>
                <a:gd name="connsiteX2" fmla="*/ 178311 w 184721"/>
                <a:gd name="connsiteY2" fmla="*/ 0 h 85727"/>
                <a:gd name="connsiteX3" fmla="*/ 9159 w 184721"/>
                <a:gd name="connsiteY3" fmla="*/ 0 h 85727"/>
                <a:gd name="connsiteX4" fmla="*/ 558 w 184721"/>
                <a:gd name="connsiteY4" fmla="*/ 8601 h 85727"/>
                <a:gd name="connsiteX5" fmla="*/ 558 w 184721"/>
                <a:gd name="connsiteY5" fmla="*/ 79320 h 85727"/>
                <a:gd name="connsiteX6" fmla="*/ 558 w 184721"/>
                <a:gd name="connsiteY6" fmla="*/ 85054 h 85727"/>
                <a:gd name="connsiteX7" fmla="*/ 7247 w 184721"/>
                <a:gd name="connsiteY7" fmla="*/ 85054 h 85727"/>
                <a:gd name="connsiteX8" fmla="*/ 175444 w 184721"/>
                <a:gd name="connsiteY8" fmla="*/ 85054 h 85727"/>
                <a:gd name="connsiteX9" fmla="*/ 184045 w 184721"/>
                <a:gd name="connsiteY9" fmla="*/ 76453 h 85727"/>
                <a:gd name="connsiteX10" fmla="*/ 19671 w 184721"/>
                <a:gd name="connsiteY10" fmla="*/ 69763 h 85727"/>
                <a:gd name="connsiteX11" fmla="*/ 19671 w 184721"/>
                <a:gd name="connsiteY11" fmla="*/ 15291 h 85727"/>
                <a:gd name="connsiteX12" fmla="*/ 166843 w 184721"/>
                <a:gd name="connsiteY12" fmla="*/ 15291 h 85727"/>
                <a:gd name="connsiteX13" fmla="*/ 166843 w 184721"/>
                <a:gd name="connsiteY13" fmla="*/ 68808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721" h="85727">
                  <a:moveTo>
                    <a:pt x="184045" y="6690"/>
                  </a:moveTo>
                  <a:cubicBezTo>
                    <a:pt x="184948" y="4549"/>
                    <a:pt x="184948" y="2141"/>
                    <a:pt x="184045" y="0"/>
                  </a:cubicBezTo>
                  <a:lnTo>
                    <a:pt x="178311" y="0"/>
                  </a:lnTo>
                  <a:lnTo>
                    <a:pt x="9159" y="0"/>
                  </a:lnTo>
                  <a:cubicBezTo>
                    <a:pt x="4408" y="0"/>
                    <a:pt x="558" y="3851"/>
                    <a:pt x="558" y="8601"/>
                  </a:cubicBezTo>
                  <a:lnTo>
                    <a:pt x="558" y="79320"/>
                  </a:lnTo>
                  <a:cubicBezTo>
                    <a:pt x="-186" y="81155"/>
                    <a:pt x="-186" y="83219"/>
                    <a:pt x="558" y="85054"/>
                  </a:cubicBezTo>
                  <a:cubicBezTo>
                    <a:pt x="2696" y="85952"/>
                    <a:pt x="5109" y="85952"/>
                    <a:pt x="7247" y="85054"/>
                  </a:cubicBezTo>
                  <a:lnTo>
                    <a:pt x="175444" y="85054"/>
                  </a:lnTo>
                  <a:cubicBezTo>
                    <a:pt x="180194" y="85054"/>
                    <a:pt x="184045" y="81203"/>
                    <a:pt x="184045" y="76453"/>
                  </a:cubicBezTo>
                  <a:close/>
                  <a:moveTo>
                    <a:pt x="19671" y="69763"/>
                  </a:moveTo>
                  <a:lnTo>
                    <a:pt x="19671" y="15291"/>
                  </a:lnTo>
                  <a:lnTo>
                    <a:pt x="166843" y="15291"/>
                  </a:lnTo>
                  <a:lnTo>
                    <a:pt x="166843" y="6880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9-3">
              <a:extLst>
                <a:ext uri="{FF2B5EF4-FFF2-40B4-BE49-F238E27FC236}">
                  <a16:creationId xmlns:a16="http://schemas.microsoft.com/office/drawing/2014/main" id="{1175206E-9C31-B00C-0693-B5F46A4F09C4}"/>
                </a:ext>
              </a:extLst>
            </p:cNvPr>
            <p:cNvSpPr/>
            <p:nvPr/>
          </p:nvSpPr>
          <p:spPr>
            <a:xfrm>
              <a:off x="2037901" y="3596238"/>
              <a:ext cx="177377" cy="85548"/>
            </a:xfrm>
            <a:custGeom>
              <a:avLst/>
              <a:gdLst>
                <a:gd name="connsiteX0" fmla="*/ 173743 w 177377"/>
                <a:gd name="connsiteY0" fmla="*/ 0 h 85548"/>
                <a:gd name="connsiteX1" fmla="*/ 9369 w 177377"/>
                <a:gd name="connsiteY1" fmla="*/ 0 h 85548"/>
                <a:gd name="connsiteX2" fmla="*/ 768 w 177377"/>
                <a:gd name="connsiteY2" fmla="*/ 8601 h 85548"/>
                <a:gd name="connsiteX3" fmla="*/ 768 w 177377"/>
                <a:gd name="connsiteY3" fmla="*/ 79320 h 85548"/>
                <a:gd name="connsiteX4" fmla="*/ 768 w 177377"/>
                <a:gd name="connsiteY4" fmla="*/ 85054 h 85548"/>
                <a:gd name="connsiteX5" fmla="*/ 6502 w 177377"/>
                <a:gd name="connsiteY5" fmla="*/ 85054 h 85548"/>
                <a:gd name="connsiteX6" fmla="*/ 170876 w 177377"/>
                <a:gd name="connsiteY6" fmla="*/ 85054 h 85548"/>
                <a:gd name="connsiteX7" fmla="*/ 176610 w 177377"/>
                <a:gd name="connsiteY7" fmla="*/ 85054 h 85548"/>
                <a:gd name="connsiteX8" fmla="*/ 176610 w 177377"/>
                <a:gd name="connsiteY8" fmla="*/ 79320 h 85548"/>
                <a:gd name="connsiteX9" fmla="*/ 176610 w 177377"/>
                <a:gd name="connsiteY9" fmla="*/ 8601 h 85548"/>
                <a:gd name="connsiteX10" fmla="*/ 173743 w 177377"/>
                <a:gd name="connsiteY10" fmla="*/ 0 h 85548"/>
                <a:gd name="connsiteX11" fmla="*/ 165142 w 177377"/>
                <a:gd name="connsiteY11" fmla="*/ 70719 h 85548"/>
                <a:gd name="connsiteX12" fmla="*/ 17970 w 177377"/>
                <a:gd name="connsiteY12" fmla="*/ 70719 h 85548"/>
                <a:gd name="connsiteX13" fmla="*/ 17970 w 177377"/>
                <a:gd name="connsiteY13" fmla="*/ 17202 h 85548"/>
                <a:gd name="connsiteX14" fmla="*/ 165142 w 177377"/>
                <a:gd name="connsiteY14" fmla="*/ 17202 h 8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377" h="85548">
                  <a:moveTo>
                    <a:pt x="173743" y="0"/>
                  </a:moveTo>
                  <a:lnTo>
                    <a:pt x="9369" y="0"/>
                  </a:lnTo>
                  <a:cubicBezTo>
                    <a:pt x="4813" y="440"/>
                    <a:pt x="1205" y="4042"/>
                    <a:pt x="768" y="8601"/>
                  </a:cubicBezTo>
                  <a:lnTo>
                    <a:pt x="768" y="79320"/>
                  </a:lnTo>
                  <a:cubicBezTo>
                    <a:pt x="-256" y="81097"/>
                    <a:pt x="-256" y="83276"/>
                    <a:pt x="768" y="85054"/>
                  </a:cubicBezTo>
                  <a:cubicBezTo>
                    <a:pt x="2623" y="85713"/>
                    <a:pt x="4647" y="85713"/>
                    <a:pt x="6502" y="85054"/>
                  </a:cubicBezTo>
                  <a:lnTo>
                    <a:pt x="170876" y="85054"/>
                  </a:lnTo>
                  <a:cubicBezTo>
                    <a:pt x="172730" y="85713"/>
                    <a:pt x="174756" y="85713"/>
                    <a:pt x="176610" y="85054"/>
                  </a:cubicBezTo>
                  <a:cubicBezTo>
                    <a:pt x="177633" y="83276"/>
                    <a:pt x="177633" y="81097"/>
                    <a:pt x="176610" y="79320"/>
                  </a:cubicBezTo>
                  <a:lnTo>
                    <a:pt x="176610" y="8601"/>
                  </a:lnTo>
                  <a:cubicBezTo>
                    <a:pt x="177365" y="5419"/>
                    <a:pt x="176256" y="2093"/>
                    <a:pt x="173743" y="0"/>
                  </a:cubicBezTo>
                  <a:close/>
                  <a:moveTo>
                    <a:pt x="165142" y="70719"/>
                  </a:moveTo>
                  <a:lnTo>
                    <a:pt x="17970" y="70719"/>
                  </a:lnTo>
                  <a:lnTo>
                    <a:pt x="17970" y="17202"/>
                  </a:lnTo>
                  <a:lnTo>
                    <a:pt x="165142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5" name="iSHEJI-9-4">
              <a:extLst>
                <a:ext uri="{FF2B5EF4-FFF2-40B4-BE49-F238E27FC236}">
                  <a16:creationId xmlns:a16="http://schemas.microsoft.com/office/drawing/2014/main" id="{51D72FFC-5B86-C2FC-02AF-5C747E22EF80}"/>
                </a:ext>
              </a:extLst>
            </p:cNvPr>
            <p:cNvSpPr/>
            <p:nvPr/>
          </p:nvSpPr>
          <p:spPr>
            <a:xfrm>
              <a:off x="2234862" y="3595593"/>
              <a:ext cx="179443" cy="87328"/>
            </a:xfrm>
            <a:custGeom>
              <a:avLst/>
              <a:gdLst>
                <a:gd name="connsiteX0" fmla="*/ 169826 w 179443"/>
                <a:gd name="connsiteY0" fmla="*/ 645 h 87328"/>
                <a:gd name="connsiteX1" fmla="*/ 6408 w 179443"/>
                <a:gd name="connsiteY1" fmla="*/ 645 h 87328"/>
                <a:gd name="connsiteX2" fmla="*/ 674 w 179443"/>
                <a:gd name="connsiteY2" fmla="*/ 645 h 87328"/>
                <a:gd name="connsiteX3" fmla="*/ 674 w 179443"/>
                <a:gd name="connsiteY3" fmla="*/ 7335 h 87328"/>
                <a:gd name="connsiteX4" fmla="*/ 674 w 179443"/>
                <a:gd name="connsiteY4" fmla="*/ 78054 h 87328"/>
                <a:gd name="connsiteX5" fmla="*/ 9275 w 179443"/>
                <a:gd name="connsiteY5" fmla="*/ 86655 h 87328"/>
                <a:gd name="connsiteX6" fmla="*/ 172693 w 179443"/>
                <a:gd name="connsiteY6" fmla="*/ 86655 h 87328"/>
                <a:gd name="connsiteX7" fmla="*/ 179382 w 179443"/>
                <a:gd name="connsiteY7" fmla="*/ 86655 h 87328"/>
                <a:gd name="connsiteX8" fmla="*/ 179382 w 179443"/>
                <a:gd name="connsiteY8" fmla="*/ 80921 h 87328"/>
                <a:gd name="connsiteX9" fmla="*/ 179382 w 179443"/>
                <a:gd name="connsiteY9" fmla="*/ 10202 h 87328"/>
                <a:gd name="connsiteX10" fmla="*/ 171861 w 179443"/>
                <a:gd name="connsiteY10" fmla="*/ 645 h 87328"/>
                <a:gd name="connsiteX11" fmla="*/ 169826 w 179443"/>
                <a:gd name="connsiteY11" fmla="*/ 645 h 87328"/>
                <a:gd name="connsiteX12" fmla="*/ 162181 w 179443"/>
                <a:gd name="connsiteY12" fmla="*/ 71364 h 87328"/>
                <a:gd name="connsiteX13" fmla="*/ 15009 w 179443"/>
                <a:gd name="connsiteY13" fmla="*/ 71364 h 87328"/>
                <a:gd name="connsiteX14" fmla="*/ 15009 w 179443"/>
                <a:gd name="connsiteY14" fmla="*/ 17847 h 87328"/>
                <a:gd name="connsiteX15" fmla="*/ 162181 w 179443"/>
                <a:gd name="connsiteY15" fmla="*/ 17847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443" h="87328">
                  <a:moveTo>
                    <a:pt x="169826" y="645"/>
                  </a:moveTo>
                  <a:lnTo>
                    <a:pt x="6408" y="645"/>
                  </a:lnTo>
                  <a:cubicBezTo>
                    <a:pt x="4592" y="-215"/>
                    <a:pt x="2489" y="-215"/>
                    <a:pt x="674" y="645"/>
                  </a:cubicBezTo>
                  <a:cubicBezTo>
                    <a:pt x="-225" y="2786"/>
                    <a:pt x="-225" y="5194"/>
                    <a:pt x="674" y="7335"/>
                  </a:cubicBezTo>
                  <a:lnTo>
                    <a:pt x="674" y="78054"/>
                  </a:lnTo>
                  <a:cubicBezTo>
                    <a:pt x="674" y="82803"/>
                    <a:pt x="4525" y="86655"/>
                    <a:pt x="9275" y="86655"/>
                  </a:cubicBezTo>
                  <a:lnTo>
                    <a:pt x="172693" y="86655"/>
                  </a:lnTo>
                  <a:cubicBezTo>
                    <a:pt x="174833" y="87553"/>
                    <a:pt x="177242" y="87553"/>
                    <a:pt x="179382" y="86655"/>
                  </a:cubicBezTo>
                  <a:cubicBezTo>
                    <a:pt x="179382" y="86655"/>
                    <a:pt x="179382" y="86655"/>
                    <a:pt x="179382" y="80921"/>
                  </a:cubicBezTo>
                  <a:lnTo>
                    <a:pt x="179382" y="10202"/>
                  </a:lnTo>
                  <a:cubicBezTo>
                    <a:pt x="179946" y="5481"/>
                    <a:pt x="176573" y="1209"/>
                    <a:pt x="171861" y="645"/>
                  </a:cubicBezTo>
                  <a:cubicBezTo>
                    <a:pt x="171183" y="569"/>
                    <a:pt x="170504" y="569"/>
                    <a:pt x="169826" y="645"/>
                  </a:cubicBezTo>
                  <a:close/>
                  <a:moveTo>
                    <a:pt x="162181" y="71364"/>
                  </a:moveTo>
                  <a:lnTo>
                    <a:pt x="15009" y="71364"/>
                  </a:lnTo>
                  <a:lnTo>
                    <a:pt x="15009" y="17847"/>
                  </a:lnTo>
                  <a:lnTo>
                    <a:pt x="162181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6" name="iSHEJI-9-5">
              <a:extLst>
                <a:ext uri="{FF2B5EF4-FFF2-40B4-BE49-F238E27FC236}">
                  <a16:creationId xmlns:a16="http://schemas.microsoft.com/office/drawing/2014/main" id="{8AD43A12-1144-87D7-E877-D6382FBCA411}"/>
                </a:ext>
              </a:extLst>
            </p:cNvPr>
            <p:cNvSpPr/>
            <p:nvPr/>
          </p:nvSpPr>
          <p:spPr>
            <a:xfrm>
              <a:off x="2426266" y="3597476"/>
              <a:ext cx="179418" cy="87357"/>
            </a:xfrm>
            <a:custGeom>
              <a:avLst/>
              <a:gdLst>
                <a:gd name="connsiteX0" fmla="*/ 179110 w 179418"/>
                <a:gd name="connsiteY0" fmla="*/ 674 h 87357"/>
                <a:gd name="connsiteX1" fmla="*/ 172420 w 179418"/>
                <a:gd name="connsiteY1" fmla="*/ 674 h 87357"/>
                <a:gd name="connsiteX2" fmla="*/ 9002 w 179418"/>
                <a:gd name="connsiteY2" fmla="*/ 674 h 87357"/>
                <a:gd name="connsiteX3" fmla="*/ 401 w 179418"/>
                <a:gd name="connsiteY3" fmla="*/ 9275 h 87357"/>
                <a:gd name="connsiteX4" fmla="*/ 401 w 179418"/>
                <a:gd name="connsiteY4" fmla="*/ 80949 h 87357"/>
                <a:gd name="connsiteX5" fmla="*/ 401 w 179418"/>
                <a:gd name="connsiteY5" fmla="*/ 86683 h 87357"/>
                <a:gd name="connsiteX6" fmla="*/ 7091 w 179418"/>
                <a:gd name="connsiteY6" fmla="*/ 86683 h 87357"/>
                <a:gd name="connsiteX7" fmla="*/ 170509 w 179418"/>
                <a:gd name="connsiteY7" fmla="*/ 86683 h 87357"/>
                <a:gd name="connsiteX8" fmla="*/ 179110 w 179418"/>
                <a:gd name="connsiteY8" fmla="*/ 78082 h 87357"/>
                <a:gd name="connsiteX9" fmla="*/ 179110 w 179418"/>
                <a:gd name="connsiteY9" fmla="*/ 6408 h 87357"/>
                <a:gd name="connsiteX10" fmla="*/ 179110 w 179418"/>
                <a:gd name="connsiteY10" fmla="*/ 674 h 87357"/>
                <a:gd name="connsiteX11" fmla="*/ 163819 w 179418"/>
                <a:gd name="connsiteY11" fmla="*/ 69481 h 87357"/>
                <a:gd name="connsiteX12" fmla="*/ 17603 w 179418"/>
                <a:gd name="connsiteY12" fmla="*/ 69481 h 87357"/>
                <a:gd name="connsiteX13" fmla="*/ 17603 w 179418"/>
                <a:gd name="connsiteY13" fmla="*/ 15009 h 87357"/>
                <a:gd name="connsiteX14" fmla="*/ 163819 w 179418"/>
                <a:gd name="connsiteY14" fmla="*/ 15009 h 8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418" h="87357">
                  <a:moveTo>
                    <a:pt x="179110" y="674"/>
                  </a:moveTo>
                  <a:cubicBezTo>
                    <a:pt x="176969" y="-225"/>
                    <a:pt x="174561" y="-225"/>
                    <a:pt x="172420" y="674"/>
                  </a:cubicBezTo>
                  <a:lnTo>
                    <a:pt x="9002" y="674"/>
                  </a:lnTo>
                  <a:cubicBezTo>
                    <a:pt x="4444" y="1113"/>
                    <a:pt x="841" y="4716"/>
                    <a:pt x="401" y="9275"/>
                  </a:cubicBezTo>
                  <a:lnTo>
                    <a:pt x="401" y="80949"/>
                  </a:lnTo>
                  <a:cubicBezTo>
                    <a:pt x="-134" y="82822"/>
                    <a:pt x="-134" y="84810"/>
                    <a:pt x="401" y="86683"/>
                  </a:cubicBezTo>
                  <a:cubicBezTo>
                    <a:pt x="2542" y="87582"/>
                    <a:pt x="4950" y="87582"/>
                    <a:pt x="7091" y="86683"/>
                  </a:cubicBezTo>
                  <a:lnTo>
                    <a:pt x="170509" y="86683"/>
                  </a:lnTo>
                  <a:cubicBezTo>
                    <a:pt x="175259" y="86683"/>
                    <a:pt x="179110" y="82832"/>
                    <a:pt x="179110" y="78082"/>
                  </a:cubicBezTo>
                  <a:lnTo>
                    <a:pt x="179110" y="6408"/>
                  </a:lnTo>
                  <a:cubicBezTo>
                    <a:pt x="179521" y="4515"/>
                    <a:pt x="179521" y="2566"/>
                    <a:pt x="179110" y="674"/>
                  </a:cubicBezTo>
                  <a:close/>
                  <a:moveTo>
                    <a:pt x="163819" y="69481"/>
                  </a:moveTo>
                  <a:lnTo>
                    <a:pt x="17603" y="69481"/>
                  </a:lnTo>
                  <a:lnTo>
                    <a:pt x="17603" y="15009"/>
                  </a:lnTo>
                  <a:lnTo>
                    <a:pt x="163819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7" name="iSHEJI-9-6">
              <a:extLst>
                <a:ext uri="{FF2B5EF4-FFF2-40B4-BE49-F238E27FC236}">
                  <a16:creationId xmlns:a16="http://schemas.microsoft.com/office/drawing/2014/main" id="{EE97010B-3E12-7795-C673-3270994AD62B}"/>
                </a:ext>
              </a:extLst>
            </p:cNvPr>
            <p:cNvSpPr/>
            <p:nvPr/>
          </p:nvSpPr>
          <p:spPr>
            <a:xfrm>
              <a:off x="2622270" y="3597504"/>
              <a:ext cx="180928" cy="86654"/>
            </a:xfrm>
            <a:custGeom>
              <a:avLst/>
              <a:gdLst>
                <a:gd name="connsiteX0" fmla="*/ 176150 w 180928"/>
                <a:gd name="connsiteY0" fmla="*/ 645 h 86654"/>
                <a:gd name="connsiteX1" fmla="*/ 170416 w 180928"/>
                <a:gd name="connsiteY1" fmla="*/ 645 h 86654"/>
                <a:gd name="connsiteX2" fmla="*/ 6042 w 180928"/>
                <a:gd name="connsiteY2" fmla="*/ 645 h 86654"/>
                <a:gd name="connsiteX3" fmla="*/ 308 w 180928"/>
                <a:gd name="connsiteY3" fmla="*/ 645 h 86654"/>
                <a:gd name="connsiteX4" fmla="*/ 308 w 180928"/>
                <a:gd name="connsiteY4" fmla="*/ 6379 h 86654"/>
                <a:gd name="connsiteX5" fmla="*/ 308 w 180928"/>
                <a:gd name="connsiteY5" fmla="*/ 78054 h 86654"/>
                <a:gd name="connsiteX6" fmla="*/ 7953 w 180928"/>
                <a:gd name="connsiteY6" fmla="*/ 86655 h 86654"/>
                <a:gd name="connsiteX7" fmla="*/ 172327 w 180928"/>
                <a:gd name="connsiteY7" fmla="*/ 86655 h 86654"/>
                <a:gd name="connsiteX8" fmla="*/ 180928 w 180928"/>
                <a:gd name="connsiteY8" fmla="*/ 78054 h 86654"/>
                <a:gd name="connsiteX9" fmla="*/ 180928 w 180928"/>
                <a:gd name="connsiteY9" fmla="*/ 6379 h 86654"/>
                <a:gd name="connsiteX10" fmla="*/ 176150 w 180928"/>
                <a:gd name="connsiteY10" fmla="*/ 645 h 86654"/>
                <a:gd name="connsiteX11" fmla="*/ 161815 w 180928"/>
                <a:gd name="connsiteY11" fmla="*/ 69453 h 86654"/>
                <a:gd name="connsiteX12" fmla="*/ 14643 w 180928"/>
                <a:gd name="connsiteY12" fmla="*/ 69453 h 86654"/>
                <a:gd name="connsiteX13" fmla="*/ 14643 w 180928"/>
                <a:gd name="connsiteY13" fmla="*/ 14980 h 86654"/>
                <a:gd name="connsiteX14" fmla="*/ 161815 w 180928"/>
                <a:gd name="connsiteY14" fmla="*/ 14980 h 8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28" h="86654">
                  <a:moveTo>
                    <a:pt x="176150" y="645"/>
                  </a:moveTo>
                  <a:cubicBezTo>
                    <a:pt x="174334" y="-215"/>
                    <a:pt x="172232" y="-215"/>
                    <a:pt x="170416" y="645"/>
                  </a:cubicBezTo>
                  <a:lnTo>
                    <a:pt x="6042" y="645"/>
                  </a:lnTo>
                  <a:lnTo>
                    <a:pt x="308" y="645"/>
                  </a:lnTo>
                  <a:cubicBezTo>
                    <a:pt x="-103" y="2537"/>
                    <a:pt x="-103" y="4487"/>
                    <a:pt x="308" y="6379"/>
                  </a:cubicBezTo>
                  <a:lnTo>
                    <a:pt x="308" y="78054"/>
                  </a:lnTo>
                  <a:cubicBezTo>
                    <a:pt x="280" y="82450"/>
                    <a:pt x="3577" y="86167"/>
                    <a:pt x="7953" y="86655"/>
                  </a:cubicBezTo>
                  <a:lnTo>
                    <a:pt x="172327" y="86655"/>
                  </a:lnTo>
                  <a:cubicBezTo>
                    <a:pt x="177077" y="86655"/>
                    <a:pt x="180928" y="82803"/>
                    <a:pt x="180928" y="78054"/>
                  </a:cubicBezTo>
                  <a:lnTo>
                    <a:pt x="180928" y="6379"/>
                  </a:lnTo>
                  <a:cubicBezTo>
                    <a:pt x="180288" y="3837"/>
                    <a:pt x="178530" y="1725"/>
                    <a:pt x="176150" y="645"/>
                  </a:cubicBezTo>
                  <a:close/>
                  <a:moveTo>
                    <a:pt x="161815" y="69453"/>
                  </a:moveTo>
                  <a:lnTo>
                    <a:pt x="14643" y="69453"/>
                  </a:lnTo>
                  <a:lnTo>
                    <a:pt x="14643" y="14980"/>
                  </a:lnTo>
                  <a:lnTo>
                    <a:pt x="161815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9-7">
              <a:extLst>
                <a:ext uri="{FF2B5EF4-FFF2-40B4-BE49-F238E27FC236}">
                  <a16:creationId xmlns:a16="http://schemas.microsoft.com/office/drawing/2014/main" id="{3FAEE3C1-B738-5F8B-B1B2-F161CA17703B}"/>
                </a:ext>
              </a:extLst>
            </p:cNvPr>
            <p:cNvSpPr/>
            <p:nvPr/>
          </p:nvSpPr>
          <p:spPr>
            <a:xfrm>
              <a:off x="2815933" y="3594968"/>
              <a:ext cx="181265" cy="86324"/>
            </a:xfrm>
            <a:custGeom>
              <a:avLst/>
              <a:gdLst>
                <a:gd name="connsiteX0" fmla="*/ 170753 w 181265"/>
                <a:gd name="connsiteY0" fmla="*/ 315 h 86324"/>
                <a:gd name="connsiteX1" fmla="*/ 6379 w 181265"/>
                <a:gd name="connsiteY1" fmla="*/ 315 h 86324"/>
                <a:gd name="connsiteX2" fmla="*/ 645 w 181265"/>
                <a:gd name="connsiteY2" fmla="*/ 315 h 86324"/>
                <a:gd name="connsiteX3" fmla="*/ 645 w 181265"/>
                <a:gd name="connsiteY3" fmla="*/ 6049 h 86324"/>
                <a:gd name="connsiteX4" fmla="*/ 645 w 181265"/>
                <a:gd name="connsiteY4" fmla="*/ 77723 h 86324"/>
                <a:gd name="connsiteX5" fmla="*/ 7277 w 181265"/>
                <a:gd name="connsiteY5" fmla="*/ 86267 h 86324"/>
                <a:gd name="connsiteX6" fmla="*/ 8290 w 181265"/>
                <a:gd name="connsiteY6" fmla="*/ 86324 h 86324"/>
                <a:gd name="connsiteX7" fmla="*/ 172664 w 181265"/>
                <a:gd name="connsiteY7" fmla="*/ 86324 h 86324"/>
                <a:gd name="connsiteX8" fmla="*/ 181265 w 181265"/>
                <a:gd name="connsiteY8" fmla="*/ 77723 h 86324"/>
                <a:gd name="connsiteX9" fmla="*/ 181265 w 181265"/>
                <a:gd name="connsiteY9" fmla="*/ 6049 h 86324"/>
                <a:gd name="connsiteX10" fmla="*/ 170753 w 181265"/>
                <a:gd name="connsiteY10" fmla="*/ 315 h 86324"/>
                <a:gd name="connsiteX11" fmla="*/ 162152 w 181265"/>
                <a:gd name="connsiteY11" fmla="*/ 71989 h 86324"/>
                <a:gd name="connsiteX12" fmla="*/ 14980 w 181265"/>
                <a:gd name="connsiteY12" fmla="*/ 71989 h 86324"/>
                <a:gd name="connsiteX13" fmla="*/ 14980 w 181265"/>
                <a:gd name="connsiteY13" fmla="*/ 17517 h 86324"/>
                <a:gd name="connsiteX14" fmla="*/ 162152 w 181265"/>
                <a:gd name="connsiteY14" fmla="*/ 17517 h 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265" h="86324">
                  <a:moveTo>
                    <a:pt x="170753" y="315"/>
                  </a:moveTo>
                  <a:lnTo>
                    <a:pt x="6379" y="315"/>
                  </a:lnTo>
                  <a:lnTo>
                    <a:pt x="645" y="315"/>
                  </a:lnTo>
                  <a:cubicBezTo>
                    <a:pt x="-215" y="2131"/>
                    <a:pt x="-215" y="4233"/>
                    <a:pt x="645" y="6049"/>
                  </a:cubicBezTo>
                  <a:lnTo>
                    <a:pt x="645" y="77723"/>
                  </a:lnTo>
                  <a:cubicBezTo>
                    <a:pt x="119" y="81909"/>
                    <a:pt x="3082" y="85741"/>
                    <a:pt x="7277" y="86267"/>
                  </a:cubicBezTo>
                  <a:cubicBezTo>
                    <a:pt x="7612" y="86305"/>
                    <a:pt x="7946" y="86324"/>
                    <a:pt x="8290" y="86324"/>
                  </a:cubicBezTo>
                  <a:lnTo>
                    <a:pt x="172664" y="86324"/>
                  </a:lnTo>
                  <a:cubicBezTo>
                    <a:pt x="177070" y="85579"/>
                    <a:pt x="180520" y="82129"/>
                    <a:pt x="181265" y="77723"/>
                  </a:cubicBezTo>
                  <a:lnTo>
                    <a:pt x="181265" y="6049"/>
                  </a:lnTo>
                  <a:cubicBezTo>
                    <a:pt x="179889" y="1615"/>
                    <a:pt x="175235" y="-928"/>
                    <a:pt x="170753" y="315"/>
                  </a:cubicBezTo>
                  <a:close/>
                  <a:moveTo>
                    <a:pt x="162152" y="71989"/>
                  </a:moveTo>
                  <a:lnTo>
                    <a:pt x="14980" y="71989"/>
                  </a:lnTo>
                  <a:lnTo>
                    <a:pt x="14980" y="17517"/>
                  </a:lnTo>
                  <a:lnTo>
                    <a:pt x="162152" y="175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9-8">
              <a:extLst>
                <a:ext uri="{FF2B5EF4-FFF2-40B4-BE49-F238E27FC236}">
                  <a16:creationId xmlns:a16="http://schemas.microsoft.com/office/drawing/2014/main" id="{5EC94A50-9407-AE2C-1F55-63A2300D211B}"/>
                </a:ext>
              </a:extLst>
            </p:cNvPr>
            <p:cNvSpPr/>
            <p:nvPr/>
          </p:nvSpPr>
          <p:spPr>
            <a:xfrm>
              <a:off x="3007215" y="3597476"/>
              <a:ext cx="182127" cy="87328"/>
            </a:xfrm>
            <a:custGeom>
              <a:avLst/>
              <a:gdLst>
                <a:gd name="connsiteX0" fmla="*/ 182070 w 182127"/>
                <a:gd name="connsiteY0" fmla="*/ 674 h 87328"/>
                <a:gd name="connsiteX1" fmla="*/ 175381 w 182127"/>
                <a:gd name="connsiteY1" fmla="*/ 674 h 87328"/>
                <a:gd name="connsiteX2" fmla="*/ 9096 w 182127"/>
                <a:gd name="connsiteY2" fmla="*/ 674 h 87328"/>
                <a:gd name="connsiteX3" fmla="*/ 495 w 182127"/>
                <a:gd name="connsiteY3" fmla="*/ 9275 h 87328"/>
                <a:gd name="connsiteX4" fmla="*/ 495 w 182127"/>
                <a:gd name="connsiteY4" fmla="*/ 80949 h 87328"/>
                <a:gd name="connsiteX5" fmla="*/ 495 w 182127"/>
                <a:gd name="connsiteY5" fmla="*/ 86683 h 87328"/>
                <a:gd name="connsiteX6" fmla="*/ 6229 w 182127"/>
                <a:gd name="connsiteY6" fmla="*/ 86683 h 87328"/>
                <a:gd name="connsiteX7" fmla="*/ 172514 w 182127"/>
                <a:gd name="connsiteY7" fmla="*/ 86683 h 87328"/>
                <a:gd name="connsiteX8" fmla="*/ 182070 w 182127"/>
                <a:gd name="connsiteY8" fmla="*/ 79162 h 87328"/>
                <a:gd name="connsiteX9" fmla="*/ 182070 w 182127"/>
                <a:gd name="connsiteY9" fmla="*/ 77127 h 87328"/>
                <a:gd name="connsiteX10" fmla="*/ 182070 w 182127"/>
                <a:gd name="connsiteY10" fmla="*/ 6408 h 87328"/>
                <a:gd name="connsiteX11" fmla="*/ 182070 w 182127"/>
                <a:gd name="connsiteY11" fmla="*/ 674 h 87328"/>
                <a:gd name="connsiteX12" fmla="*/ 167735 w 182127"/>
                <a:gd name="connsiteY12" fmla="*/ 68526 h 87328"/>
                <a:gd name="connsiteX13" fmla="*/ 17697 w 182127"/>
                <a:gd name="connsiteY13" fmla="*/ 68526 h 87328"/>
                <a:gd name="connsiteX14" fmla="*/ 17697 w 182127"/>
                <a:gd name="connsiteY14" fmla="*/ 14053 h 87328"/>
                <a:gd name="connsiteX15" fmla="*/ 164868 w 182127"/>
                <a:gd name="connsiteY15" fmla="*/ 14053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127" h="87328">
                  <a:moveTo>
                    <a:pt x="182070" y="674"/>
                  </a:moveTo>
                  <a:cubicBezTo>
                    <a:pt x="179930" y="-225"/>
                    <a:pt x="177521" y="-225"/>
                    <a:pt x="175381" y="674"/>
                  </a:cubicBezTo>
                  <a:lnTo>
                    <a:pt x="9096" y="674"/>
                  </a:lnTo>
                  <a:cubicBezTo>
                    <a:pt x="4346" y="674"/>
                    <a:pt x="495" y="4525"/>
                    <a:pt x="495" y="9275"/>
                  </a:cubicBezTo>
                  <a:lnTo>
                    <a:pt x="495" y="80949"/>
                  </a:lnTo>
                  <a:cubicBezTo>
                    <a:pt x="-165" y="82803"/>
                    <a:pt x="-165" y="84829"/>
                    <a:pt x="495" y="86683"/>
                  </a:cubicBezTo>
                  <a:cubicBezTo>
                    <a:pt x="2310" y="87543"/>
                    <a:pt x="4413" y="87543"/>
                    <a:pt x="6229" y="86683"/>
                  </a:cubicBezTo>
                  <a:lnTo>
                    <a:pt x="172514" y="86683"/>
                  </a:lnTo>
                  <a:cubicBezTo>
                    <a:pt x="177235" y="87247"/>
                    <a:pt x="181506" y="83874"/>
                    <a:pt x="182070" y="79162"/>
                  </a:cubicBezTo>
                  <a:cubicBezTo>
                    <a:pt x="182147" y="78484"/>
                    <a:pt x="182147" y="77805"/>
                    <a:pt x="182070" y="77127"/>
                  </a:cubicBezTo>
                  <a:lnTo>
                    <a:pt x="182070" y="6408"/>
                  </a:lnTo>
                  <a:cubicBezTo>
                    <a:pt x="182070" y="6408"/>
                    <a:pt x="182070" y="1629"/>
                    <a:pt x="182070" y="674"/>
                  </a:cubicBezTo>
                  <a:close/>
                  <a:moveTo>
                    <a:pt x="167735" y="68526"/>
                  </a:moveTo>
                  <a:lnTo>
                    <a:pt x="17697" y="68526"/>
                  </a:lnTo>
                  <a:lnTo>
                    <a:pt x="17697" y="14053"/>
                  </a:lnTo>
                  <a:lnTo>
                    <a:pt x="164868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9-9">
              <a:extLst>
                <a:ext uri="{FF2B5EF4-FFF2-40B4-BE49-F238E27FC236}">
                  <a16:creationId xmlns:a16="http://schemas.microsoft.com/office/drawing/2014/main" id="{A36E72C3-FD0E-FA6E-3A74-06BA846FAB46}"/>
                </a:ext>
              </a:extLst>
            </p:cNvPr>
            <p:cNvSpPr/>
            <p:nvPr/>
          </p:nvSpPr>
          <p:spPr>
            <a:xfrm>
              <a:off x="3201709" y="3595282"/>
              <a:ext cx="178426" cy="87920"/>
            </a:xfrm>
            <a:custGeom>
              <a:avLst/>
              <a:gdLst>
                <a:gd name="connsiteX0" fmla="*/ 172019 w 178426"/>
                <a:gd name="connsiteY0" fmla="*/ 0 h 87920"/>
                <a:gd name="connsiteX1" fmla="*/ 8601 w 178426"/>
                <a:gd name="connsiteY1" fmla="*/ 0 h 87920"/>
                <a:gd name="connsiteX2" fmla="*/ 0 w 178426"/>
                <a:gd name="connsiteY2" fmla="*/ 8601 h 87920"/>
                <a:gd name="connsiteX3" fmla="*/ 0 w 178426"/>
                <a:gd name="connsiteY3" fmla="*/ 79320 h 87920"/>
                <a:gd name="connsiteX4" fmla="*/ 8601 w 178426"/>
                <a:gd name="connsiteY4" fmla="*/ 87921 h 87920"/>
                <a:gd name="connsiteX5" fmla="*/ 172019 w 178426"/>
                <a:gd name="connsiteY5" fmla="*/ 87921 h 87920"/>
                <a:gd name="connsiteX6" fmla="*/ 177753 w 178426"/>
                <a:gd name="connsiteY6" fmla="*/ 87921 h 87920"/>
                <a:gd name="connsiteX7" fmla="*/ 177753 w 178426"/>
                <a:gd name="connsiteY7" fmla="*/ 81231 h 87920"/>
                <a:gd name="connsiteX8" fmla="*/ 177753 w 178426"/>
                <a:gd name="connsiteY8" fmla="*/ 10512 h 87920"/>
                <a:gd name="connsiteX9" fmla="*/ 172019 w 178426"/>
                <a:gd name="connsiteY9" fmla="*/ 0 h 87920"/>
                <a:gd name="connsiteX10" fmla="*/ 164374 w 178426"/>
                <a:gd name="connsiteY10" fmla="*/ 70719 h 87920"/>
                <a:gd name="connsiteX11" fmla="*/ 17202 w 178426"/>
                <a:gd name="connsiteY11" fmla="*/ 70719 h 87920"/>
                <a:gd name="connsiteX12" fmla="*/ 17202 w 178426"/>
                <a:gd name="connsiteY12" fmla="*/ 17202 h 87920"/>
                <a:gd name="connsiteX13" fmla="*/ 164374 w 178426"/>
                <a:gd name="connsiteY13" fmla="*/ 17202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426" h="87920">
                  <a:moveTo>
                    <a:pt x="172019" y="0"/>
                  </a:moveTo>
                  <a:lnTo>
                    <a:pt x="8601" y="0"/>
                  </a:lnTo>
                  <a:cubicBezTo>
                    <a:pt x="4195" y="745"/>
                    <a:pt x="746" y="4195"/>
                    <a:pt x="0" y="8601"/>
                  </a:cubicBezTo>
                  <a:lnTo>
                    <a:pt x="0" y="79320"/>
                  </a:lnTo>
                  <a:cubicBezTo>
                    <a:pt x="0" y="84070"/>
                    <a:pt x="3851" y="87921"/>
                    <a:pt x="8601" y="87921"/>
                  </a:cubicBezTo>
                  <a:lnTo>
                    <a:pt x="172019" y="87921"/>
                  </a:lnTo>
                  <a:cubicBezTo>
                    <a:pt x="172019" y="87921"/>
                    <a:pt x="176797" y="87921"/>
                    <a:pt x="177753" y="87921"/>
                  </a:cubicBezTo>
                  <a:cubicBezTo>
                    <a:pt x="178651" y="85780"/>
                    <a:pt x="178651" y="83372"/>
                    <a:pt x="177753" y="81231"/>
                  </a:cubicBezTo>
                  <a:lnTo>
                    <a:pt x="177753" y="10512"/>
                  </a:lnTo>
                  <a:cubicBezTo>
                    <a:pt x="178996" y="6030"/>
                    <a:pt x="176453" y="1376"/>
                    <a:pt x="172019" y="0"/>
                  </a:cubicBezTo>
                  <a:close/>
                  <a:moveTo>
                    <a:pt x="164374" y="70719"/>
                  </a:moveTo>
                  <a:lnTo>
                    <a:pt x="17202" y="70719"/>
                  </a:lnTo>
                  <a:lnTo>
                    <a:pt x="17202" y="17202"/>
                  </a:lnTo>
                  <a:lnTo>
                    <a:pt x="164374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9-10">
              <a:extLst>
                <a:ext uri="{FF2B5EF4-FFF2-40B4-BE49-F238E27FC236}">
                  <a16:creationId xmlns:a16="http://schemas.microsoft.com/office/drawing/2014/main" id="{0FC75AF9-A99F-A53A-EB35-93394AE7AD9C}"/>
                </a:ext>
              </a:extLst>
            </p:cNvPr>
            <p:cNvSpPr/>
            <p:nvPr/>
          </p:nvSpPr>
          <p:spPr>
            <a:xfrm>
              <a:off x="3395286" y="3597191"/>
              <a:ext cx="184865" cy="86012"/>
            </a:xfrm>
            <a:custGeom>
              <a:avLst/>
              <a:gdLst>
                <a:gd name="connsiteX0" fmla="*/ 176265 w 184865"/>
                <a:gd name="connsiteY0" fmla="*/ 3 h 86012"/>
                <a:gd name="connsiteX1" fmla="*/ 170531 w 184865"/>
                <a:gd name="connsiteY1" fmla="*/ 3 h 86012"/>
                <a:gd name="connsiteX2" fmla="*/ 9024 w 184865"/>
                <a:gd name="connsiteY2" fmla="*/ 3 h 86012"/>
                <a:gd name="connsiteX3" fmla="*/ 423 w 184865"/>
                <a:gd name="connsiteY3" fmla="*/ 8604 h 86012"/>
                <a:gd name="connsiteX4" fmla="*/ 423 w 184865"/>
                <a:gd name="connsiteY4" fmla="*/ 79323 h 86012"/>
                <a:gd name="connsiteX5" fmla="*/ 423 w 184865"/>
                <a:gd name="connsiteY5" fmla="*/ 86012 h 86012"/>
                <a:gd name="connsiteX6" fmla="*/ 7112 w 184865"/>
                <a:gd name="connsiteY6" fmla="*/ 86012 h 86012"/>
                <a:gd name="connsiteX7" fmla="*/ 176265 w 184865"/>
                <a:gd name="connsiteY7" fmla="*/ 86012 h 86012"/>
                <a:gd name="connsiteX8" fmla="*/ 184866 w 184865"/>
                <a:gd name="connsiteY8" fmla="*/ 77411 h 86012"/>
                <a:gd name="connsiteX9" fmla="*/ 184866 w 184865"/>
                <a:gd name="connsiteY9" fmla="*/ 6693 h 86012"/>
                <a:gd name="connsiteX10" fmla="*/ 176265 w 184865"/>
                <a:gd name="connsiteY10" fmla="*/ 3 h 86012"/>
                <a:gd name="connsiteX11" fmla="*/ 161930 w 184865"/>
                <a:gd name="connsiteY11" fmla="*/ 68811 h 86012"/>
                <a:gd name="connsiteX12" fmla="*/ 17625 w 184865"/>
                <a:gd name="connsiteY12" fmla="*/ 68811 h 86012"/>
                <a:gd name="connsiteX13" fmla="*/ 17625 w 184865"/>
                <a:gd name="connsiteY13" fmla="*/ 15294 h 86012"/>
                <a:gd name="connsiteX14" fmla="*/ 163841 w 184865"/>
                <a:gd name="connsiteY14" fmla="*/ 15294 h 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865" h="86012">
                  <a:moveTo>
                    <a:pt x="176265" y="3"/>
                  </a:moveTo>
                  <a:lnTo>
                    <a:pt x="170531" y="3"/>
                  </a:lnTo>
                  <a:lnTo>
                    <a:pt x="9024" y="3"/>
                  </a:lnTo>
                  <a:cubicBezTo>
                    <a:pt x="4274" y="3"/>
                    <a:pt x="423" y="3854"/>
                    <a:pt x="423" y="8604"/>
                  </a:cubicBezTo>
                  <a:lnTo>
                    <a:pt x="423" y="79323"/>
                  </a:lnTo>
                  <a:cubicBezTo>
                    <a:pt x="-141" y="81521"/>
                    <a:pt x="-141" y="83814"/>
                    <a:pt x="423" y="86012"/>
                  </a:cubicBezTo>
                  <a:lnTo>
                    <a:pt x="7112" y="86012"/>
                  </a:lnTo>
                  <a:lnTo>
                    <a:pt x="176265" y="86012"/>
                  </a:lnTo>
                  <a:cubicBezTo>
                    <a:pt x="181014" y="86012"/>
                    <a:pt x="184866" y="82161"/>
                    <a:pt x="184866" y="77411"/>
                  </a:cubicBezTo>
                  <a:lnTo>
                    <a:pt x="184866" y="6693"/>
                  </a:lnTo>
                  <a:cubicBezTo>
                    <a:pt x="183958" y="2698"/>
                    <a:pt x="180355" y="-102"/>
                    <a:pt x="176265" y="3"/>
                  </a:cubicBezTo>
                  <a:close/>
                  <a:moveTo>
                    <a:pt x="161930" y="68811"/>
                  </a:moveTo>
                  <a:lnTo>
                    <a:pt x="17625" y="68811"/>
                  </a:lnTo>
                  <a:lnTo>
                    <a:pt x="17625" y="15294"/>
                  </a:lnTo>
                  <a:lnTo>
                    <a:pt x="163841" y="1529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2" name="iSHEJI-9-11">
              <a:extLst>
                <a:ext uri="{FF2B5EF4-FFF2-40B4-BE49-F238E27FC236}">
                  <a16:creationId xmlns:a16="http://schemas.microsoft.com/office/drawing/2014/main" id="{428E4A8D-7885-4D90-ECBA-CB476C85CF94}"/>
                </a:ext>
              </a:extLst>
            </p:cNvPr>
            <p:cNvSpPr/>
            <p:nvPr/>
          </p:nvSpPr>
          <p:spPr>
            <a:xfrm>
              <a:off x="3589400" y="3595282"/>
              <a:ext cx="179662" cy="86504"/>
            </a:xfrm>
            <a:custGeom>
              <a:avLst/>
              <a:gdLst>
                <a:gd name="connsiteX0" fmla="*/ 173283 w 179662"/>
                <a:gd name="connsiteY0" fmla="*/ 0 h 86504"/>
                <a:gd name="connsiteX1" fmla="*/ 7954 w 179662"/>
                <a:gd name="connsiteY1" fmla="*/ 0 h 86504"/>
                <a:gd name="connsiteX2" fmla="*/ 251 w 179662"/>
                <a:gd name="connsiteY2" fmla="*/ 7588 h 86504"/>
                <a:gd name="connsiteX3" fmla="*/ 308 w 179662"/>
                <a:gd name="connsiteY3" fmla="*/ 8601 h 86504"/>
                <a:gd name="connsiteX4" fmla="*/ 308 w 179662"/>
                <a:gd name="connsiteY4" fmla="*/ 79320 h 86504"/>
                <a:gd name="connsiteX5" fmla="*/ 308 w 179662"/>
                <a:gd name="connsiteY5" fmla="*/ 86010 h 86504"/>
                <a:gd name="connsiteX6" fmla="*/ 6042 w 179662"/>
                <a:gd name="connsiteY6" fmla="*/ 86010 h 86504"/>
                <a:gd name="connsiteX7" fmla="*/ 173283 w 179662"/>
                <a:gd name="connsiteY7" fmla="*/ 86010 h 86504"/>
                <a:gd name="connsiteX8" fmla="*/ 179017 w 179662"/>
                <a:gd name="connsiteY8" fmla="*/ 86010 h 86504"/>
                <a:gd name="connsiteX9" fmla="*/ 179017 w 179662"/>
                <a:gd name="connsiteY9" fmla="*/ 80276 h 86504"/>
                <a:gd name="connsiteX10" fmla="*/ 179017 w 179662"/>
                <a:gd name="connsiteY10" fmla="*/ 9557 h 86504"/>
                <a:gd name="connsiteX11" fmla="*/ 173283 w 179662"/>
                <a:gd name="connsiteY11" fmla="*/ 0 h 86504"/>
                <a:gd name="connsiteX12" fmla="*/ 164682 w 179662"/>
                <a:gd name="connsiteY12" fmla="*/ 70719 h 86504"/>
                <a:gd name="connsiteX13" fmla="*/ 16555 w 179662"/>
                <a:gd name="connsiteY13" fmla="*/ 70719 h 86504"/>
                <a:gd name="connsiteX14" fmla="*/ 16555 w 179662"/>
                <a:gd name="connsiteY14" fmla="*/ 17202 h 86504"/>
                <a:gd name="connsiteX15" fmla="*/ 163726 w 179662"/>
                <a:gd name="connsiteY15" fmla="*/ 17202 h 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662" h="86504">
                  <a:moveTo>
                    <a:pt x="173283" y="0"/>
                  </a:moveTo>
                  <a:lnTo>
                    <a:pt x="7954" y="0"/>
                  </a:lnTo>
                  <a:cubicBezTo>
                    <a:pt x="3729" y="-29"/>
                    <a:pt x="279" y="3364"/>
                    <a:pt x="251" y="7588"/>
                  </a:cubicBezTo>
                  <a:cubicBezTo>
                    <a:pt x="241" y="7923"/>
                    <a:pt x="270" y="8267"/>
                    <a:pt x="308" y="8601"/>
                  </a:cubicBezTo>
                  <a:lnTo>
                    <a:pt x="308" y="79320"/>
                  </a:lnTo>
                  <a:cubicBezTo>
                    <a:pt x="-103" y="81528"/>
                    <a:pt x="-103" y="83802"/>
                    <a:pt x="308" y="86010"/>
                  </a:cubicBezTo>
                  <a:lnTo>
                    <a:pt x="6042" y="86010"/>
                  </a:lnTo>
                  <a:lnTo>
                    <a:pt x="173283" y="86010"/>
                  </a:lnTo>
                  <a:cubicBezTo>
                    <a:pt x="175137" y="86669"/>
                    <a:pt x="177163" y="86669"/>
                    <a:pt x="179017" y="86010"/>
                  </a:cubicBezTo>
                  <a:cubicBezTo>
                    <a:pt x="179877" y="84194"/>
                    <a:pt x="179877" y="82091"/>
                    <a:pt x="179017" y="80276"/>
                  </a:cubicBezTo>
                  <a:lnTo>
                    <a:pt x="179017" y="9557"/>
                  </a:lnTo>
                  <a:cubicBezTo>
                    <a:pt x="179705" y="5400"/>
                    <a:pt x="177278" y="1348"/>
                    <a:pt x="173283" y="0"/>
                  </a:cubicBezTo>
                  <a:close/>
                  <a:moveTo>
                    <a:pt x="164682" y="70719"/>
                  </a:moveTo>
                  <a:lnTo>
                    <a:pt x="16555" y="70719"/>
                  </a:lnTo>
                  <a:lnTo>
                    <a:pt x="16555" y="17202"/>
                  </a:lnTo>
                  <a:lnTo>
                    <a:pt x="16372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9-12">
              <a:extLst>
                <a:ext uri="{FF2B5EF4-FFF2-40B4-BE49-F238E27FC236}">
                  <a16:creationId xmlns:a16="http://schemas.microsoft.com/office/drawing/2014/main" id="{AE80D30A-6221-422D-586B-5A837373B776}"/>
                </a:ext>
              </a:extLst>
            </p:cNvPr>
            <p:cNvSpPr/>
            <p:nvPr/>
          </p:nvSpPr>
          <p:spPr>
            <a:xfrm>
              <a:off x="3782751" y="3597194"/>
              <a:ext cx="180400" cy="87920"/>
            </a:xfrm>
            <a:custGeom>
              <a:avLst/>
              <a:gdLst>
                <a:gd name="connsiteX0" fmla="*/ 178709 w 180400"/>
                <a:gd name="connsiteY0" fmla="*/ 0 h 87920"/>
                <a:gd name="connsiteX1" fmla="*/ 172975 w 180400"/>
                <a:gd name="connsiteY1" fmla="*/ 0 h 87920"/>
                <a:gd name="connsiteX2" fmla="*/ 8601 w 180400"/>
                <a:gd name="connsiteY2" fmla="*/ 0 h 87920"/>
                <a:gd name="connsiteX3" fmla="*/ 0 w 180400"/>
                <a:gd name="connsiteY3" fmla="*/ 8601 h 87920"/>
                <a:gd name="connsiteX4" fmla="*/ 0 w 180400"/>
                <a:gd name="connsiteY4" fmla="*/ 79320 h 87920"/>
                <a:gd name="connsiteX5" fmla="*/ 8601 w 180400"/>
                <a:gd name="connsiteY5" fmla="*/ 87921 h 87920"/>
                <a:gd name="connsiteX6" fmla="*/ 171064 w 180400"/>
                <a:gd name="connsiteY6" fmla="*/ 87921 h 87920"/>
                <a:gd name="connsiteX7" fmla="*/ 179664 w 180400"/>
                <a:gd name="connsiteY7" fmla="*/ 79320 h 87920"/>
                <a:gd name="connsiteX8" fmla="*/ 179664 w 180400"/>
                <a:gd name="connsiteY8" fmla="*/ 8601 h 87920"/>
                <a:gd name="connsiteX9" fmla="*/ 178709 w 180400"/>
                <a:gd name="connsiteY9" fmla="*/ 0 h 87920"/>
                <a:gd name="connsiteX10" fmla="*/ 164374 w 180400"/>
                <a:gd name="connsiteY10" fmla="*/ 68808 h 87920"/>
                <a:gd name="connsiteX11" fmla="*/ 17202 w 180400"/>
                <a:gd name="connsiteY11" fmla="*/ 68808 h 87920"/>
                <a:gd name="connsiteX12" fmla="*/ 17202 w 180400"/>
                <a:gd name="connsiteY12" fmla="*/ 14335 h 87920"/>
                <a:gd name="connsiteX13" fmla="*/ 164374 w 180400"/>
                <a:gd name="connsiteY13" fmla="*/ 14335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400" h="87920">
                  <a:moveTo>
                    <a:pt x="178709" y="0"/>
                  </a:moveTo>
                  <a:lnTo>
                    <a:pt x="172975" y="0"/>
                  </a:ln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79320"/>
                  </a:lnTo>
                  <a:cubicBezTo>
                    <a:pt x="746" y="83725"/>
                    <a:pt x="4195" y="87175"/>
                    <a:pt x="8601" y="87921"/>
                  </a:cubicBezTo>
                  <a:lnTo>
                    <a:pt x="171064" y="87921"/>
                  </a:lnTo>
                  <a:cubicBezTo>
                    <a:pt x="175813" y="87921"/>
                    <a:pt x="179664" y="84070"/>
                    <a:pt x="179664" y="79320"/>
                  </a:cubicBezTo>
                  <a:lnTo>
                    <a:pt x="179664" y="8601"/>
                  </a:lnTo>
                  <a:cubicBezTo>
                    <a:pt x="180916" y="5772"/>
                    <a:pt x="180553" y="2485"/>
                    <a:pt x="178709" y="0"/>
                  </a:cubicBezTo>
                  <a:close/>
                  <a:moveTo>
                    <a:pt x="164374" y="68808"/>
                  </a:moveTo>
                  <a:lnTo>
                    <a:pt x="17202" y="68808"/>
                  </a:lnTo>
                  <a:lnTo>
                    <a:pt x="17202" y="14335"/>
                  </a:lnTo>
                  <a:lnTo>
                    <a:pt x="164374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9-13">
              <a:extLst>
                <a:ext uri="{FF2B5EF4-FFF2-40B4-BE49-F238E27FC236}">
                  <a16:creationId xmlns:a16="http://schemas.microsoft.com/office/drawing/2014/main" id="{9A8F4A32-72F6-DAD2-B632-D8C93C2D02BC}"/>
                </a:ext>
              </a:extLst>
            </p:cNvPr>
            <p:cNvSpPr/>
            <p:nvPr/>
          </p:nvSpPr>
          <p:spPr>
            <a:xfrm>
              <a:off x="3976751" y="3596420"/>
              <a:ext cx="178800" cy="88695"/>
            </a:xfrm>
            <a:custGeom>
              <a:avLst/>
              <a:gdLst>
                <a:gd name="connsiteX0" fmla="*/ 178709 w 178800"/>
                <a:gd name="connsiteY0" fmla="*/ 774 h 88695"/>
                <a:gd name="connsiteX1" fmla="*/ 172019 w 178800"/>
                <a:gd name="connsiteY1" fmla="*/ 774 h 88695"/>
                <a:gd name="connsiteX2" fmla="*/ 8601 w 178800"/>
                <a:gd name="connsiteY2" fmla="*/ 774 h 88695"/>
                <a:gd name="connsiteX3" fmla="*/ 0 w 178800"/>
                <a:gd name="connsiteY3" fmla="*/ 9375 h 88695"/>
                <a:gd name="connsiteX4" fmla="*/ 0 w 178800"/>
                <a:gd name="connsiteY4" fmla="*/ 80094 h 88695"/>
                <a:gd name="connsiteX5" fmla="*/ 8601 w 178800"/>
                <a:gd name="connsiteY5" fmla="*/ 88695 h 88695"/>
                <a:gd name="connsiteX6" fmla="*/ 168196 w 178800"/>
                <a:gd name="connsiteY6" fmla="*/ 88695 h 88695"/>
                <a:gd name="connsiteX7" fmla="*/ 176797 w 178800"/>
                <a:gd name="connsiteY7" fmla="*/ 80094 h 88695"/>
                <a:gd name="connsiteX8" fmla="*/ 176797 w 178800"/>
                <a:gd name="connsiteY8" fmla="*/ 9375 h 88695"/>
                <a:gd name="connsiteX9" fmla="*/ 178709 w 178800"/>
                <a:gd name="connsiteY9" fmla="*/ 774 h 88695"/>
                <a:gd name="connsiteX10" fmla="*/ 163418 w 178800"/>
                <a:gd name="connsiteY10" fmla="*/ 69582 h 88695"/>
                <a:gd name="connsiteX11" fmla="*/ 17202 w 178800"/>
                <a:gd name="connsiteY11" fmla="*/ 69582 h 88695"/>
                <a:gd name="connsiteX12" fmla="*/ 17202 w 178800"/>
                <a:gd name="connsiteY12" fmla="*/ 15109 h 88695"/>
                <a:gd name="connsiteX13" fmla="*/ 168196 w 178800"/>
                <a:gd name="connsiteY13" fmla="*/ 15109 h 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800" h="88695">
                  <a:moveTo>
                    <a:pt x="178709" y="774"/>
                  </a:moveTo>
                  <a:cubicBezTo>
                    <a:pt x="176597" y="-258"/>
                    <a:pt x="174131" y="-258"/>
                    <a:pt x="172019" y="774"/>
                  </a:cubicBezTo>
                  <a:lnTo>
                    <a:pt x="8601" y="774"/>
                  </a:lnTo>
                  <a:cubicBezTo>
                    <a:pt x="3851" y="774"/>
                    <a:pt x="0" y="4625"/>
                    <a:pt x="0" y="9375"/>
                  </a:cubicBezTo>
                  <a:lnTo>
                    <a:pt x="0" y="80094"/>
                  </a:lnTo>
                  <a:cubicBezTo>
                    <a:pt x="746" y="84500"/>
                    <a:pt x="4195" y="87950"/>
                    <a:pt x="8601" y="88695"/>
                  </a:cubicBezTo>
                  <a:lnTo>
                    <a:pt x="168196" y="88695"/>
                  </a:lnTo>
                  <a:cubicBezTo>
                    <a:pt x="172946" y="88695"/>
                    <a:pt x="176797" y="84844"/>
                    <a:pt x="176797" y="80094"/>
                  </a:cubicBezTo>
                  <a:lnTo>
                    <a:pt x="176797" y="9375"/>
                  </a:lnTo>
                  <a:cubicBezTo>
                    <a:pt x="178384" y="6804"/>
                    <a:pt x="179062" y="3775"/>
                    <a:pt x="178709" y="774"/>
                  </a:cubicBezTo>
                  <a:close/>
                  <a:moveTo>
                    <a:pt x="163418" y="69582"/>
                  </a:moveTo>
                  <a:lnTo>
                    <a:pt x="17202" y="69582"/>
                  </a:lnTo>
                  <a:lnTo>
                    <a:pt x="17202" y="15109"/>
                  </a:lnTo>
                  <a:lnTo>
                    <a:pt x="168196" y="151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5" name="iSHEJI-9-14">
              <a:extLst>
                <a:ext uri="{FF2B5EF4-FFF2-40B4-BE49-F238E27FC236}">
                  <a16:creationId xmlns:a16="http://schemas.microsoft.com/office/drawing/2014/main" id="{3970D496-06EE-2776-3B64-99AF4FFE1D9C}"/>
                </a:ext>
              </a:extLst>
            </p:cNvPr>
            <p:cNvSpPr/>
            <p:nvPr/>
          </p:nvSpPr>
          <p:spPr>
            <a:xfrm>
              <a:off x="4172238" y="3593560"/>
              <a:ext cx="181042" cy="86776"/>
            </a:xfrm>
            <a:custGeom>
              <a:avLst/>
              <a:gdLst>
                <a:gd name="connsiteX0" fmla="*/ 170531 w 181042"/>
                <a:gd name="connsiteY0" fmla="*/ 767 h 86776"/>
                <a:gd name="connsiteX1" fmla="*/ 7113 w 181042"/>
                <a:gd name="connsiteY1" fmla="*/ 767 h 86776"/>
                <a:gd name="connsiteX2" fmla="*/ 423 w 181042"/>
                <a:gd name="connsiteY2" fmla="*/ 767 h 86776"/>
                <a:gd name="connsiteX3" fmla="*/ 423 w 181042"/>
                <a:gd name="connsiteY3" fmla="*/ 7457 h 86776"/>
                <a:gd name="connsiteX4" fmla="*/ 423 w 181042"/>
                <a:gd name="connsiteY4" fmla="*/ 78175 h 86776"/>
                <a:gd name="connsiteX5" fmla="*/ 9024 w 181042"/>
                <a:gd name="connsiteY5" fmla="*/ 86776 h 86776"/>
                <a:gd name="connsiteX6" fmla="*/ 172442 w 181042"/>
                <a:gd name="connsiteY6" fmla="*/ 86776 h 86776"/>
                <a:gd name="connsiteX7" fmla="*/ 181043 w 181042"/>
                <a:gd name="connsiteY7" fmla="*/ 78175 h 86776"/>
                <a:gd name="connsiteX8" fmla="*/ 181043 w 181042"/>
                <a:gd name="connsiteY8" fmla="*/ 6501 h 86776"/>
                <a:gd name="connsiteX9" fmla="*/ 170531 w 181042"/>
                <a:gd name="connsiteY9" fmla="*/ 767 h 86776"/>
                <a:gd name="connsiteX10" fmla="*/ 161930 w 181042"/>
                <a:gd name="connsiteY10" fmla="*/ 72442 h 86776"/>
                <a:gd name="connsiteX11" fmla="*/ 15714 w 181042"/>
                <a:gd name="connsiteY11" fmla="*/ 72442 h 86776"/>
                <a:gd name="connsiteX12" fmla="*/ 15714 w 181042"/>
                <a:gd name="connsiteY12" fmla="*/ 17969 h 86776"/>
                <a:gd name="connsiteX13" fmla="*/ 163841 w 181042"/>
                <a:gd name="connsiteY13" fmla="*/ 17969 h 8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042" h="86776">
                  <a:moveTo>
                    <a:pt x="170531" y="767"/>
                  </a:moveTo>
                  <a:lnTo>
                    <a:pt x="7113" y="767"/>
                  </a:lnTo>
                  <a:cubicBezTo>
                    <a:pt x="5001" y="-256"/>
                    <a:pt x="2535" y="-256"/>
                    <a:pt x="423" y="767"/>
                  </a:cubicBezTo>
                  <a:cubicBezTo>
                    <a:pt x="-141" y="2965"/>
                    <a:pt x="-141" y="5259"/>
                    <a:pt x="423" y="7457"/>
                  </a:cubicBezTo>
                  <a:lnTo>
                    <a:pt x="423" y="78175"/>
                  </a:lnTo>
                  <a:cubicBezTo>
                    <a:pt x="423" y="82925"/>
                    <a:pt x="4274" y="86776"/>
                    <a:pt x="9024" y="86776"/>
                  </a:cubicBezTo>
                  <a:lnTo>
                    <a:pt x="172442" y="86776"/>
                  </a:lnTo>
                  <a:cubicBezTo>
                    <a:pt x="176848" y="86031"/>
                    <a:pt x="180297" y="82581"/>
                    <a:pt x="181043" y="78175"/>
                  </a:cubicBezTo>
                  <a:lnTo>
                    <a:pt x="181043" y="6501"/>
                  </a:lnTo>
                  <a:cubicBezTo>
                    <a:pt x="179323" y="2363"/>
                    <a:pt x="174946" y="-26"/>
                    <a:pt x="170531" y="767"/>
                  </a:cubicBezTo>
                  <a:close/>
                  <a:moveTo>
                    <a:pt x="161930" y="72442"/>
                  </a:moveTo>
                  <a:lnTo>
                    <a:pt x="15714" y="72442"/>
                  </a:lnTo>
                  <a:lnTo>
                    <a:pt x="15714" y="17969"/>
                  </a:lnTo>
                  <a:lnTo>
                    <a:pt x="163841" y="179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6" name="iSHEJI-9-15">
              <a:extLst>
                <a:ext uri="{FF2B5EF4-FFF2-40B4-BE49-F238E27FC236}">
                  <a16:creationId xmlns:a16="http://schemas.microsoft.com/office/drawing/2014/main" id="{292B960D-F0CA-9730-0450-4B7964B6083A}"/>
                </a:ext>
              </a:extLst>
            </p:cNvPr>
            <p:cNvSpPr/>
            <p:nvPr/>
          </p:nvSpPr>
          <p:spPr>
            <a:xfrm>
              <a:off x="4363392" y="3596549"/>
              <a:ext cx="181976" cy="87149"/>
            </a:xfrm>
            <a:custGeom>
              <a:avLst/>
              <a:gdLst>
                <a:gd name="connsiteX0" fmla="*/ 179110 w 181976"/>
                <a:gd name="connsiteY0" fmla="*/ 645 h 87149"/>
                <a:gd name="connsiteX1" fmla="*/ 173376 w 181976"/>
                <a:gd name="connsiteY1" fmla="*/ 645 h 87149"/>
                <a:gd name="connsiteX2" fmla="*/ 9002 w 181976"/>
                <a:gd name="connsiteY2" fmla="*/ 645 h 87149"/>
                <a:gd name="connsiteX3" fmla="*/ 401 w 181976"/>
                <a:gd name="connsiteY3" fmla="*/ 9246 h 87149"/>
                <a:gd name="connsiteX4" fmla="*/ 401 w 181976"/>
                <a:gd name="connsiteY4" fmla="*/ 80921 h 87149"/>
                <a:gd name="connsiteX5" fmla="*/ 401 w 181976"/>
                <a:gd name="connsiteY5" fmla="*/ 86655 h 87149"/>
                <a:gd name="connsiteX6" fmla="*/ 6135 w 181976"/>
                <a:gd name="connsiteY6" fmla="*/ 86655 h 87149"/>
                <a:gd name="connsiteX7" fmla="*/ 173376 w 181976"/>
                <a:gd name="connsiteY7" fmla="*/ 86655 h 87149"/>
                <a:gd name="connsiteX8" fmla="*/ 181977 w 181976"/>
                <a:gd name="connsiteY8" fmla="*/ 78054 h 87149"/>
                <a:gd name="connsiteX9" fmla="*/ 181977 w 181976"/>
                <a:gd name="connsiteY9" fmla="*/ 6379 h 87149"/>
                <a:gd name="connsiteX10" fmla="*/ 179110 w 181976"/>
                <a:gd name="connsiteY10" fmla="*/ 645 h 87149"/>
                <a:gd name="connsiteX11" fmla="*/ 164775 w 181976"/>
                <a:gd name="connsiteY11" fmla="*/ 69453 h 87149"/>
                <a:gd name="connsiteX12" fmla="*/ 17603 w 181976"/>
                <a:gd name="connsiteY12" fmla="*/ 69453 h 87149"/>
                <a:gd name="connsiteX13" fmla="*/ 17603 w 181976"/>
                <a:gd name="connsiteY13" fmla="*/ 14980 h 87149"/>
                <a:gd name="connsiteX14" fmla="*/ 163819 w 181976"/>
                <a:gd name="connsiteY14" fmla="*/ 14980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76" h="87149">
                  <a:moveTo>
                    <a:pt x="179110" y="645"/>
                  </a:moveTo>
                  <a:cubicBezTo>
                    <a:pt x="177294" y="-215"/>
                    <a:pt x="175192" y="-215"/>
                    <a:pt x="173376" y="645"/>
                  </a:cubicBezTo>
                  <a:lnTo>
                    <a:pt x="9002" y="645"/>
                  </a:lnTo>
                  <a:cubicBezTo>
                    <a:pt x="4444" y="1085"/>
                    <a:pt x="841" y="4688"/>
                    <a:pt x="401" y="9246"/>
                  </a:cubicBezTo>
                  <a:lnTo>
                    <a:pt x="401" y="80921"/>
                  </a:lnTo>
                  <a:cubicBezTo>
                    <a:pt x="-134" y="82794"/>
                    <a:pt x="-134" y="84782"/>
                    <a:pt x="401" y="86655"/>
                  </a:cubicBezTo>
                  <a:cubicBezTo>
                    <a:pt x="2255" y="87314"/>
                    <a:pt x="4281" y="87314"/>
                    <a:pt x="6135" y="86655"/>
                  </a:cubicBezTo>
                  <a:lnTo>
                    <a:pt x="173376" y="86655"/>
                  </a:lnTo>
                  <a:cubicBezTo>
                    <a:pt x="178126" y="86655"/>
                    <a:pt x="181977" y="82803"/>
                    <a:pt x="181977" y="78054"/>
                  </a:cubicBezTo>
                  <a:lnTo>
                    <a:pt x="181977" y="6379"/>
                  </a:lnTo>
                  <a:cubicBezTo>
                    <a:pt x="181795" y="4172"/>
                    <a:pt x="180773" y="2117"/>
                    <a:pt x="179110" y="645"/>
                  </a:cubicBezTo>
                  <a:close/>
                  <a:moveTo>
                    <a:pt x="164775" y="69453"/>
                  </a:moveTo>
                  <a:lnTo>
                    <a:pt x="17603" y="69453"/>
                  </a:lnTo>
                  <a:lnTo>
                    <a:pt x="17603" y="14980"/>
                  </a:lnTo>
                  <a:lnTo>
                    <a:pt x="163819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9-16">
              <a:extLst>
                <a:ext uri="{FF2B5EF4-FFF2-40B4-BE49-F238E27FC236}">
                  <a16:creationId xmlns:a16="http://schemas.microsoft.com/office/drawing/2014/main" id="{AF6C1660-089D-1F01-E45A-23C9F3A1277E}"/>
                </a:ext>
              </a:extLst>
            </p:cNvPr>
            <p:cNvSpPr/>
            <p:nvPr/>
          </p:nvSpPr>
          <p:spPr>
            <a:xfrm>
              <a:off x="1654002" y="3896316"/>
              <a:ext cx="275191" cy="172019"/>
            </a:xfrm>
            <a:custGeom>
              <a:avLst/>
              <a:gdLst>
                <a:gd name="connsiteX0" fmla="*/ 268077 w 275191"/>
                <a:gd name="connsiteY0" fmla="*/ 0 h 172019"/>
                <a:gd name="connsiteX1" fmla="*/ 6226 w 275191"/>
                <a:gd name="connsiteY1" fmla="*/ 0 h 172019"/>
                <a:gd name="connsiteX2" fmla="*/ 492 w 275191"/>
                <a:gd name="connsiteY2" fmla="*/ 0 h 172019"/>
                <a:gd name="connsiteX3" fmla="*/ 492 w 275191"/>
                <a:gd name="connsiteY3" fmla="*/ 5734 h 172019"/>
                <a:gd name="connsiteX4" fmla="*/ 492 w 275191"/>
                <a:gd name="connsiteY4" fmla="*/ 163418 h 172019"/>
                <a:gd name="connsiteX5" fmla="*/ 9093 w 275191"/>
                <a:gd name="connsiteY5" fmla="*/ 172019 h 172019"/>
                <a:gd name="connsiteX6" fmla="*/ 268077 w 275191"/>
                <a:gd name="connsiteY6" fmla="*/ 172019 h 172019"/>
                <a:gd name="connsiteX7" fmla="*/ 274767 w 275191"/>
                <a:gd name="connsiteY7" fmla="*/ 172019 h 172019"/>
                <a:gd name="connsiteX8" fmla="*/ 274767 w 275191"/>
                <a:gd name="connsiteY8" fmla="*/ 165329 h 172019"/>
                <a:gd name="connsiteX9" fmla="*/ 274767 w 275191"/>
                <a:gd name="connsiteY9" fmla="*/ 8601 h 172019"/>
                <a:gd name="connsiteX10" fmla="*/ 268077 w 275191"/>
                <a:gd name="connsiteY10" fmla="*/ 0 h 172019"/>
                <a:gd name="connsiteX11" fmla="*/ 259476 w 275191"/>
                <a:gd name="connsiteY11" fmla="*/ 156728 h 172019"/>
                <a:gd name="connsiteX12" fmla="*/ 14827 w 275191"/>
                <a:gd name="connsiteY12" fmla="*/ 156728 h 172019"/>
                <a:gd name="connsiteX13" fmla="*/ 14827 w 275191"/>
                <a:gd name="connsiteY13" fmla="*/ 17202 h 172019"/>
                <a:gd name="connsiteX14" fmla="*/ 259476 w 275191"/>
                <a:gd name="connsiteY14" fmla="*/ 17202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191" h="172019">
                  <a:moveTo>
                    <a:pt x="268077" y="0"/>
                  </a:moveTo>
                  <a:lnTo>
                    <a:pt x="6226" y="0"/>
                  </a:lnTo>
                  <a:cubicBezTo>
                    <a:pt x="6226" y="0"/>
                    <a:pt x="6226" y="0"/>
                    <a:pt x="492" y="0"/>
                  </a:cubicBezTo>
                  <a:cubicBezTo>
                    <a:pt x="-164" y="1854"/>
                    <a:pt x="-164" y="3880"/>
                    <a:pt x="492" y="5734"/>
                  </a:cubicBezTo>
                  <a:lnTo>
                    <a:pt x="492" y="163418"/>
                  </a:lnTo>
                  <a:cubicBezTo>
                    <a:pt x="928" y="167977"/>
                    <a:pt x="4536" y="171580"/>
                    <a:pt x="9093" y="172019"/>
                  </a:cubicBezTo>
                  <a:lnTo>
                    <a:pt x="268077" y="172019"/>
                  </a:lnTo>
                  <a:lnTo>
                    <a:pt x="274767" y="172019"/>
                  </a:lnTo>
                  <a:cubicBezTo>
                    <a:pt x="275333" y="169821"/>
                    <a:pt x="275333" y="167528"/>
                    <a:pt x="274767" y="165329"/>
                  </a:cubicBezTo>
                  <a:lnTo>
                    <a:pt x="274767" y="8601"/>
                  </a:lnTo>
                  <a:cubicBezTo>
                    <a:pt x="274869" y="4511"/>
                    <a:pt x="272070" y="908"/>
                    <a:pt x="268077" y="0"/>
                  </a:cubicBezTo>
                  <a:close/>
                  <a:moveTo>
                    <a:pt x="259476" y="156728"/>
                  </a:moveTo>
                  <a:lnTo>
                    <a:pt x="14827" y="156728"/>
                  </a:lnTo>
                  <a:lnTo>
                    <a:pt x="14827" y="17202"/>
                  </a:lnTo>
                  <a:lnTo>
                    <a:pt x="25947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8" name="iSHEJI-9-17">
              <a:extLst>
                <a:ext uri="{FF2B5EF4-FFF2-40B4-BE49-F238E27FC236}">
                  <a16:creationId xmlns:a16="http://schemas.microsoft.com/office/drawing/2014/main" id="{759CED24-B228-67B3-CE30-4BB408526A20}"/>
                </a:ext>
              </a:extLst>
            </p:cNvPr>
            <p:cNvSpPr/>
            <p:nvPr/>
          </p:nvSpPr>
          <p:spPr>
            <a:xfrm>
              <a:off x="4327478" y="3895360"/>
              <a:ext cx="211695" cy="174575"/>
            </a:xfrm>
            <a:custGeom>
              <a:avLst/>
              <a:gdLst>
                <a:gd name="connsiteX0" fmla="*/ 206423 w 211695"/>
                <a:gd name="connsiteY0" fmla="*/ 0 h 174575"/>
                <a:gd name="connsiteX1" fmla="*/ 8601 w 211695"/>
                <a:gd name="connsiteY1" fmla="*/ 0 h 174575"/>
                <a:gd name="connsiteX2" fmla="*/ 0 w 211695"/>
                <a:gd name="connsiteY2" fmla="*/ 8601 h 174575"/>
                <a:gd name="connsiteX3" fmla="*/ 0 w 211695"/>
                <a:gd name="connsiteY3" fmla="*/ 165330 h 174575"/>
                <a:gd name="connsiteX4" fmla="*/ 8601 w 211695"/>
                <a:gd name="connsiteY4" fmla="*/ 173930 h 174575"/>
                <a:gd name="connsiteX5" fmla="*/ 205467 w 211695"/>
                <a:gd name="connsiteY5" fmla="*/ 173930 h 174575"/>
                <a:gd name="connsiteX6" fmla="*/ 211201 w 211695"/>
                <a:gd name="connsiteY6" fmla="*/ 173930 h 174575"/>
                <a:gd name="connsiteX7" fmla="*/ 211201 w 211695"/>
                <a:gd name="connsiteY7" fmla="*/ 168196 h 174575"/>
                <a:gd name="connsiteX8" fmla="*/ 211201 w 211695"/>
                <a:gd name="connsiteY8" fmla="*/ 8601 h 174575"/>
                <a:gd name="connsiteX9" fmla="*/ 206423 w 211695"/>
                <a:gd name="connsiteY9" fmla="*/ 0 h 174575"/>
                <a:gd name="connsiteX10" fmla="*/ 199733 w 211695"/>
                <a:gd name="connsiteY10" fmla="*/ 156729 h 174575"/>
                <a:gd name="connsiteX11" fmla="*/ 18157 w 211695"/>
                <a:gd name="connsiteY11" fmla="*/ 156729 h 174575"/>
                <a:gd name="connsiteX12" fmla="*/ 18157 w 211695"/>
                <a:gd name="connsiteY12" fmla="*/ 18158 h 174575"/>
                <a:gd name="connsiteX13" fmla="*/ 199733 w 211695"/>
                <a:gd name="connsiteY13" fmla="*/ 18158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695" h="174575">
                  <a:moveTo>
                    <a:pt x="206423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30"/>
                  </a:lnTo>
                  <a:cubicBezTo>
                    <a:pt x="746" y="169735"/>
                    <a:pt x="4195" y="173185"/>
                    <a:pt x="8601" y="173930"/>
                  </a:cubicBezTo>
                  <a:lnTo>
                    <a:pt x="205467" y="173930"/>
                  </a:lnTo>
                  <a:cubicBezTo>
                    <a:pt x="207283" y="174791"/>
                    <a:pt x="209386" y="174791"/>
                    <a:pt x="211201" y="173930"/>
                  </a:cubicBezTo>
                  <a:cubicBezTo>
                    <a:pt x="211861" y="172076"/>
                    <a:pt x="211861" y="170050"/>
                    <a:pt x="211201" y="168196"/>
                  </a:cubicBezTo>
                  <a:lnTo>
                    <a:pt x="211201" y="8601"/>
                  </a:lnTo>
                  <a:cubicBezTo>
                    <a:pt x="211564" y="5017"/>
                    <a:pt x="209663" y="1586"/>
                    <a:pt x="206423" y="0"/>
                  </a:cubicBezTo>
                  <a:close/>
                  <a:moveTo>
                    <a:pt x="199733" y="156729"/>
                  </a:moveTo>
                  <a:lnTo>
                    <a:pt x="18157" y="156729"/>
                  </a:lnTo>
                  <a:lnTo>
                    <a:pt x="18157" y="18158"/>
                  </a:lnTo>
                  <a:lnTo>
                    <a:pt x="199733" y="181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9" name="iSHEJI-9-18">
              <a:extLst>
                <a:ext uri="{FF2B5EF4-FFF2-40B4-BE49-F238E27FC236}">
                  <a16:creationId xmlns:a16="http://schemas.microsoft.com/office/drawing/2014/main" id="{7C1C501E-DF0F-6649-A441-D392C711C3F9}"/>
                </a:ext>
              </a:extLst>
            </p:cNvPr>
            <p:cNvSpPr/>
            <p:nvPr/>
          </p:nvSpPr>
          <p:spPr>
            <a:xfrm>
              <a:off x="2041536" y="3705465"/>
              <a:ext cx="183795" cy="175277"/>
            </a:xfrm>
            <a:custGeom>
              <a:avLst/>
              <a:gdLst>
                <a:gd name="connsiteX0" fmla="*/ 183487 w 183795"/>
                <a:gd name="connsiteY0" fmla="*/ 674 h 175277"/>
                <a:gd name="connsiteX1" fmla="*/ 176797 w 183795"/>
                <a:gd name="connsiteY1" fmla="*/ 674 h 175277"/>
                <a:gd name="connsiteX2" fmla="*/ 8601 w 183795"/>
                <a:gd name="connsiteY2" fmla="*/ 674 h 175277"/>
                <a:gd name="connsiteX3" fmla="*/ 0 w 183795"/>
                <a:gd name="connsiteY3" fmla="*/ 9275 h 175277"/>
                <a:gd name="connsiteX4" fmla="*/ 0 w 183795"/>
                <a:gd name="connsiteY4" fmla="*/ 166003 h 175277"/>
                <a:gd name="connsiteX5" fmla="*/ 8601 w 183795"/>
                <a:gd name="connsiteY5" fmla="*/ 174604 h 175277"/>
                <a:gd name="connsiteX6" fmla="*/ 176797 w 183795"/>
                <a:gd name="connsiteY6" fmla="*/ 174604 h 175277"/>
                <a:gd name="connsiteX7" fmla="*/ 183487 w 183795"/>
                <a:gd name="connsiteY7" fmla="*/ 174604 h 175277"/>
                <a:gd name="connsiteX8" fmla="*/ 183487 w 183795"/>
                <a:gd name="connsiteY8" fmla="*/ 168870 h 175277"/>
                <a:gd name="connsiteX9" fmla="*/ 183487 w 183795"/>
                <a:gd name="connsiteY9" fmla="*/ 6408 h 175277"/>
                <a:gd name="connsiteX10" fmla="*/ 183487 w 183795"/>
                <a:gd name="connsiteY10" fmla="*/ 674 h 175277"/>
                <a:gd name="connsiteX11" fmla="*/ 168196 w 183795"/>
                <a:gd name="connsiteY11" fmla="*/ 154535 h 175277"/>
                <a:gd name="connsiteX12" fmla="*/ 17202 w 183795"/>
                <a:gd name="connsiteY12" fmla="*/ 154535 h 175277"/>
                <a:gd name="connsiteX13" fmla="*/ 17202 w 183795"/>
                <a:gd name="connsiteY13" fmla="*/ 16920 h 175277"/>
                <a:gd name="connsiteX14" fmla="*/ 168196 w 183795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0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0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3898" y="4515"/>
                    <a:pt x="183898" y="256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5" name="iSHEJI-9-19">
              <a:extLst>
                <a:ext uri="{FF2B5EF4-FFF2-40B4-BE49-F238E27FC236}">
                  <a16:creationId xmlns:a16="http://schemas.microsoft.com/office/drawing/2014/main" id="{9319C9D5-8A61-CFCA-D65D-0A0884E96361}"/>
                </a:ext>
              </a:extLst>
            </p:cNvPr>
            <p:cNvSpPr/>
            <p:nvPr/>
          </p:nvSpPr>
          <p:spPr>
            <a:xfrm>
              <a:off x="2237757" y="3703272"/>
              <a:ext cx="187059" cy="171558"/>
            </a:xfrm>
            <a:custGeom>
              <a:avLst/>
              <a:gdLst>
                <a:gd name="connsiteX0" fmla="*/ 186999 w 187059"/>
                <a:gd name="connsiteY0" fmla="*/ 8601 h 171558"/>
                <a:gd name="connsiteX1" fmla="*/ 180367 w 187059"/>
                <a:gd name="connsiteY1" fmla="*/ 57 h 171558"/>
                <a:gd name="connsiteX2" fmla="*/ 179354 w 187059"/>
                <a:gd name="connsiteY2" fmla="*/ 0 h 171558"/>
                <a:gd name="connsiteX3" fmla="*/ 9246 w 187059"/>
                <a:gd name="connsiteY3" fmla="*/ 0 h 171558"/>
                <a:gd name="connsiteX4" fmla="*/ 645 w 187059"/>
                <a:gd name="connsiteY4" fmla="*/ 8601 h 171558"/>
                <a:gd name="connsiteX5" fmla="*/ 645 w 187059"/>
                <a:gd name="connsiteY5" fmla="*/ 165330 h 171558"/>
                <a:gd name="connsiteX6" fmla="*/ 645 w 187059"/>
                <a:gd name="connsiteY6" fmla="*/ 171064 h 171558"/>
                <a:gd name="connsiteX7" fmla="*/ 6379 w 187059"/>
                <a:gd name="connsiteY7" fmla="*/ 171064 h 171558"/>
                <a:gd name="connsiteX8" fmla="*/ 175531 w 187059"/>
                <a:gd name="connsiteY8" fmla="*/ 171064 h 171558"/>
                <a:gd name="connsiteX9" fmla="*/ 184132 w 187059"/>
                <a:gd name="connsiteY9" fmla="*/ 162463 h 171558"/>
                <a:gd name="connsiteX10" fmla="*/ 18803 w 187059"/>
                <a:gd name="connsiteY10" fmla="*/ 156729 h 171558"/>
                <a:gd name="connsiteX11" fmla="*/ 18803 w 187059"/>
                <a:gd name="connsiteY11" fmla="*/ 19113 h 171558"/>
                <a:gd name="connsiteX12" fmla="*/ 170753 w 187059"/>
                <a:gd name="connsiteY12" fmla="*/ 19113 h 171558"/>
                <a:gd name="connsiteX13" fmla="*/ 170753 w 187059"/>
                <a:gd name="connsiteY13" fmla="*/ 158640 h 1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059" h="171558">
                  <a:moveTo>
                    <a:pt x="186999" y="8601"/>
                  </a:moveTo>
                  <a:cubicBezTo>
                    <a:pt x="187525" y="4415"/>
                    <a:pt x="184562" y="583"/>
                    <a:pt x="180367" y="57"/>
                  </a:cubicBezTo>
                  <a:cubicBezTo>
                    <a:pt x="180032" y="19"/>
                    <a:pt x="179698" y="0"/>
                    <a:pt x="179354" y="0"/>
                  </a:cubicBezTo>
                  <a:lnTo>
                    <a:pt x="9246" y="0"/>
                  </a:lnTo>
                  <a:cubicBezTo>
                    <a:pt x="4840" y="746"/>
                    <a:pt x="1390" y="4195"/>
                    <a:pt x="645" y="8601"/>
                  </a:cubicBezTo>
                  <a:lnTo>
                    <a:pt x="645" y="165330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80281" y="171064"/>
                    <a:pt x="184132" y="167212"/>
                    <a:pt x="184132" y="162463"/>
                  </a:cubicBezTo>
                  <a:close/>
                  <a:moveTo>
                    <a:pt x="18803" y="156729"/>
                  </a:moveTo>
                  <a:lnTo>
                    <a:pt x="18803" y="19113"/>
                  </a:lnTo>
                  <a:lnTo>
                    <a:pt x="170753" y="19113"/>
                  </a:lnTo>
                  <a:lnTo>
                    <a:pt x="170753" y="15864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iSHEJI-9-20">
              <a:extLst>
                <a:ext uri="{FF2B5EF4-FFF2-40B4-BE49-F238E27FC236}">
                  <a16:creationId xmlns:a16="http://schemas.microsoft.com/office/drawing/2014/main" id="{66562794-2F5C-8274-4636-15EEC5836835}"/>
                </a:ext>
              </a:extLst>
            </p:cNvPr>
            <p:cNvSpPr/>
            <p:nvPr/>
          </p:nvSpPr>
          <p:spPr>
            <a:xfrm>
              <a:off x="2437180" y="3705465"/>
              <a:ext cx="185799" cy="175277"/>
            </a:xfrm>
            <a:custGeom>
              <a:avLst/>
              <a:gdLst>
                <a:gd name="connsiteX0" fmla="*/ 183487 w 185799"/>
                <a:gd name="connsiteY0" fmla="*/ 674 h 175277"/>
                <a:gd name="connsiteX1" fmla="*/ 176797 w 185799"/>
                <a:gd name="connsiteY1" fmla="*/ 674 h 175277"/>
                <a:gd name="connsiteX2" fmla="*/ 8601 w 185799"/>
                <a:gd name="connsiteY2" fmla="*/ 674 h 175277"/>
                <a:gd name="connsiteX3" fmla="*/ 0 w 185799"/>
                <a:gd name="connsiteY3" fmla="*/ 9275 h 175277"/>
                <a:gd name="connsiteX4" fmla="*/ 0 w 185799"/>
                <a:gd name="connsiteY4" fmla="*/ 166003 h 175277"/>
                <a:gd name="connsiteX5" fmla="*/ 8601 w 185799"/>
                <a:gd name="connsiteY5" fmla="*/ 174604 h 175277"/>
                <a:gd name="connsiteX6" fmla="*/ 178709 w 185799"/>
                <a:gd name="connsiteY6" fmla="*/ 174604 h 175277"/>
                <a:gd name="connsiteX7" fmla="*/ 185398 w 185799"/>
                <a:gd name="connsiteY7" fmla="*/ 174604 h 175277"/>
                <a:gd name="connsiteX8" fmla="*/ 185398 w 185799"/>
                <a:gd name="connsiteY8" fmla="*/ 168870 h 175277"/>
                <a:gd name="connsiteX9" fmla="*/ 185398 w 185799"/>
                <a:gd name="connsiteY9" fmla="*/ 6408 h 175277"/>
                <a:gd name="connsiteX10" fmla="*/ 183487 w 185799"/>
                <a:gd name="connsiteY10" fmla="*/ 674 h 175277"/>
                <a:gd name="connsiteX11" fmla="*/ 168196 w 185799"/>
                <a:gd name="connsiteY11" fmla="*/ 154535 h 175277"/>
                <a:gd name="connsiteX12" fmla="*/ 17202 w 185799"/>
                <a:gd name="connsiteY12" fmla="*/ 154535 h 175277"/>
                <a:gd name="connsiteX13" fmla="*/ 17202 w 185799"/>
                <a:gd name="connsiteY13" fmla="*/ 16920 h 175277"/>
                <a:gd name="connsiteX14" fmla="*/ 168196 w 185799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9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8709" y="174604"/>
                  </a:lnTo>
                  <a:cubicBezTo>
                    <a:pt x="180849" y="175503"/>
                    <a:pt x="183258" y="175503"/>
                    <a:pt x="185398" y="174604"/>
                  </a:cubicBezTo>
                  <a:cubicBezTo>
                    <a:pt x="185933" y="172731"/>
                    <a:pt x="185933" y="170743"/>
                    <a:pt x="185398" y="168870"/>
                  </a:cubicBezTo>
                  <a:lnTo>
                    <a:pt x="185398" y="6408"/>
                  </a:lnTo>
                  <a:cubicBezTo>
                    <a:pt x="185341" y="4353"/>
                    <a:pt x="184672" y="235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7" name="iSHEJI-9-21">
              <a:extLst>
                <a:ext uri="{FF2B5EF4-FFF2-40B4-BE49-F238E27FC236}">
                  <a16:creationId xmlns:a16="http://schemas.microsoft.com/office/drawing/2014/main" id="{B8793E41-0477-BD4D-9A7C-EBD39DDC0B29}"/>
                </a:ext>
              </a:extLst>
            </p:cNvPr>
            <p:cNvSpPr/>
            <p:nvPr/>
          </p:nvSpPr>
          <p:spPr>
            <a:xfrm>
              <a:off x="2637195" y="3703272"/>
              <a:ext cx="184160" cy="169646"/>
            </a:xfrm>
            <a:custGeom>
              <a:avLst/>
              <a:gdLst>
                <a:gd name="connsiteX0" fmla="*/ 175560 w 184160"/>
                <a:gd name="connsiteY0" fmla="*/ 0 h 169646"/>
                <a:gd name="connsiteX1" fmla="*/ 6408 w 184160"/>
                <a:gd name="connsiteY1" fmla="*/ 0 h 169646"/>
                <a:gd name="connsiteX2" fmla="*/ 674 w 184160"/>
                <a:gd name="connsiteY2" fmla="*/ 0 h 169646"/>
                <a:gd name="connsiteX3" fmla="*/ 674 w 184160"/>
                <a:gd name="connsiteY3" fmla="*/ 6690 h 169646"/>
                <a:gd name="connsiteX4" fmla="*/ 674 w 184160"/>
                <a:gd name="connsiteY4" fmla="*/ 163418 h 169646"/>
                <a:gd name="connsiteX5" fmla="*/ 674 w 184160"/>
                <a:gd name="connsiteY5" fmla="*/ 169152 h 169646"/>
                <a:gd name="connsiteX6" fmla="*/ 6408 w 184160"/>
                <a:gd name="connsiteY6" fmla="*/ 169152 h 169646"/>
                <a:gd name="connsiteX7" fmla="*/ 175560 w 184160"/>
                <a:gd name="connsiteY7" fmla="*/ 169152 h 169646"/>
                <a:gd name="connsiteX8" fmla="*/ 184161 w 184160"/>
                <a:gd name="connsiteY8" fmla="*/ 160551 h 169646"/>
                <a:gd name="connsiteX9" fmla="*/ 184161 w 184160"/>
                <a:gd name="connsiteY9" fmla="*/ 8601 h 169646"/>
                <a:gd name="connsiteX10" fmla="*/ 175560 w 184160"/>
                <a:gd name="connsiteY10" fmla="*/ 0 h 169646"/>
                <a:gd name="connsiteX11" fmla="*/ 169826 w 184160"/>
                <a:gd name="connsiteY11" fmla="*/ 156729 h 169646"/>
                <a:gd name="connsiteX12" fmla="*/ 15009 w 184160"/>
                <a:gd name="connsiteY12" fmla="*/ 156729 h 169646"/>
                <a:gd name="connsiteX13" fmla="*/ 15009 w 184160"/>
                <a:gd name="connsiteY13" fmla="*/ 19113 h 169646"/>
                <a:gd name="connsiteX14" fmla="*/ 169826 w 184160"/>
                <a:gd name="connsiteY14" fmla="*/ 1911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646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528" y="169812"/>
                    <a:pt x="4554" y="169812"/>
                    <a:pt x="6408" y="169152"/>
                  </a:cubicBezTo>
                  <a:lnTo>
                    <a:pt x="175560" y="169152"/>
                  </a:lnTo>
                  <a:cubicBezTo>
                    <a:pt x="180309" y="169152"/>
                    <a:pt x="184161" y="165301"/>
                    <a:pt x="184161" y="160551"/>
                  </a:cubicBezTo>
                  <a:lnTo>
                    <a:pt x="184161" y="8601"/>
                  </a:lnTo>
                  <a:cubicBezTo>
                    <a:pt x="183721" y="4043"/>
                    <a:pt x="180118" y="440"/>
                    <a:pt x="175560" y="0"/>
                  </a:cubicBezTo>
                  <a:close/>
                  <a:moveTo>
                    <a:pt x="169826" y="156729"/>
                  </a:moveTo>
                  <a:lnTo>
                    <a:pt x="15009" y="156729"/>
                  </a:lnTo>
                  <a:lnTo>
                    <a:pt x="15009" y="19113"/>
                  </a:lnTo>
                  <a:lnTo>
                    <a:pt x="169826" y="191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8" name="iSHEJI-9-22">
              <a:extLst>
                <a:ext uri="{FF2B5EF4-FFF2-40B4-BE49-F238E27FC236}">
                  <a16:creationId xmlns:a16="http://schemas.microsoft.com/office/drawing/2014/main" id="{2C292755-E177-1034-FEE4-E7835EBBDFB6}"/>
                </a:ext>
              </a:extLst>
            </p:cNvPr>
            <p:cNvSpPr/>
            <p:nvPr/>
          </p:nvSpPr>
          <p:spPr>
            <a:xfrm>
              <a:off x="2833780" y="3704624"/>
              <a:ext cx="183205" cy="175256"/>
            </a:xfrm>
            <a:custGeom>
              <a:avLst/>
              <a:gdLst>
                <a:gd name="connsiteX0" fmla="*/ 182531 w 183205"/>
                <a:gd name="connsiteY0" fmla="*/ 559 h 175256"/>
                <a:gd name="connsiteX1" fmla="*/ 176797 w 183205"/>
                <a:gd name="connsiteY1" fmla="*/ 559 h 175256"/>
                <a:gd name="connsiteX2" fmla="*/ 8601 w 183205"/>
                <a:gd name="connsiteY2" fmla="*/ 559 h 175256"/>
                <a:gd name="connsiteX3" fmla="*/ 0 w 183205"/>
                <a:gd name="connsiteY3" fmla="*/ 9160 h 175256"/>
                <a:gd name="connsiteX4" fmla="*/ 0 w 183205"/>
                <a:gd name="connsiteY4" fmla="*/ 165888 h 175256"/>
                <a:gd name="connsiteX5" fmla="*/ 8601 w 183205"/>
                <a:gd name="connsiteY5" fmla="*/ 174489 h 175256"/>
                <a:gd name="connsiteX6" fmla="*/ 176797 w 183205"/>
                <a:gd name="connsiteY6" fmla="*/ 174489 h 175256"/>
                <a:gd name="connsiteX7" fmla="*/ 182531 w 183205"/>
                <a:gd name="connsiteY7" fmla="*/ 174489 h 175256"/>
                <a:gd name="connsiteX8" fmla="*/ 182531 w 183205"/>
                <a:gd name="connsiteY8" fmla="*/ 168755 h 175256"/>
                <a:gd name="connsiteX9" fmla="*/ 182531 w 183205"/>
                <a:gd name="connsiteY9" fmla="*/ 7249 h 175256"/>
                <a:gd name="connsiteX10" fmla="*/ 182531 w 183205"/>
                <a:gd name="connsiteY10" fmla="*/ 559 h 175256"/>
                <a:gd name="connsiteX11" fmla="*/ 164374 w 183205"/>
                <a:gd name="connsiteY11" fmla="*/ 155376 h 175256"/>
                <a:gd name="connsiteX12" fmla="*/ 17202 w 183205"/>
                <a:gd name="connsiteY12" fmla="*/ 155376 h 175256"/>
                <a:gd name="connsiteX13" fmla="*/ 17202 w 183205"/>
                <a:gd name="connsiteY13" fmla="*/ 17761 h 175256"/>
                <a:gd name="connsiteX14" fmla="*/ 164374 w 183205"/>
                <a:gd name="connsiteY14" fmla="*/ 17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75256">
                  <a:moveTo>
                    <a:pt x="182531" y="559"/>
                  </a:moveTo>
                  <a:cubicBezTo>
                    <a:pt x="180696" y="-186"/>
                    <a:pt x="178632" y="-186"/>
                    <a:pt x="176797" y="559"/>
                  </a:cubicBezTo>
                  <a:lnTo>
                    <a:pt x="8601" y="559"/>
                  </a:lnTo>
                  <a:cubicBezTo>
                    <a:pt x="3851" y="559"/>
                    <a:pt x="0" y="4410"/>
                    <a:pt x="0" y="9160"/>
                  </a:cubicBezTo>
                  <a:lnTo>
                    <a:pt x="0" y="165888"/>
                  </a:lnTo>
                  <a:cubicBezTo>
                    <a:pt x="0" y="170638"/>
                    <a:pt x="3851" y="174489"/>
                    <a:pt x="8601" y="174489"/>
                  </a:cubicBezTo>
                  <a:lnTo>
                    <a:pt x="176797" y="174489"/>
                  </a:lnTo>
                  <a:cubicBezTo>
                    <a:pt x="178575" y="175512"/>
                    <a:pt x="180754" y="175512"/>
                    <a:pt x="182531" y="174489"/>
                  </a:cubicBezTo>
                  <a:cubicBezTo>
                    <a:pt x="183391" y="172674"/>
                    <a:pt x="183391" y="170571"/>
                    <a:pt x="182531" y="168755"/>
                  </a:cubicBezTo>
                  <a:lnTo>
                    <a:pt x="182531" y="7249"/>
                  </a:lnTo>
                  <a:cubicBezTo>
                    <a:pt x="183430" y="5108"/>
                    <a:pt x="183430" y="2700"/>
                    <a:pt x="182531" y="559"/>
                  </a:cubicBezTo>
                  <a:close/>
                  <a:moveTo>
                    <a:pt x="164374" y="155376"/>
                  </a:moveTo>
                  <a:lnTo>
                    <a:pt x="17202" y="155376"/>
                  </a:lnTo>
                  <a:lnTo>
                    <a:pt x="17202" y="17761"/>
                  </a:lnTo>
                  <a:lnTo>
                    <a:pt x="164374" y="1776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9" name="iSHEJI-9-23">
              <a:extLst>
                <a:ext uri="{FF2B5EF4-FFF2-40B4-BE49-F238E27FC236}">
                  <a16:creationId xmlns:a16="http://schemas.microsoft.com/office/drawing/2014/main" id="{C373EBEA-B903-F60B-D9FE-AC63310AF093}"/>
                </a:ext>
              </a:extLst>
            </p:cNvPr>
            <p:cNvSpPr/>
            <p:nvPr/>
          </p:nvSpPr>
          <p:spPr>
            <a:xfrm>
              <a:off x="3033974" y="3702707"/>
              <a:ext cx="185914" cy="172584"/>
            </a:xfrm>
            <a:custGeom>
              <a:avLst/>
              <a:gdLst>
                <a:gd name="connsiteX0" fmla="*/ 175381 w 185914"/>
                <a:gd name="connsiteY0" fmla="*/ 565 h 172584"/>
                <a:gd name="connsiteX1" fmla="*/ 6229 w 185914"/>
                <a:gd name="connsiteY1" fmla="*/ 565 h 172584"/>
                <a:gd name="connsiteX2" fmla="*/ 494 w 185914"/>
                <a:gd name="connsiteY2" fmla="*/ 565 h 172584"/>
                <a:gd name="connsiteX3" fmla="*/ 494 w 185914"/>
                <a:gd name="connsiteY3" fmla="*/ 6299 h 172584"/>
                <a:gd name="connsiteX4" fmla="*/ 494 w 185914"/>
                <a:gd name="connsiteY4" fmla="*/ 163984 h 172584"/>
                <a:gd name="connsiteX5" fmla="*/ 7127 w 185914"/>
                <a:gd name="connsiteY5" fmla="*/ 172527 h 172584"/>
                <a:gd name="connsiteX6" fmla="*/ 8140 w 185914"/>
                <a:gd name="connsiteY6" fmla="*/ 172585 h 172584"/>
                <a:gd name="connsiteX7" fmla="*/ 177292 w 185914"/>
                <a:gd name="connsiteY7" fmla="*/ 172585 h 172584"/>
                <a:gd name="connsiteX8" fmla="*/ 185893 w 185914"/>
                <a:gd name="connsiteY8" fmla="*/ 163984 h 172584"/>
                <a:gd name="connsiteX9" fmla="*/ 185893 w 185914"/>
                <a:gd name="connsiteY9" fmla="*/ 8211 h 172584"/>
                <a:gd name="connsiteX10" fmla="*/ 178831 w 185914"/>
                <a:gd name="connsiteY10" fmla="*/ 21 h 172584"/>
                <a:gd name="connsiteX11" fmla="*/ 175381 w 185914"/>
                <a:gd name="connsiteY11" fmla="*/ 565 h 172584"/>
                <a:gd name="connsiteX12" fmla="*/ 166780 w 185914"/>
                <a:gd name="connsiteY12" fmla="*/ 157294 h 172584"/>
                <a:gd name="connsiteX13" fmla="*/ 14830 w 185914"/>
                <a:gd name="connsiteY13" fmla="*/ 157294 h 172584"/>
                <a:gd name="connsiteX14" fmla="*/ 14830 w 185914"/>
                <a:gd name="connsiteY14" fmla="*/ 19679 h 172584"/>
                <a:gd name="connsiteX15" fmla="*/ 166780 w 185914"/>
                <a:gd name="connsiteY15" fmla="*/ 19679 h 17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914" h="172584">
                  <a:moveTo>
                    <a:pt x="175381" y="565"/>
                  </a:moveTo>
                  <a:lnTo>
                    <a:pt x="6229" y="565"/>
                  </a:lnTo>
                  <a:lnTo>
                    <a:pt x="494" y="565"/>
                  </a:lnTo>
                  <a:cubicBezTo>
                    <a:pt x="-165" y="2420"/>
                    <a:pt x="-165" y="4445"/>
                    <a:pt x="494" y="6299"/>
                  </a:cubicBezTo>
                  <a:lnTo>
                    <a:pt x="494" y="163984"/>
                  </a:lnTo>
                  <a:cubicBezTo>
                    <a:pt x="-31" y="168169"/>
                    <a:pt x="2932" y="172002"/>
                    <a:pt x="7127" y="172527"/>
                  </a:cubicBezTo>
                  <a:cubicBezTo>
                    <a:pt x="7461" y="172565"/>
                    <a:pt x="7796" y="172585"/>
                    <a:pt x="8140" y="172585"/>
                  </a:cubicBezTo>
                  <a:lnTo>
                    <a:pt x="177292" y="172585"/>
                  </a:lnTo>
                  <a:cubicBezTo>
                    <a:pt x="182042" y="172585"/>
                    <a:pt x="185893" y="168733"/>
                    <a:pt x="185893" y="163984"/>
                  </a:cubicBezTo>
                  <a:lnTo>
                    <a:pt x="185893" y="8211"/>
                  </a:lnTo>
                  <a:cubicBezTo>
                    <a:pt x="186208" y="3996"/>
                    <a:pt x="183045" y="336"/>
                    <a:pt x="178831" y="21"/>
                  </a:cubicBezTo>
                  <a:cubicBezTo>
                    <a:pt x="177655" y="-65"/>
                    <a:pt x="176470" y="116"/>
                    <a:pt x="175381" y="565"/>
                  </a:cubicBezTo>
                  <a:close/>
                  <a:moveTo>
                    <a:pt x="166780" y="157294"/>
                  </a:moveTo>
                  <a:lnTo>
                    <a:pt x="14830" y="157294"/>
                  </a:lnTo>
                  <a:lnTo>
                    <a:pt x="14830" y="19679"/>
                  </a:lnTo>
                  <a:lnTo>
                    <a:pt x="166780" y="196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0" name="iSHEJI-9-24">
              <a:extLst>
                <a:ext uri="{FF2B5EF4-FFF2-40B4-BE49-F238E27FC236}">
                  <a16:creationId xmlns:a16="http://schemas.microsoft.com/office/drawing/2014/main" id="{1785AE65-6E5D-6A5C-6800-512E4DABD52C}"/>
                </a:ext>
              </a:extLst>
            </p:cNvPr>
            <p:cNvSpPr/>
            <p:nvPr/>
          </p:nvSpPr>
          <p:spPr>
            <a:xfrm>
              <a:off x="3230379" y="3705123"/>
              <a:ext cx="185892" cy="174392"/>
            </a:xfrm>
            <a:custGeom>
              <a:avLst/>
              <a:gdLst>
                <a:gd name="connsiteX0" fmla="*/ 185398 w 185892"/>
                <a:gd name="connsiteY0" fmla="*/ 5794 h 174392"/>
                <a:gd name="connsiteX1" fmla="*/ 185398 w 185892"/>
                <a:gd name="connsiteY1" fmla="*/ 60 h 174392"/>
                <a:gd name="connsiteX2" fmla="*/ 179664 w 185892"/>
                <a:gd name="connsiteY2" fmla="*/ 60 h 174392"/>
                <a:gd name="connsiteX3" fmla="*/ 8601 w 185892"/>
                <a:gd name="connsiteY3" fmla="*/ 60 h 174392"/>
                <a:gd name="connsiteX4" fmla="*/ 57 w 185892"/>
                <a:gd name="connsiteY4" fmla="*/ 6693 h 174392"/>
                <a:gd name="connsiteX5" fmla="*/ 0 w 185892"/>
                <a:gd name="connsiteY5" fmla="*/ 7706 h 174392"/>
                <a:gd name="connsiteX6" fmla="*/ 0 w 185892"/>
                <a:gd name="connsiteY6" fmla="*/ 165390 h 174392"/>
                <a:gd name="connsiteX7" fmla="*/ 8601 w 185892"/>
                <a:gd name="connsiteY7" fmla="*/ 173991 h 174392"/>
                <a:gd name="connsiteX8" fmla="*/ 176797 w 185892"/>
                <a:gd name="connsiteY8" fmla="*/ 173991 h 174392"/>
                <a:gd name="connsiteX9" fmla="*/ 182531 w 185892"/>
                <a:gd name="connsiteY9" fmla="*/ 173991 h 174392"/>
                <a:gd name="connsiteX10" fmla="*/ 182531 w 185892"/>
                <a:gd name="connsiteY10" fmla="*/ 168257 h 174392"/>
                <a:gd name="connsiteX11" fmla="*/ 17202 w 185892"/>
                <a:gd name="connsiteY11" fmla="*/ 154878 h 174392"/>
                <a:gd name="connsiteX12" fmla="*/ 17202 w 185892"/>
                <a:gd name="connsiteY12" fmla="*/ 17262 h 174392"/>
                <a:gd name="connsiteX13" fmla="*/ 168196 w 185892"/>
                <a:gd name="connsiteY13" fmla="*/ 17262 h 174392"/>
                <a:gd name="connsiteX14" fmla="*/ 168196 w 185892"/>
                <a:gd name="connsiteY14" fmla="*/ 157745 h 1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92" h="174392">
                  <a:moveTo>
                    <a:pt x="185398" y="5794"/>
                  </a:moveTo>
                  <a:cubicBezTo>
                    <a:pt x="186058" y="3940"/>
                    <a:pt x="186058" y="1914"/>
                    <a:pt x="185398" y="60"/>
                  </a:cubicBezTo>
                  <a:lnTo>
                    <a:pt x="179664" y="60"/>
                  </a:lnTo>
                  <a:lnTo>
                    <a:pt x="8601" y="60"/>
                  </a:lnTo>
                  <a:cubicBezTo>
                    <a:pt x="4415" y="-465"/>
                    <a:pt x="583" y="2497"/>
                    <a:pt x="57" y="6693"/>
                  </a:cubicBezTo>
                  <a:cubicBezTo>
                    <a:pt x="19" y="7027"/>
                    <a:pt x="0" y="7362"/>
                    <a:pt x="0" y="7706"/>
                  </a:cubicBezTo>
                  <a:lnTo>
                    <a:pt x="0" y="165390"/>
                  </a:lnTo>
                  <a:cubicBezTo>
                    <a:pt x="0" y="170140"/>
                    <a:pt x="3851" y="173991"/>
                    <a:pt x="8601" y="173991"/>
                  </a:cubicBezTo>
                  <a:lnTo>
                    <a:pt x="176797" y="173991"/>
                  </a:lnTo>
                  <a:cubicBezTo>
                    <a:pt x="178671" y="174526"/>
                    <a:pt x="180658" y="174526"/>
                    <a:pt x="182531" y="173991"/>
                  </a:cubicBezTo>
                  <a:cubicBezTo>
                    <a:pt x="183191" y="172137"/>
                    <a:pt x="183191" y="170111"/>
                    <a:pt x="182531" y="168257"/>
                  </a:cubicBezTo>
                  <a:close/>
                  <a:moveTo>
                    <a:pt x="17202" y="154878"/>
                  </a:moveTo>
                  <a:lnTo>
                    <a:pt x="17202" y="17262"/>
                  </a:lnTo>
                  <a:lnTo>
                    <a:pt x="168196" y="17262"/>
                  </a:lnTo>
                  <a:lnTo>
                    <a:pt x="168196" y="15774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1" name="iSHEJI-9-25">
              <a:extLst>
                <a:ext uri="{FF2B5EF4-FFF2-40B4-BE49-F238E27FC236}">
                  <a16:creationId xmlns:a16="http://schemas.microsoft.com/office/drawing/2014/main" id="{6E28FB25-833C-03BE-053E-C33FD0FB23DD}"/>
                </a:ext>
              </a:extLst>
            </p:cNvPr>
            <p:cNvSpPr/>
            <p:nvPr/>
          </p:nvSpPr>
          <p:spPr>
            <a:xfrm>
              <a:off x="3430573" y="3702627"/>
              <a:ext cx="183981" cy="169797"/>
            </a:xfrm>
            <a:custGeom>
              <a:avLst/>
              <a:gdLst>
                <a:gd name="connsiteX0" fmla="*/ 175381 w 183981"/>
                <a:gd name="connsiteY0" fmla="*/ 645 h 169797"/>
                <a:gd name="connsiteX1" fmla="*/ 6229 w 183981"/>
                <a:gd name="connsiteY1" fmla="*/ 645 h 169797"/>
                <a:gd name="connsiteX2" fmla="*/ 495 w 183981"/>
                <a:gd name="connsiteY2" fmla="*/ 645 h 169797"/>
                <a:gd name="connsiteX3" fmla="*/ 495 w 183981"/>
                <a:gd name="connsiteY3" fmla="*/ 6379 h 169797"/>
                <a:gd name="connsiteX4" fmla="*/ 495 w 183981"/>
                <a:gd name="connsiteY4" fmla="*/ 164063 h 169797"/>
                <a:gd name="connsiteX5" fmla="*/ 495 w 183981"/>
                <a:gd name="connsiteY5" fmla="*/ 169797 h 169797"/>
                <a:gd name="connsiteX6" fmla="*/ 6229 w 183981"/>
                <a:gd name="connsiteY6" fmla="*/ 169797 h 169797"/>
                <a:gd name="connsiteX7" fmla="*/ 175381 w 183981"/>
                <a:gd name="connsiteY7" fmla="*/ 169797 h 169797"/>
                <a:gd name="connsiteX8" fmla="*/ 183982 w 183981"/>
                <a:gd name="connsiteY8" fmla="*/ 161196 h 169797"/>
                <a:gd name="connsiteX9" fmla="*/ 183982 w 183981"/>
                <a:gd name="connsiteY9" fmla="*/ 8290 h 169797"/>
                <a:gd name="connsiteX10" fmla="*/ 176394 w 183981"/>
                <a:gd name="connsiteY10" fmla="*/ 588 h 169797"/>
                <a:gd name="connsiteX11" fmla="*/ 175381 w 183981"/>
                <a:gd name="connsiteY11" fmla="*/ 645 h 169797"/>
                <a:gd name="connsiteX12" fmla="*/ 166780 w 183981"/>
                <a:gd name="connsiteY12" fmla="*/ 157374 h 169797"/>
                <a:gd name="connsiteX13" fmla="*/ 14829 w 183981"/>
                <a:gd name="connsiteY13" fmla="*/ 157374 h 169797"/>
                <a:gd name="connsiteX14" fmla="*/ 14829 w 183981"/>
                <a:gd name="connsiteY14" fmla="*/ 19758 h 169797"/>
                <a:gd name="connsiteX15" fmla="*/ 166780 w 183981"/>
                <a:gd name="connsiteY15" fmla="*/ 19758 h 1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81" h="169797">
                  <a:moveTo>
                    <a:pt x="175381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4063"/>
                  </a:lnTo>
                  <a:cubicBezTo>
                    <a:pt x="-165" y="165917"/>
                    <a:pt x="-165" y="167943"/>
                    <a:pt x="495" y="169797"/>
                  </a:cubicBezTo>
                  <a:cubicBezTo>
                    <a:pt x="495" y="169797"/>
                    <a:pt x="495" y="169797"/>
                    <a:pt x="6229" y="169797"/>
                  </a:cubicBezTo>
                  <a:lnTo>
                    <a:pt x="175381" y="169797"/>
                  </a:lnTo>
                  <a:cubicBezTo>
                    <a:pt x="179939" y="169358"/>
                    <a:pt x="183542" y="165755"/>
                    <a:pt x="183982" y="161196"/>
                  </a:cubicBezTo>
                  <a:lnTo>
                    <a:pt x="183982" y="8290"/>
                  </a:lnTo>
                  <a:cubicBezTo>
                    <a:pt x="184010" y="4066"/>
                    <a:pt x="180618" y="616"/>
                    <a:pt x="176394" y="588"/>
                  </a:cubicBezTo>
                  <a:cubicBezTo>
                    <a:pt x="176059" y="578"/>
                    <a:pt x="175715" y="607"/>
                    <a:pt x="175381" y="645"/>
                  </a:cubicBezTo>
                  <a:close/>
                  <a:moveTo>
                    <a:pt x="166780" y="157374"/>
                  </a:moveTo>
                  <a:lnTo>
                    <a:pt x="14829" y="157374"/>
                  </a:lnTo>
                  <a:lnTo>
                    <a:pt x="14829" y="19758"/>
                  </a:lnTo>
                  <a:lnTo>
                    <a:pt x="166780" y="197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2" name="iSHEJI-9-26">
              <a:extLst>
                <a:ext uri="{FF2B5EF4-FFF2-40B4-BE49-F238E27FC236}">
                  <a16:creationId xmlns:a16="http://schemas.microsoft.com/office/drawing/2014/main" id="{6299D80A-9119-88FF-992A-DF7C2D785F61}"/>
                </a:ext>
              </a:extLst>
            </p:cNvPr>
            <p:cNvSpPr/>
            <p:nvPr/>
          </p:nvSpPr>
          <p:spPr>
            <a:xfrm>
              <a:off x="3626979" y="3704538"/>
              <a:ext cx="183909" cy="174575"/>
            </a:xfrm>
            <a:custGeom>
              <a:avLst/>
              <a:gdLst>
                <a:gd name="connsiteX0" fmla="*/ 182531 w 183909"/>
                <a:gd name="connsiteY0" fmla="*/ 645 h 174575"/>
                <a:gd name="connsiteX1" fmla="*/ 176797 w 183909"/>
                <a:gd name="connsiteY1" fmla="*/ 645 h 174575"/>
                <a:gd name="connsiteX2" fmla="*/ 8601 w 183909"/>
                <a:gd name="connsiteY2" fmla="*/ 645 h 174575"/>
                <a:gd name="connsiteX3" fmla="*/ 57 w 183909"/>
                <a:gd name="connsiteY3" fmla="*/ 7277 h 174575"/>
                <a:gd name="connsiteX4" fmla="*/ 0 w 183909"/>
                <a:gd name="connsiteY4" fmla="*/ 8290 h 174575"/>
                <a:gd name="connsiteX5" fmla="*/ 0 w 183909"/>
                <a:gd name="connsiteY5" fmla="*/ 165974 h 174575"/>
                <a:gd name="connsiteX6" fmla="*/ 8601 w 183909"/>
                <a:gd name="connsiteY6" fmla="*/ 174575 h 174575"/>
                <a:gd name="connsiteX7" fmla="*/ 176797 w 183909"/>
                <a:gd name="connsiteY7" fmla="*/ 174575 h 174575"/>
                <a:gd name="connsiteX8" fmla="*/ 183487 w 183909"/>
                <a:gd name="connsiteY8" fmla="*/ 174575 h 174575"/>
                <a:gd name="connsiteX9" fmla="*/ 183487 w 183909"/>
                <a:gd name="connsiteY9" fmla="*/ 167886 h 174575"/>
                <a:gd name="connsiteX10" fmla="*/ 183487 w 183909"/>
                <a:gd name="connsiteY10" fmla="*/ 6379 h 174575"/>
                <a:gd name="connsiteX11" fmla="*/ 182531 w 183909"/>
                <a:gd name="connsiteY11" fmla="*/ 645 h 174575"/>
                <a:gd name="connsiteX12" fmla="*/ 168196 w 183909"/>
                <a:gd name="connsiteY12" fmla="*/ 154507 h 174575"/>
                <a:gd name="connsiteX13" fmla="*/ 16246 w 183909"/>
                <a:gd name="connsiteY13" fmla="*/ 154507 h 174575"/>
                <a:gd name="connsiteX14" fmla="*/ 16246 w 183909"/>
                <a:gd name="connsiteY14" fmla="*/ 17847 h 174575"/>
                <a:gd name="connsiteX15" fmla="*/ 168196 w 183909"/>
                <a:gd name="connsiteY15" fmla="*/ 17847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09" h="174575">
                  <a:moveTo>
                    <a:pt x="182531" y="645"/>
                  </a:moveTo>
                  <a:cubicBezTo>
                    <a:pt x="180716" y="-215"/>
                    <a:pt x="178613" y="-215"/>
                    <a:pt x="176797" y="645"/>
                  </a:cubicBezTo>
                  <a:lnTo>
                    <a:pt x="8601" y="645"/>
                  </a:lnTo>
                  <a:cubicBezTo>
                    <a:pt x="4415" y="119"/>
                    <a:pt x="583" y="3082"/>
                    <a:pt x="57" y="7277"/>
                  </a:cubicBezTo>
                  <a:cubicBezTo>
                    <a:pt x="19" y="7612"/>
                    <a:pt x="0" y="7946"/>
                    <a:pt x="0" y="8290"/>
                  </a:cubicBezTo>
                  <a:lnTo>
                    <a:pt x="0" y="165974"/>
                  </a:lnTo>
                  <a:cubicBezTo>
                    <a:pt x="440" y="170533"/>
                    <a:pt x="4042" y="174136"/>
                    <a:pt x="8601" y="174575"/>
                  </a:cubicBezTo>
                  <a:lnTo>
                    <a:pt x="176797" y="174575"/>
                  </a:lnTo>
                  <a:lnTo>
                    <a:pt x="183487" y="174575"/>
                  </a:lnTo>
                  <a:cubicBezTo>
                    <a:pt x="184051" y="172377"/>
                    <a:pt x="184051" y="170084"/>
                    <a:pt x="183487" y="167886"/>
                  </a:cubicBezTo>
                  <a:lnTo>
                    <a:pt x="183487" y="6379"/>
                  </a:lnTo>
                  <a:cubicBezTo>
                    <a:pt x="184060" y="4420"/>
                    <a:pt x="183707" y="2308"/>
                    <a:pt x="182531" y="645"/>
                  </a:cubicBezTo>
                  <a:close/>
                  <a:moveTo>
                    <a:pt x="168196" y="154507"/>
                  </a:moveTo>
                  <a:lnTo>
                    <a:pt x="16246" y="154507"/>
                  </a:lnTo>
                  <a:lnTo>
                    <a:pt x="16246" y="17847"/>
                  </a:lnTo>
                  <a:lnTo>
                    <a:pt x="168196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3" name="iSHEJI-9-27">
              <a:extLst>
                <a:ext uri="{FF2B5EF4-FFF2-40B4-BE49-F238E27FC236}">
                  <a16:creationId xmlns:a16="http://schemas.microsoft.com/office/drawing/2014/main" id="{33B0FE7B-C755-0881-DC45-3F6A22811C08}"/>
                </a:ext>
              </a:extLst>
            </p:cNvPr>
            <p:cNvSpPr/>
            <p:nvPr/>
          </p:nvSpPr>
          <p:spPr>
            <a:xfrm>
              <a:off x="3826994" y="3701822"/>
              <a:ext cx="183205" cy="169646"/>
            </a:xfrm>
            <a:custGeom>
              <a:avLst/>
              <a:gdLst>
                <a:gd name="connsiteX0" fmla="*/ 175560 w 183205"/>
                <a:gd name="connsiteY0" fmla="*/ 495 h 169646"/>
                <a:gd name="connsiteX1" fmla="*/ 6408 w 183205"/>
                <a:gd name="connsiteY1" fmla="*/ 495 h 169646"/>
                <a:gd name="connsiteX2" fmla="*/ 674 w 183205"/>
                <a:gd name="connsiteY2" fmla="*/ 495 h 169646"/>
                <a:gd name="connsiteX3" fmla="*/ 674 w 183205"/>
                <a:gd name="connsiteY3" fmla="*/ 6229 h 169646"/>
                <a:gd name="connsiteX4" fmla="*/ 674 w 183205"/>
                <a:gd name="connsiteY4" fmla="*/ 162957 h 169646"/>
                <a:gd name="connsiteX5" fmla="*/ 674 w 183205"/>
                <a:gd name="connsiteY5" fmla="*/ 169647 h 169646"/>
                <a:gd name="connsiteX6" fmla="*/ 6408 w 183205"/>
                <a:gd name="connsiteY6" fmla="*/ 169647 h 169646"/>
                <a:gd name="connsiteX7" fmla="*/ 175560 w 183205"/>
                <a:gd name="connsiteY7" fmla="*/ 169647 h 169646"/>
                <a:gd name="connsiteX8" fmla="*/ 183205 w 183205"/>
                <a:gd name="connsiteY8" fmla="*/ 161046 h 169646"/>
                <a:gd name="connsiteX9" fmla="*/ 183205 w 183205"/>
                <a:gd name="connsiteY9" fmla="*/ 9095 h 169646"/>
                <a:gd name="connsiteX10" fmla="*/ 175560 w 183205"/>
                <a:gd name="connsiteY10" fmla="*/ 495 h 169646"/>
                <a:gd name="connsiteX11" fmla="*/ 166959 w 183205"/>
                <a:gd name="connsiteY11" fmla="*/ 157223 h 169646"/>
                <a:gd name="connsiteX12" fmla="*/ 15009 w 183205"/>
                <a:gd name="connsiteY12" fmla="*/ 157223 h 169646"/>
                <a:gd name="connsiteX13" fmla="*/ 15009 w 183205"/>
                <a:gd name="connsiteY13" fmla="*/ 20563 h 169646"/>
                <a:gd name="connsiteX14" fmla="*/ 166959 w 183205"/>
                <a:gd name="connsiteY14" fmla="*/ 2056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69646">
                  <a:moveTo>
                    <a:pt x="175560" y="495"/>
                  </a:moveTo>
                  <a:lnTo>
                    <a:pt x="6408" y="495"/>
                  </a:lnTo>
                  <a:cubicBezTo>
                    <a:pt x="4554" y="-165"/>
                    <a:pt x="2528" y="-165"/>
                    <a:pt x="674" y="495"/>
                  </a:cubicBezTo>
                  <a:cubicBezTo>
                    <a:pt x="-186" y="2310"/>
                    <a:pt x="-186" y="4413"/>
                    <a:pt x="674" y="6229"/>
                  </a:cubicBezTo>
                  <a:lnTo>
                    <a:pt x="674" y="162957"/>
                  </a:lnTo>
                  <a:cubicBezTo>
                    <a:pt x="-225" y="165098"/>
                    <a:pt x="-225" y="167506"/>
                    <a:pt x="674" y="169647"/>
                  </a:cubicBezTo>
                  <a:lnTo>
                    <a:pt x="6408" y="169647"/>
                  </a:lnTo>
                  <a:lnTo>
                    <a:pt x="175560" y="169647"/>
                  </a:lnTo>
                  <a:cubicBezTo>
                    <a:pt x="179937" y="169159"/>
                    <a:pt x="183234" y="165442"/>
                    <a:pt x="183205" y="161046"/>
                  </a:cubicBezTo>
                  <a:lnTo>
                    <a:pt x="183205" y="9095"/>
                  </a:lnTo>
                  <a:cubicBezTo>
                    <a:pt x="183234" y="4699"/>
                    <a:pt x="179937" y="982"/>
                    <a:pt x="175560" y="495"/>
                  </a:cubicBezTo>
                  <a:close/>
                  <a:moveTo>
                    <a:pt x="166959" y="157223"/>
                  </a:moveTo>
                  <a:lnTo>
                    <a:pt x="15009" y="157223"/>
                  </a:lnTo>
                  <a:lnTo>
                    <a:pt x="15009" y="20563"/>
                  </a:lnTo>
                  <a:lnTo>
                    <a:pt x="166959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4" name="iSHEJI-9-28">
              <a:extLst>
                <a:ext uri="{FF2B5EF4-FFF2-40B4-BE49-F238E27FC236}">
                  <a16:creationId xmlns:a16="http://schemas.microsoft.com/office/drawing/2014/main" id="{9D3859E2-2A1C-0BFD-3900-1B93BE1D943D}"/>
                </a:ext>
              </a:extLst>
            </p:cNvPr>
            <p:cNvSpPr/>
            <p:nvPr/>
          </p:nvSpPr>
          <p:spPr>
            <a:xfrm>
              <a:off x="4025088" y="3701822"/>
              <a:ext cx="184289" cy="172231"/>
            </a:xfrm>
            <a:custGeom>
              <a:avLst/>
              <a:gdLst>
                <a:gd name="connsiteX0" fmla="*/ 175287 w 184289"/>
                <a:gd name="connsiteY0" fmla="*/ 495 h 172231"/>
                <a:gd name="connsiteX1" fmla="*/ 6135 w 184289"/>
                <a:gd name="connsiteY1" fmla="*/ 495 h 172231"/>
                <a:gd name="connsiteX2" fmla="*/ 401 w 184289"/>
                <a:gd name="connsiteY2" fmla="*/ 495 h 172231"/>
                <a:gd name="connsiteX3" fmla="*/ 401 w 184289"/>
                <a:gd name="connsiteY3" fmla="*/ 6229 h 172231"/>
                <a:gd name="connsiteX4" fmla="*/ 401 w 184289"/>
                <a:gd name="connsiteY4" fmla="*/ 162957 h 172231"/>
                <a:gd name="connsiteX5" fmla="*/ 9002 w 184289"/>
                <a:gd name="connsiteY5" fmla="*/ 171558 h 172231"/>
                <a:gd name="connsiteX6" fmla="*/ 177199 w 184289"/>
                <a:gd name="connsiteY6" fmla="*/ 171558 h 172231"/>
                <a:gd name="connsiteX7" fmla="*/ 183888 w 184289"/>
                <a:gd name="connsiteY7" fmla="*/ 171558 h 172231"/>
                <a:gd name="connsiteX8" fmla="*/ 183888 w 184289"/>
                <a:gd name="connsiteY8" fmla="*/ 165824 h 172231"/>
                <a:gd name="connsiteX9" fmla="*/ 183888 w 184289"/>
                <a:gd name="connsiteY9" fmla="*/ 9095 h 172231"/>
                <a:gd name="connsiteX10" fmla="*/ 175287 w 184289"/>
                <a:gd name="connsiteY10" fmla="*/ 495 h 172231"/>
                <a:gd name="connsiteX11" fmla="*/ 166686 w 184289"/>
                <a:gd name="connsiteY11" fmla="*/ 157223 h 172231"/>
                <a:gd name="connsiteX12" fmla="*/ 15692 w 184289"/>
                <a:gd name="connsiteY12" fmla="*/ 157223 h 172231"/>
                <a:gd name="connsiteX13" fmla="*/ 15692 w 184289"/>
                <a:gd name="connsiteY13" fmla="*/ 20563 h 172231"/>
                <a:gd name="connsiteX14" fmla="*/ 167642 w 184289"/>
                <a:gd name="connsiteY14" fmla="*/ 20563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89" h="172231">
                  <a:moveTo>
                    <a:pt x="175287" y="495"/>
                  </a:moveTo>
                  <a:lnTo>
                    <a:pt x="6135" y="495"/>
                  </a:lnTo>
                  <a:cubicBezTo>
                    <a:pt x="4281" y="-165"/>
                    <a:pt x="2255" y="-165"/>
                    <a:pt x="401" y="495"/>
                  </a:cubicBezTo>
                  <a:cubicBezTo>
                    <a:pt x="-134" y="2368"/>
                    <a:pt x="-134" y="4355"/>
                    <a:pt x="401" y="6229"/>
                  </a:cubicBezTo>
                  <a:lnTo>
                    <a:pt x="401" y="162957"/>
                  </a:lnTo>
                  <a:cubicBezTo>
                    <a:pt x="401" y="167707"/>
                    <a:pt x="4253" y="171558"/>
                    <a:pt x="9002" y="171558"/>
                  </a:cubicBezTo>
                  <a:lnTo>
                    <a:pt x="177199" y="171558"/>
                  </a:lnTo>
                  <a:cubicBezTo>
                    <a:pt x="179339" y="172456"/>
                    <a:pt x="181748" y="172456"/>
                    <a:pt x="183888" y="171558"/>
                  </a:cubicBezTo>
                  <a:cubicBezTo>
                    <a:pt x="184424" y="169685"/>
                    <a:pt x="184424" y="167697"/>
                    <a:pt x="183888" y="165824"/>
                  </a:cubicBezTo>
                  <a:lnTo>
                    <a:pt x="183888" y="9095"/>
                  </a:lnTo>
                  <a:cubicBezTo>
                    <a:pt x="183888" y="4346"/>
                    <a:pt x="180037" y="495"/>
                    <a:pt x="175287" y="495"/>
                  </a:cubicBezTo>
                  <a:close/>
                  <a:moveTo>
                    <a:pt x="166686" y="157223"/>
                  </a:moveTo>
                  <a:lnTo>
                    <a:pt x="15692" y="157223"/>
                  </a:lnTo>
                  <a:lnTo>
                    <a:pt x="15692" y="20563"/>
                  </a:lnTo>
                  <a:lnTo>
                    <a:pt x="167642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5" name="iSHEJI-9-29">
              <a:extLst>
                <a:ext uri="{FF2B5EF4-FFF2-40B4-BE49-F238E27FC236}">
                  <a16:creationId xmlns:a16="http://schemas.microsoft.com/office/drawing/2014/main" id="{7FCBC4AC-F46D-79F5-EC31-9D8EDAECEE22}"/>
                </a:ext>
              </a:extLst>
            </p:cNvPr>
            <p:cNvSpPr/>
            <p:nvPr/>
          </p:nvSpPr>
          <p:spPr>
            <a:xfrm>
              <a:off x="1651315" y="3705372"/>
              <a:ext cx="377797" cy="172375"/>
            </a:xfrm>
            <a:custGeom>
              <a:avLst/>
              <a:gdLst>
                <a:gd name="connsiteX0" fmla="*/ 374930 w 377797"/>
                <a:gd name="connsiteY0" fmla="*/ 767 h 172375"/>
                <a:gd name="connsiteX1" fmla="*/ 369196 w 377797"/>
                <a:gd name="connsiteY1" fmla="*/ 767 h 172375"/>
                <a:gd name="connsiteX2" fmla="*/ 8912 w 377797"/>
                <a:gd name="connsiteY2" fmla="*/ 767 h 172375"/>
                <a:gd name="connsiteX3" fmla="*/ 311 w 377797"/>
                <a:gd name="connsiteY3" fmla="*/ 9368 h 172375"/>
                <a:gd name="connsiteX4" fmla="*/ 311 w 377797"/>
                <a:gd name="connsiteY4" fmla="*/ 166096 h 172375"/>
                <a:gd name="connsiteX5" fmla="*/ 311 w 377797"/>
                <a:gd name="connsiteY5" fmla="*/ 171830 h 172375"/>
                <a:gd name="connsiteX6" fmla="*/ 7001 w 377797"/>
                <a:gd name="connsiteY6" fmla="*/ 171830 h 172375"/>
                <a:gd name="connsiteX7" fmla="*/ 369196 w 377797"/>
                <a:gd name="connsiteY7" fmla="*/ 171830 h 172375"/>
                <a:gd name="connsiteX8" fmla="*/ 377797 w 377797"/>
                <a:gd name="connsiteY8" fmla="*/ 163229 h 172375"/>
                <a:gd name="connsiteX9" fmla="*/ 377797 w 377797"/>
                <a:gd name="connsiteY9" fmla="*/ 6501 h 172375"/>
                <a:gd name="connsiteX10" fmla="*/ 374930 w 377797"/>
                <a:gd name="connsiteY10" fmla="*/ 767 h 172375"/>
                <a:gd name="connsiteX11" fmla="*/ 361551 w 377797"/>
                <a:gd name="connsiteY11" fmla="*/ 154629 h 172375"/>
                <a:gd name="connsiteX12" fmla="*/ 17513 w 377797"/>
                <a:gd name="connsiteY12" fmla="*/ 154629 h 172375"/>
                <a:gd name="connsiteX13" fmla="*/ 17513 w 377797"/>
                <a:gd name="connsiteY13" fmla="*/ 17013 h 172375"/>
                <a:gd name="connsiteX14" fmla="*/ 361551 w 377797"/>
                <a:gd name="connsiteY14" fmla="*/ 17013 h 1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797" h="172375">
                  <a:moveTo>
                    <a:pt x="374930" y="767"/>
                  </a:moveTo>
                  <a:cubicBezTo>
                    <a:pt x="373157" y="-256"/>
                    <a:pt x="370970" y="-256"/>
                    <a:pt x="369196" y="767"/>
                  </a:cubicBezTo>
                  <a:lnTo>
                    <a:pt x="8912" y="767"/>
                  </a:lnTo>
                  <a:cubicBezTo>
                    <a:pt x="4161" y="767"/>
                    <a:pt x="311" y="4618"/>
                    <a:pt x="311" y="9368"/>
                  </a:cubicBezTo>
                  <a:lnTo>
                    <a:pt x="311" y="166096"/>
                  </a:lnTo>
                  <a:cubicBezTo>
                    <a:pt x="-104" y="167989"/>
                    <a:pt x="-104" y="169938"/>
                    <a:pt x="311" y="171830"/>
                  </a:cubicBezTo>
                  <a:cubicBezTo>
                    <a:pt x="2481" y="172557"/>
                    <a:pt x="4830" y="172557"/>
                    <a:pt x="7001" y="171830"/>
                  </a:cubicBezTo>
                  <a:lnTo>
                    <a:pt x="369196" y="171830"/>
                  </a:lnTo>
                  <a:cubicBezTo>
                    <a:pt x="373947" y="171830"/>
                    <a:pt x="377797" y="167979"/>
                    <a:pt x="377797" y="163229"/>
                  </a:cubicBezTo>
                  <a:lnTo>
                    <a:pt x="377797" y="6501"/>
                  </a:lnTo>
                  <a:cubicBezTo>
                    <a:pt x="377617" y="4293"/>
                    <a:pt x="376589" y="2239"/>
                    <a:pt x="374930" y="767"/>
                  </a:cubicBezTo>
                  <a:close/>
                  <a:moveTo>
                    <a:pt x="361551" y="154629"/>
                  </a:moveTo>
                  <a:lnTo>
                    <a:pt x="17513" y="154629"/>
                  </a:lnTo>
                  <a:lnTo>
                    <a:pt x="17513" y="17013"/>
                  </a:lnTo>
                  <a:lnTo>
                    <a:pt x="361551" y="170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9-30">
              <a:extLst>
                <a:ext uri="{FF2B5EF4-FFF2-40B4-BE49-F238E27FC236}">
                  <a16:creationId xmlns:a16="http://schemas.microsoft.com/office/drawing/2014/main" id="{5E1A8C2F-21B3-3B9B-9385-C5C4483F492A}"/>
                </a:ext>
              </a:extLst>
            </p:cNvPr>
            <p:cNvSpPr/>
            <p:nvPr/>
          </p:nvSpPr>
          <p:spPr>
            <a:xfrm>
              <a:off x="4216932" y="3702317"/>
              <a:ext cx="322717" cy="171557"/>
            </a:xfrm>
            <a:custGeom>
              <a:avLst/>
              <a:gdLst>
                <a:gd name="connsiteX0" fmla="*/ 316969 w 322717"/>
                <a:gd name="connsiteY0" fmla="*/ 0 h 171557"/>
                <a:gd name="connsiteX1" fmla="*/ 9246 w 322717"/>
                <a:gd name="connsiteY1" fmla="*/ 0 h 171557"/>
                <a:gd name="connsiteX2" fmla="*/ 645 w 322717"/>
                <a:gd name="connsiteY2" fmla="*/ 8601 h 171557"/>
                <a:gd name="connsiteX3" fmla="*/ 645 w 322717"/>
                <a:gd name="connsiteY3" fmla="*/ 165329 h 171557"/>
                <a:gd name="connsiteX4" fmla="*/ 645 w 322717"/>
                <a:gd name="connsiteY4" fmla="*/ 171063 h 171557"/>
                <a:gd name="connsiteX5" fmla="*/ 6379 w 322717"/>
                <a:gd name="connsiteY5" fmla="*/ 171063 h 171557"/>
                <a:gd name="connsiteX6" fmla="*/ 314102 w 322717"/>
                <a:gd name="connsiteY6" fmla="*/ 171063 h 171557"/>
                <a:gd name="connsiteX7" fmla="*/ 322703 w 322717"/>
                <a:gd name="connsiteY7" fmla="*/ 162462 h 171557"/>
                <a:gd name="connsiteX8" fmla="*/ 322703 w 322717"/>
                <a:gd name="connsiteY8" fmla="*/ 8601 h 171557"/>
                <a:gd name="connsiteX9" fmla="*/ 316969 w 322717"/>
                <a:gd name="connsiteY9" fmla="*/ 0 h 171557"/>
                <a:gd name="connsiteX10" fmla="*/ 310279 w 322717"/>
                <a:gd name="connsiteY10" fmla="*/ 156728 h 171557"/>
                <a:gd name="connsiteX11" fmla="*/ 23581 w 322717"/>
                <a:gd name="connsiteY11" fmla="*/ 156728 h 171557"/>
                <a:gd name="connsiteX12" fmla="*/ 23581 w 322717"/>
                <a:gd name="connsiteY12" fmla="*/ 20069 h 171557"/>
                <a:gd name="connsiteX13" fmla="*/ 310279 w 322717"/>
                <a:gd name="connsiteY13" fmla="*/ 2006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2717" h="171557">
                  <a:moveTo>
                    <a:pt x="316969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314102" y="171063"/>
                  </a:lnTo>
                  <a:cubicBezTo>
                    <a:pt x="318852" y="171063"/>
                    <a:pt x="322703" y="167212"/>
                    <a:pt x="322703" y="162462"/>
                  </a:cubicBezTo>
                  <a:lnTo>
                    <a:pt x="322703" y="8601"/>
                  </a:lnTo>
                  <a:cubicBezTo>
                    <a:pt x="322923" y="4778"/>
                    <a:pt x="320581" y="1271"/>
                    <a:pt x="316969" y="0"/>
                  </a:cubicBezTo>
                  <a:close/>
                  <a:moveTo>
                    <a:pt x="310279" y="156728"/>
                  </a:moveTo>
                  <a:lnTo>
                    <a:pt x="23581" y="156728"/>
                  </a:lnTo>
                  <a:lnTo>
                    <a:pt x="23581" y="20069"/>
                  </a:lnTo>
                  <a:lnTo>
                    <a:pt x="310279" y="200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7" name="iSHEJI-9-31">
              <a:extLst>
                <a:ext uri="{FF2B5EF4-FFF2-40B4-BE49-F238E27FC236}">
                  <a16:creationId xmlns:a16="http://schemas.microsoft.com/office/drawing/2014/main" id="{59D6990D-166F-E484-A6BE-00C43EBC936C}"/>
                </a:ext>
              </a:extLst>
            </p:cNvPr>
            <p:cNvSpPr/>
            <p:nvPr/>
          </p:nvSpPr>
          <p:spPr>
            <a:xfrm>
              <a:off x="2043726" y="4090626"/>
              <a:ext cx="187031" cy="172664"/>
            </a:xfrm>
            <a:custGeom>
              <a:avLst/>
              <a:gdLst>
                <a:gd name="connsiteX0" fmla="*/ 181297 w 187031"/>
                <a:gd name="connsiteY0" fmla="*/ 645 h 172664"/>
                <a:gd name="connsiteX1" fmla="*/ 175563 w 187031"/>
                <a:gd name="connsiteY1" fmla="*/ 645 h 172664"/>
                <a:gd name="connsiteX2" fmla="*/ 6411 w 187031"/>
                <a:gd name="connsiteY2" fmla="*/ 645 h 172664"/>
                <a:gd name="connsiteX3" fmla="*/ 677 w 187031"/>
                <a:gd name="connsiteY3" fmla="*/ 645 h 172664"/>
                <a:gd name="connsiteX4" fmla="*/ 677 w 187031"/>
                <a:gd name="connsiteY4" fmla="*/ 7335 h 172664"/>
                <a:gd name="connsiteX5" fmla="*/ 677 w 187031"/>
                <a:gd name="connsiteY5" fmla="*/ 164063 h 172664"/>
                <a:gd name="connsiteX6" fmla="*/ 9278 w 187031"/>
                <a:gd name="connsiteY6" fmla="*/ 172664 h 172664"/>
                <a:gd name="connsiteX7" fmla="*/ 178430 w 187031"/>
                <a:gd name="connsiteY7" fmla="*/ 172664 h 172664"/>
                <a:gd name="connsiteX8" fmla="*/ 187031 w 187031"/>
                <a:gd name="connsiteY8" fmla="*/ 164063 h 172664"/>
                <a:gd name="connsiteX9" fmla="*/ 187031 w 187031"/>
                <a:gd name="connsiteY9" fmla="*/ 7335 h 172664"/>
                <a:gd name="connsiteX10" fmla="*/ 181297 w 187031"/>
                <a:gd name="connsiteY10" fmla="*/ 645 h 172664"/>
                <a:gd name="connsiteX11" fmla="*/ 166962 w 187031"/>
                <a:gd name="connsiteY11" fmla="*/ 155462 h 172664"/>
                <a:gd name="connsiteX12" fmla="*/ 15012 w 187031"/>
                <a:gd name="connsiteY12" fmla="*/ 155462 h 172664"/>
                <a:gd name="connsiteX13" fmla="*/ 15012 w 187031"/>
                <a:gd name="connsiteY13" fmla="*/ 14024 h 172664"/>
                <a:gd name="connsiteX14" fmla="*/ 166962 w 187031"/>
                <a:gd name="connsiteY14" fmla="*/ 14024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31" h="172664">
                  <a:moveTo>
                    <a:pt x="181297" y="645"/>
                  </a:moveTo>
                  <a:cubicBezTo>
                    <a:pt x="179482" y="-215"/>
                    <a:pt x="177379" y="-215"/>
                    <a:pt x="175563" y="645"/>
                  </a:cubicBezTo>
                  <a:lnTo>
                    <a:pt x="6411" y="645"/>
                  </a:lnTo>
                  <a:cubicBezTo>
                    <a:pt x="6411" y="645"/>
                    <a:pt x="1633" y="645"/>
                    <a:pt x="677" y="645"/>
                  </a:cubicBezTo>
                  <a:cubicBezTo>
                    <a:pt x="-226" y="2786"/>
                    <a:pt x="-226" y="5194"/>
                    <a:pt x="677" y="7335"/>
                  </a:cubicBezTo>
                  <a:lnTo>
                    <a:pt x="677" y="164063"/>
                  </a:lnTo>
                  <a:cubicBezTo>
                    <a:pt x="677" y="168813"/>
                    <a:pt x="4529" y="172664"/>
                    <a:pt x="9278" y="172664"/>
                  </a:cubicBezTo>
                  <a:lnTo>
                    <a:pt x="178430" y="172664"/>
                  </a:lnTo>
                  <a:cubicBezTo>
                    <a:pt x="183180" y="172664"/>
                    <a:pt x="187031" y="168813"/>
                    <a:pt x="187031" y="164063"/>
                  </a:cubicBezTo>
                  <a:lnTo>
                    <a:pt x="187031" y="7335"/>
                  </a:lnTo>
                  <a:cubicBezTo>
                    <a:pt x="186496" y="4219"/>
                    <a:pt x="184289" y="1649"/>
                    <a:pt x="181297" y="645"/>
                  </a:cubicBezTo>
                  <a:close/>
                  <a:moveTo>
                    <a:pt x="166962" y="155462"/>
                  </a:moveTo>
                  <a:lnTo>
                    <a:pt x="15012" y="155462"/>
                  </a:lnTo>
                  <a:lnTo>
                    <a:pt x="15012" y="14024"/>
                  </a:lnTo>
                  <a:lnTo>
                    <a:pt x="166962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9-32">
              <a:extLst>
                <a:ext uri="{FF2B5EF4-FFF2-40B4-BE49-F238E27FC236}">
                  <a16:creationId xmlns:a16="http://schemas.microsoft.com/office/drawing/2014/main" id="{803CC2E1-3595-76BF-8B3B-CD397476F2EB}"/>
                </a:ext>
              </a:extLst>
            </p:cNvPr>
            <p:cNvSpPr/>
            <p:nvPr/>
          </p:nvSpPr>
          <p:spPr>
            <a:xfrm>
              <a:off x="2240624" y="4087730"/>
              <a:ext cx="184132" cy="170599"/>
            </a:xfrm>
            <a:custGeom>
              <a:avLst/>
              <a:gdLst>
                <a:gd name="connsiteX0" fmla="*/ 175531 w 184132"/>
                <a:gd name="connsiteY0" fmla="*/ 674 h 170599"/>
                <a:gd name="connsiteX1" fmla="*/ 7335 w 184132"/>
                <a:gd name="connsiteY1" fmla="*/ 674 h 170599"/>
                <a:gd name="connsiteX2" fmla="*/ 645 w 184132"/>
                <a:gd name="connsiteY2" fmla="*/ 674 h 170599"/>
                <a:gd name="connsiteX3" fmla="*/ 645 w 184132"/>
                <a:gd name="connsiteY3" fmla="*/ 6408 h 170599"/>
                <a:gd name="connsiteX4" fmla="*/ 645 w 184132"/>
                <a:gd name="connsiteY4" fmla="*/ 163136 h 170599"/>
                <a:gd name="connsiteX5" fmla="*/ 645 w 184132"/>
                <a:gd name="connsiteY5" fmla="*/ 169826 h 170599"/>
                <a:gd name="connsiteX6" fmla="*/ 7335 w 184132"/>
                <a:gd name="connsiteY6" fmla="*/ 169826 h 170599"/>
                <a:gd name="connsiteX7" fmla="*/ 175531 w 184132"/>
                <a:gd name="connsiteY7" fmla="*/ 169826 h 170599"/>
                <a:gd name="connsiteX8" fmla="*/ 184132 w 184132"/>
                <a:gd name="connsiteY8" fmla="*/ 161225 h 170599"/>
                <a:gd name="connsiteX9" fmla="*/ 184132 w 184132"/>
                <a:gd name="connsiteY9" fmla="*/ 9275 h 170599"/>
                <a:gd name="connsiteX10" fmla="*/ 175531 w 184132"/>
                <a:gd name="connsiteY10" fmla="*/ 674 h 170599"/>
                <a:gd name="connsiteX11" fmla="*/ 166930 w 184132"/>
                <a:gd name="connsiteY11" fmla="*/ 158358 h 170599"/>
                <a:gd name="connsiteX12" fmla="*/ 15936 w 184132"/>
                <a:gd name="connsiteY12" fmla="*/ 158358 h 170599"/>
                <a:gd name="connsiteX13" fmla="*/ 15936 w 184132"/>
                <a:gd name="connsiteY13" fmla="*/ 16920 h 170599"/>
                <a:gd name="connsiteX14" fmla="*/ 166930 w 184132"/>
                <a:gd name="connsiteY14" fmla="*/ 16920 h 1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32" h="170599">
                  <a:moveTo>
                    <a:pt x="175531" y="674"/>
                  </a:moveTo>
                  <a:lnTo>
                    <a:pt x="7335" y="674"/>
                  </a:lnTo>
                  <a:cubicBezTo>
                    <a:pt x="5194" y="-225"/>
                    <a:pt x="2786" y="-225"/>
                    <a:pt x="645" y="674"/>
                  </a:cubicBezTo>
                  <a:cubicBezTo>
                    <a:pt x="-215" y="2490"/>
                    <a:pt x="-215" y="4592"/>
                    <a:pt x="645" y="6408"/>
                  </a:cubicBezTo>
                  <a:lnTo>
                    <a:pt x="645" y="163136"/>
                  </a:lnTo>
                  <a:cubicBezTo>
                    <a:pt x="81" y="165334"/>
                    <a:pt x="81" y="167628"/>
                    <a:pt x="645" y="169826"/>
                  </a:cubicBezTo>
                  <a:cubicBezTo>
                    <a:pt x="2757" y="170858"/>
                    <a:pt x="5223" y="170858"/>
                    <a:pt x="7335" y="169826"/>
                  </a:cubicBezTo>
                  <a:lnTo>
                    <a:pt x="175531" y="169826"/>
                  </a:lnTo>
                  <a:cubicBezTo>
                    <a:pt x="180281" y="169826"/>
                    <a:pt x="184132" y="165975"/>
                    <a:pt x="184132" y="161225"/>
                  </a:cubicBezTo>
                  <a:lnTo>
                    <a:pt x="184132" y="9275"/>
                  </a:lnTo>
                  <a:cubicBezTo>
                    <a:pt x="184132" y="4525"/>
                    <a:pt x="180281" y="674"/>
                    <a:pt x="175531" y="674"/>
                  </a:cubicBezTo>
                  <a:close/>
                  <a:moveTo>
                    <a:pt x="166930" y="158358"/>
                  </a:moveTo>
                  <a:lnTo>
                    <a:pt x="15936" y="158358"/>
                  </a:lnTo>
                  <a:lnTo>
                    <a:pt x="15936" y="16920"/>
                  </a:lnTo>
                  <a:lnTo>
                    <a:pt x="166930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9" name="iSHEJI-9-33">
              <a:extLst>
                <a:ext uri="{FF2B5EF4-FFF2-40B4-BE49-F238E27FC236}">
                  <a16:creationId xmlns:a16="http://schemas.microsoft.com/office/drawing/2014/main" id="{819EBE81-DD9D-2C7C-4184-2119B404D96B}"/>
                </a:ext>
              </a:extLst>
            </p:cNvPr>
            <p:cNvSpPr/>
            <p:nvPr/>
          </p:nvSpPr>
          <p:spPr>
            <a:xfrm>
              <a:off x="2439552" y="4087759"/>
              <a:ext cx="182493" cy="171708"/>
            </a:xfrm>
            <a:custGeom>
              <a:avLst/>
              <a:gdLst>
                <a:gd name="connsiteX0" fmla="*/ 176336 w 182493"/>
                <a:gd name="connsiteY0" fmla="*/ 645 h 171708"/>
                <a:gd name="connsiteX1" fmla="*/ 6229 w 182493"/>
                <a:gd name="connsiteY1" fmla="*/ 645 h 171708"/>
                <a:gd name="connsiteX2" fmla="*/ 495 w 182493"/>
                <a:gd name="connsiteY2" fmla="*/ 645 h 171708"/>
                <a:gd name="connsiteX3" fmla="*/ 495 w 182493"/>
                <a:gd name="connsiteY3" fmla="*/ 6379 h 171708"/>
                <a:gd name="connsiteX4" fmla="*/ 495 w 182493"/>
                <a:gd name="connsiteY4" fmla="*/ 163108 h 171708"/>
                <a:gd name="connsiteX5" fmla="*/ 9096 w 182493"/>
                <a:gd name="connsiteY5" fmla="*/ 171709 h 171708"/>
                <a:gd name="connsiteX6" fmla="*/ 176336 w 182493"/>
                <a:gd name="connsiteY6" fmla="*/ 171709 h 171708"/>
                <a:gd name="connsiteX7" fmla="*/ 182070 w 182493"/>
                <a:gd name="connsiteY7" fmla="*/ 171709 h 171708"/>
                <a:gd name="connsiteX8" fmla="*/ 182070 w 182493"/>
                <a:gd name="connsiteY8" fmla="*/ 165019 h 171708"/>
                <a:gd name="connsiteX9" fmla="*/ 182070 w 182493"/>
                <a:gd name="connsiteY9" fmla="*/ 9246 h 171708"/>
                <a:gd name="connsiteX10" fmla="*/ 176336 w 182493"/>
                <a:gd name="connsiteY10" fmla="*/ 645 h 171708"/>
                <a:gd name="connsiteX11" fmla="*/ 167735 w 182493"/>
                <a:gd name="connsiteY11" fmla="*/ 158329 h 171708"/>
                <a:gd name="connsiteX12" fmla="*/ 14830 w 182493"/>
                <a:gd name="connsiteY12" fmla="*/ 158329 h 171708"/>
                <a:gd name="connsiteX13" fmla="*/ 14830 w 182493"/>
                <a:gd name="connsiteY13" fmla="*/ 16891 h 171708"/>
                <a:gd name="connsiteX14" fmla="*/ 166780 w 182493"/>
                <a:gd name="connsiteY14" fmla="*/ 16891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493" h="171708">
                  <a:moveTo>
                    <a:pt x="176336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9"/>
                    <a:pt x="9096" y="171709"/>
                  </a:cubicBezTo>
                  <a:lnTo>
                    <a:pt x="176336" y="171709"/>
                  </a:lnTo>
                  <a:lnTo>
                    <a:pt x="182070" y="171709"/>
                  </a:lnTo>
                  <a:cubicBezTo>
                    <a:pt x="182634" y="169511"/>
                    <a:pt x="182634" y="167217"/>
                    <a:pt x="182070" y="165019"/>
                  </a:cubicBezTo>
                  <a:lnTo>
                    <a:pt x="182070" y="9246"/>
                  </a:lnTo>
                  <a:cubicBezTo>
                    <a:pt x="182290" y="5423"/>
                    <a:pt x="179949" y="1916"/>
                    <a:pt x="176336" y="645"/>
                  </a:cubicBezTo>
                  <a:close/>
                  <a:moveTo>
                    <a:pt x="167735" y="158329"/>
                  </a:moveTo>
                  <a:lnTo>
                    <a:pt x="14830" y="158329"/>
                  </a:lnTo>
                  <a:lnTo>
                    <a:pt x="14830" y="16891"/>
                  </a:lnTo>
                  <a:lnTo>
                    <a:pt x="166780" y="168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0" name="iSHEJI-9-34">
              <a:extLst>
                <a:ext uri="{FF2B5EF4-FFF2-40B4-BE49-F238E27FC236}">
                  <a16:creationId xmlns:a16="http://schemas.microsoft.com/office/drawing/2014/main" id="{07665F73-7F36-29FB-E00B-A1471ACB0135}"/>
                </a:ext>
              </a:extLst>
            </p:cNvPr>
            <p:cNvSpPr/>
            <p:nvPr/>
          </p:nvSpPr>
          <p:spPr>
            <a:xfrm>
              <a:off x="2635535" y="4088404"/>
              <a:ext cx="185821" cy="172019"/>
            </a:xfrm>
            <a:custGeom>
              <a:avLst/>
              <a:gdLst>
                <a:gd name="connsiteX0" fmla="*/ 185821 w 185821"/>
                <a:gd name="connsiteY0" fmla="*/ 8601 h 172019"/>
                <a:gd name="connsiteX1" fmla="*/ 177220 w 185821"/>
                <a:gd name="connsiteY1" fmla="*/ 0 h 172019"/>
                <a:gd name="connsiteX2" fmla="*/ 9024 w 185821"/>
                <a:gd name="connsiteY2" fmla="*/ 0 h 172019"/>
                <a:gd name="connsiteX3" fmla="*/ 423 w 185821"/>
                <a:gd name="connsiteY3" fmla="*/ 8601 h 172019"/>
                <a:gd name="connsiteX4" fmla="*/ 423 w 185821"/>
                <a:gd name="connsiteY4" fmla="*/ 165329 h 172019"/>
                <a:gd name="connsiteX5" fmla="*/ 423 w 185821"/>
                <a:gd name="connsiteY5" fmla="*/ 172019 h 172019"/>
                <a:gd name="connsiteX6" fmla="*/ 7113 w 185821"/>
                <a:gd name="connsiteY6" fmla="*/ 172019 h 172019"/>
                <a:gd name="connsiteX7" fmla="*/ 175309 w 185821"/>
                <a:gd name="connsiteY7" fmla="*/ 172019 h 172019"/>
                <a:gd name="connsiteX8" fmla="*/ 181043 w 185821"/>
                <a:gd name="connsiteY8" fmla="*/ 172019 h 172019"/>
                <a:gd name="connsiteX9" fmla="*/ 181043 w 185821"/>
                <a:gd name="connsiteY9" fmla="*/ 165329 h 172019"/>
                <a:gd name="connsiteX10" fmla="*/ 16669 w 185821"/>
                <a:gd name="connsiteY10" fmla="*/ 157684 h 172019"/>
                <a:gd name="connsiteX11" fmla="*/ 16669 w 185821"/>
                <a:gd name="connsiteY11" fmla="*/ 16246 h 172019"/>
                <a:gd name="connsiteX12" fmla="*/ 171486 w 185821"/>
                <a:gd name="connsiteY12" fmla="*/ 16246 h 172019"/>
                <a:gd name="connsiteX13" fmla="*/ 171486 w 185821"/>
                <a:gd name="connsiteY13" fmla="*/ 155773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21" h="172019">
                  <a:moveTo>
                    <a:pt x="185821" y="8601"/>
                  </a:moveTo>
                  <a:cubicBezTo>
                    <a:pt x="185821" y="3851"/>
                    <a:pt x="181970" y="0"/>
                    <a:pt x="177220" y="0"/>
                  </a:cubicBezTo>
                  <a:lnTo>
                    <a:pt x="9024" y="0"/>
                  </a:lnTo>
                  <a:cubicBezTo>
                    <a:pt x="4274" y="0"/>
                    <a:pt x="423" y="3851"/>
                    <a:pt x="423" y="8601"/>
                  </a:cubicBezTo>
                  <a:lnTo>
                    <a:pt x="423" y="165329"/>
                  </a:lnTo>
                  <a:cubicBezTo>
                    <a:pt x="-141" y="167528"/>
                    <a:pt x="-141" y="169821"/>
                    <a:pt x="423" y="172019"/>
                  </a:cubicBezTo>
                  <a:lnTo>
                    <a:pt x="7113" y="172019"/>
                  </a:lnTo>
                  <a:lnTo>
                    <a:pt x="175309" y="172019"/>
                  </a:lnTo>
                  <a:lnTo>
                    <a:pt x="181043" y="172019"/>
                  </a:lnTo>
                  <a:cubicBezTo>
                    <a:pt x="181941" y="169878"/>
                    <a:pt x="181941" y="167470"/>
                    <a:pt x="181043" y="165329"/>
                  </a:cubicBezTo>
                  <a:close/>
                  <a:moveTo>
                    <a:pt x="16669" y="157684"/>
                  </a:moveTo>
                  <a:lnTo>
                    <a:pt x="16669" y="16246"/>
                  </a:lnTo>
                  <a:lnTo>
                    <a:pt x="171486" y="16246"/>
                  </a:lnTo>
                  <a:lnTo>
                    <a:pt x="171486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9-35">
              <a:extLst>
                <a:ext uri="{FF2B5EF4-FFF2-40B4-BE49-F238E27FC236}">
                  <a16:creationId xmlns:a16="http://schemas.microsoft.com/office/drawing/2014/main" id="{5CC02799-31F3-E222-A907-33CB397ADA70}"/>
                </a:ext>
              </a:extLst>
            </p:cNvPr>
            <p:cNvSpPr/>
            <p:nvPr/>
          </p:nvSpPr>
          <p:spPr>
            <a:xfrm>
              <a:off x="2833106" y="4090597"/>
              <a:ext cx="184231" cy="172692"/>
            </a:xfrm>
            <a:custGeom>
              <a:avLst/>
              <a:gdLst>
                <a:gd name="connsiteX0" fmla="*/ 184161 w 184231"/>
                <a:gd name="connsiteY0" fmla="*/ 674 h 172692"/>
                <a:gd name="connsiteX1" fmla="*/ 177471 w 184231"/>
                <a:gd name="connsiteY1" fmla="*/ 674 h 172692"/>
                <a:gd name="connsiteX2" fmla="*/ 9275 w 184231"/>
                <a:gd name="connsiteY2" fmla="*/ 674 h 172692"/>
                <a:gd name="connsiteX3" fmla="*/ 674 w 184231"/>
                <a:gd name="connsiteY3" fmla="*/ 9275 h 172692"/>
                <a:gd name="connsiteX4" fmla="*/ 674 w 184231"/>
                <a:gd name="connsiteY4" fmla="*/ 166003 h 172692"/>
                <a:gd name="connsiteX5" fmla="*/ 674 w 184231"/>
                <a:gd name="connsiteY5" fmla="*/ 172693 h 172692"/>
                <a:gd name="connsiteX6" fmla="*/ 6408 w 184231"/>
                <a:gd name="connsiteY6" fmla="*/ 172693 h 172692"/>
                <a:gd name="connsiteX7" fmla="*/ 174604 w 184231"/>
                <a:gd name="connsiteY7" fmla="*/ 172693 h 172692"/>
                <a:gd name="connsiteX8" fmla="*/ 183205 w 184231"/>
                <a:gd name="connsiteY8" fmla="*/ 164092 h 172692"/>
                <a:gd name="connsiteX9" fmla="*/ 183205 w 184231"/>
                <a:gd name="connsiteY9" fmla="*/ 6408 h 172692"/>
                <a:gd name="connsiteX10" fmla="*/ 184161 w 184231"/>
                <a:gd name="connsiteY10" fmla="*/ 674 h 172692"/>
                <a:gd name="connsiteX11" fmla="*/ 169826 w 184231"/>
                <a:gd name="connsiteY11" fmla="*/ 154535 h 172692"/>
                <a:gd name="connsiteX12" fmla="*/ 17876 w 184231"/>
                <a:gd name="connsiteY12" fmla="*/ 154535 h 172692"/>
                <a:gd name="connsiteX13" fmla="*/ 17876 w 184231"/>
                <a:gd name="connsiteY13" fmla="*/ 14053 h 172692"/>
                <a:gd name="connsiteX14" fmla="*/ 169826 w 184231"/>
                <a:gd name="connsiteY14" fmla="*/ 14053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31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4604" y="172693"/>
                  </a:lnTo>
                  <a:cubicBezTo>
                    <a:pt x="179354" y="172693"/>
                    <a:pt x="183205" y="168842"/>
                    <a:pt x="183205" y="164092"/>
                  </a:cubicBezTo>
                  <a:lnTo>
                    <a:pt x="183205" y="6408"/>
                  </a:lnTo>
                  <a:cubicBezTo>
                    <a:pt x="184056" y="4621"/>
                    <a:pt x="184390" y="2633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4053"/>
                  </a:lnTo>
                  <a:lnTo>
                    <a:pt x="16982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9-36">
              <a:extLst>
                <a:ext uri="{FF2B5EF4-FFF2-40B4-BE49-F238E27FC236}">
                  <a16:creationId xmlns:a16="http://schemas.microsoft.com/office/drawing/2014/main" id="{BBA234BA-619B-1471-E0F3-E428D0C51A0F}"/>
                </a:ext>
              </a:extLst>
            </p:cNvPr>
            <p:cNvSpPr/>
            <p:nvPr/>
          </p:nvSpPr>
          <p:spPr>
            <a:xfrm>
              <a:off x="3032134" y="4090776"/>
              <a:ext cx="186588" cy="172513"/>
            </a:xfrm>
            <a:custGeom>
              <a:avLst/>
              <a:gdLst>
                <a:gd name="connsiteX0" fmla="*/ 185821 w 186588"/>
                <a:gd name="connsiteY0" fmla="*/ 6229 h 172513"/>
                <a:gd name="connsiteX1" fmla="*/ 185821 w 186588"/>
                <a:gd name="connsiteY1" fmla="*/ 495 h 172513"/>
                <a:gd name="connsiteX2" fmla="*/ 180087 w 186588"/>
                <a:gd name="connsiteY2" fmla="*/ 495 h 172513"/>
                <a:gd name="connsiteX3" fmla="*/ 8068 w 186588"/>
                <a:gd name="connsiteY3" fmla="*/ 495 h 172513"/>
                <a:gd name="connsiteX4" fmla="*/ 366 w 186588"/>
                <a:gd name="connsiteY4" fmla="*/ 8082 h 172513"/>
                <a:gd name="connsiteX5" fmla="*/ 423 w 186588"/>
                <a:gd name="connsiteY5" fmla="*/ 9096 h 172513"/>
                <a:gd name="connsiteX6" fmla="*/ 423 w 186588"/>
                <a:gd name="connsiteY6" fmla="*/ 165824 h 172513"/>
                <a:gd name="connsiteX7" fmla="*/ 423 w 186588"/>
                <a:gd name="connsiteY7" fmla="*/ 172514 h 172513"/>
                <a:gd name="connsiteX8" fmla="*/ 6157 w 186588"/>
                <a:gd name="connsiteY8" fmla="*/ 172514 h 172513"/>
                <a:gd name="connsiteX9" fmla="*/ 175309 w 186588"/>
                <a:gd name="connsiteY9" fmla="*/ 172514 h 172513"/>
                <a:gd name="connsiteX10" fmla="*/ 183910 w 186588"/>
                <a:gd name="connsiteY10" fmla="*/ 163913 h 172513"/>
                <a:gd name="connsiteX11" fmla="*/ 16669 w 186588"/>
                <a:gd name="connsiteY11" fmla="*/ 154356 h 172513"/>
                <a:gd name="connsiteX12" fmla="*/ 16669 w 186588"/>
                <a:gd name="connsiteY12" fmla="*/ 13874 h 172513"/>
                <a:gd name="connsiteX13" fmla="*/ 168619 w 186588"/>
                <a:gd name="connsiteY13" fmla="*/ 13874 h 172513"/>
                <a:gd name="connsiteX14" fmla="*/ 168619 w 186588"/>
                <a:gd name="connsiteY14" fmla="*/ 15340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588" h="172513">
                  <a:moveTo>
                    <a:pt x="185821" y="6229"/>
                  </a:moveTo>
                  <a:cubicBezTo>
                    <a:pt x="186844" y="4451"/>
                    <a:pt x="186844" y="2272"/>
                    <a:pt x="185821" y="495"/>
                  </a:cubicBezTo>
                  <a:cubicBezTo>
                    <a:pt x="183967" y="-165"/>
                    <a:pt x="181941" y="-165"/>
                    <a:pt x="180087" y="495"/>
                  </a:cubicBezTo>
                  <a:lnTo>
                    <a:pt x="8068" y="495"/>
                  </a:lnTo>
                  <a:cubicBezTo>
                    <a:pt x="3844" y="466"/>
                    <a:pt x="394" y="3859"/>
                    <a:pt x="366" y="8082"/>
                  </a:cubicBezTo>
                  <a:cubicBezTo>
                    <a:pt x="356" y="8417"/>
                    <a:pt x="385" y="8761"/>
                    <a:pt x="423" y="9096"/>
                  </a:cubicBezTo>
                  <a:lnTo>
                    <a:pt x="423" y="165824"/>
                  </a:lnTo>
                  <a:cubicBezTo>
                    <a:pt x="-141" y="168022"/>
                    <a:pt x="-141" y="170316"/>
                    <a:pt x="423" y="172514"/>
                  </a:cubicBezTo>
                  <a:lnTo>
                    <a:pt x="6157" y="172514"/>
                  </a:lnTo>
                  <a:lnTo>
                    <a:pt x="175309" y="172514"/>
                  </a:lnTo>
                  <a:cubicBezTo>
                    <a:pt x="180059" y="172514"/>
                    <a:pt x="183910" y="168662"/>
                    <a:pt x="183910" y="163913"/>
                  </a:cubicBezTo>
                  <a:close/>
                  <a:moveTo>
                    <a:pt x="16669" y="154356"/>
                  </a:moveTo>
                  <a:lnTo>
                    <a:pt x="16669" y="13874"/>
                  </a:lnTo>
                  <a:lnTo>
                    <a:pt x="168619" y="13874"/>
                  </a:lnTo>
                  <a:lnTo>
                    <a:pt x="168619" y="15340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9-37">
              <a:extLst>
                <a:ext uri="{FF2B5EF4-FFF2-40B4-BE49-F238E27FC236}">
                  <a16:creationId xmlns:a16="http://schemas.microsoft.com/office/drawing/2014/main" id="{714FF91B-507F-F4C6-16EF-6C13D229ABA6}"/>
                </a:ext>
              </a:extLst>
            </p:cNvPr>
            <p:cNvSpPr/>
            <p:nvPr/>
          </p:nvSpPr>
          <p:spPr>
            <a:xfrm>
              <a:off x="3230379" y="4090597"/>
              <a:ext cx="184046" cy="175277"/>
            </a:xfrm>
            <a:custGeom>
              <a:avLst/>
              <a:gdLst>
                <a:gd name="connsiteX0" fmla="*/ 183487 w 184046"/>
                <a:gd name="connsiteY0" fmla="*/ 674 h 175277"/>
                <a:gd name="connsiteX1" fmla="*/ 176797 w 184046"/>
                <a:gd name="connsiteY1" fmla="*/ 674 h 175277"/>
                <a:gd name="connsiteX2" fmla="*/ 8601 w 184046"/>
                <a:gd name="connsiteY2" fmla="*/ 674 h 175277"/>
                <a:gd name="connsiteX3" fmla="*/ 0 w 184046"/>
                <a:gd name="connsiteY3" fmla="*/ 9275 h 175277"/>
                <a:gd name="connsiteX4" fmla="*/ 0 w 184046"/>
                <a:gd name="connsiteY4" fmla="*/ 166003 h 175277"/>
                <a:gd name="connsiteX5" fmla="*/ 8601 w 184046"/>
                <a:gd name="connsiteY5" fmla="*/ 174604 h 175277"/>
                <a:gd name="connsiteX6" fmla="*/ 176797 w 184046"/>
                <a:gd name="connsiteY6" fmla="*/ 174604 h 175277"/>
                <a:gd name="connsiteX7" fmla="*/ 183487 w 184046"/>
                <a:gd name="connsiteY7" fmla="*/ 174604 h 175277"/>
                <a:gd name="connsiteX8" fmla="*/ 183487 w 184046"/>
                <a:gd name="connsiteY8" fmla="*/ 168870 h 175277"/>
                <a:gd name="connsiteX9" fmla="*/ 183487 w 184046"/>
                <a:gd name="connsiteY9" fmla="*/ 6408 h 175277"/>
                <a:gd name="connsiteX10" fmla="*/ 183487 w 184046"/>
                <a:gd name="connsiteY10" fmla="*/ 674 h 175277"/>
                <a:gd name="connsiteX11" fmla="*/ 168196 w 184046"/>
                <a:gd name="connsiteY11" fmla="*/ 154535 h 175277"/>
                <a:gd name="connsiteX12" fmla="*/ 17202 w 184046"/>
                <a:gd name="connsiteY12" fmla="*/ 154535 h 175277"/>
                <a:gd name="connsiteX13" fmla="*/ 17202 w 184046"/>
                <a:gd name="connsiteY13" fmla="*/ 14053 h 175277"/>
                <a:gd name="connsiteX14" fmla="*/ 168196 w 184046"/>
                <a:gd name="connsiteY14" fmla="*/ 14053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46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4232" y="4573"/>
                    <a:pt x="184232" y="2509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4053"/>
                  </a:lnTo>
                  <a:lnTo>
                    <a:pt x="16819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" name="iSHEJI-9-38">
              <a:extLst>
                <a:ext uri="{FF2B5EF4-FFF2-40B4-BE49-F238E27FC236}">
                  <a16:creationId xmlns:a16="http://schemas.microsoft.com/office/drawing/2014/main" id="{A436F87E-8B8E-8441-1714-D6618A49693E}"/>
                </a:ext>
              </a:extLst>
            </p:cNvPr>
            <p:cNvSpPr/>
            <p:nvPr/>
          </p:nvSpPr>
          <p:spPr>
            <a:xfrm>
              <a:off x="3427556" y="4088404"/>
              <a:ext cx="181759" cy="171708"/>
            </a:xfrm>
            <a:custGeom>
              <a:avLst/>
              <a:gdLst>
                <a:gd name="connsiteX0" fmla="*/ 178398 w 181759"/>
                <a:gd name="connsiteY0" fmla="*/ 0 h 171708"/>
                <a:gd name="connsiteX1" fmla="*/ 9246 w 181759"/>
                <a:gd name="connsiteY1" fmla="*/ 0 h 171708"/>
                <a:gd name="connsiteX2" fmla="*/ 645 w 181759"/>
                <a:gd name="connsiteY2" fmla="*/ 8601 h 171708"/>
                <a:gd name="connsiteX3" fmla="*/ 645 w 181759"/>
                <a:gd name="connsiteY3" fmla="*/ 165329 h 171708"/>
                <a:gd name="connsiteX4" fmla="*/ 645 w 181759"/>
                <a:gd name="connsiteY4" fmla="*/ 171064 h 171708"/>
                <a:gd name="connsiteX5" fmla="*/ 6379 w 181759"/>
                <a:gd name="connsiteY5" fmla="*/ 171064 h 171708"/>
                <a:gd name="connsiteX6" fmla="*/ 175531 w 181759"/>
                <a:gd name="connsiteY6" fmla="*/ 171064 h 171708"/>
                <a:gd name="connsiteX7" fmla="*/ 181265 w 181759"/>
                <a:gd name="connsiteY7" fmla="*/ 171064 h 171708"/>
                <a:gd name="connsiteX8" fmla="*/ 181265 w 181759"/>
                <a:gd name="connsiteY8" fmla="*/ 165329 h 171708"/>
                <a:gd name="connsiteX9" fmla="*/ 181265 w 181759"/>
                <a:gd name="connsiteY9" fmla="*/ 8601 h 171708"/>
                <a:gd name="connsiteX10" fmla="*/ 178398 w 181759"/>
                <a:gd name="connsiteY10" fmla="*/ 0 h 171708"/>
                <a:gd name="connsiteX11" fmla="*/ 169797 w 181759"/>
                <a:gd name="connsiteY11" fmla="*/ 156728 h 171708"/>
                <a:gd name="connsiteX12" fmla="*/ 17847 w 181759"/>
                <a:gd name="connsiteY12" fmla="*/ 156728 h 171708"/>
                <a:gd name="connsiteX13" fmla="*/ 17847 w 181759"/>
                <a:gd name="connsiteY13" fmla="*/ 16246 h 171708"/>
                <a:gd name="connsiteX14" fmla="*/ 169797 w 181759"/>
                <a:gd name="connsiteY14" fmla="*/ 16246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59" h="171708">
                  <a:moveTo>
                    <a:pt x="178398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77347" y="171924"/>
                    <a:pt x="179449" y="171924"/>
                    <a:pt x="181265" y="171064"/>
                  </a:cubicBezTo>
                  <a:cubicBezTo>
                    <a:pt x="181925" y="169209"/>
                    <a:pt x="181925" y="167183"/>
                    <a:pt x="181265" y="165329"/>
                  </a:cubicBezTo>
                  <a:lnTo>
                    <a:pt x="181265" y="8601"/>
                  </a:lnTo>
                  <a:cubicBezTo>
                    <a:pt x="182020" y="5419"/>
                    <a:pt x="180911" y="2093"/>
                    <a:pt x="178398" y="0"/>
                  </a:cubicBezTo>
                  <a:close/>
                  <a:moveTo>
                    <a:pt x="169797" y="156728"/>
                  </a:moveTo>
                  <a:lnTo>
                    <a:pt x="17847" y="156728"/>
                  </a:lnTo>
                  <a:lnTo>
                    <a:pt x="17847" y="16246"/>
                  </a:lnTo>
                  <a:lnTo>
                    <a:pt x="169797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5" name="iSHEJI-9-39">
              <a:extLst>
                <a:ext uri="{FF2B5EF4-FFF2-40B4-BE49-F238E27FC236}">
                  <a16:creationId xmlns:a16="http://schemas.microsoft.com/office/drawing/2014/main" id="{6839FA9A-14E4-9DDC-D46D-A8A3164370DD}"/>
                </a:ext>
              </a:extLst>
            </p:cNvPr>
            <p:cNvSpPr/>
            <p:nvPr/>
          </p:nvSpPr>
          <p:spPr>
            <a:xfrm>
              <a:off x="3626484" y="4088404"/>
              <a:ext cx="185892" cy="171830"/>
            </a:xfrm>
            <a:custGeom>
              <a:avLst/>
              <a:gdLst>
                <a:gd name="connsiteX0" fmla="*/ 185893 w 185892"/>
                <a:gd name="connsiteY0" fmla="*/ 8601 h 171830"/>
                <a:gd name="connsiteX1" fmla="*/ 177292 w 185892"/>
                <a:gd name="connsiteY1" fmla="*/ 0 h 171830"/>
                <a:gd name="connsiteX2" fmla="*/ 9096 w 185892"/>
                <a:gd name="connsiteY2" fmla="*/ 0 h 171830"/>
                <a:gd name="connsiteX3" fmla="*/ 495 w 185892"/>
                <a:gd name="connsiteY3" fmla="*/ 8601 h 171830"/>
                <a:gd name="connsiteX4" fmla="*/ 495 w 185892"/>
                <a:gd name="connsiteY4" fmla="*/ 165329 h 171830"/>
                <a:gd name="connsiteX5" fmla="*/ 495 w 185892"/>
                <a:gd name="connsiteY5" fmla="*/ 171064 h 171830"/>
                <a:gd name="connsiteX6" fmla="*/ 6229 w 185892"/>
                <a:gd name="connsiteY6" fmla="*/ 171064 h 171830"/>
                <a:gd name="connsiteX7" fmla="*/ 175381 w 185892"/>
                <a:gd name="connsiteY7" fmla="*/ 171064 h 171830"/>
                <a:gd name="connsiteX8" fmla="*/ 181115 w 185892"/>
                <a:gd name="connsiteY8" fmla="*/ 171064 h 171830"/>
                <a:gd name="connsiteX9" fmla="*/ 181115 w 185892"/>
                <a:gd name="connsiteY9" fmla="*/ 165329 h 171830"/>
                <a:gd name="connsiteX10" fmla="*/ 17697 w 185892"/>
                <a:gd name="connsiteY10" fmla="*/ 156728 h 171830"/>
                <a:gd name="connsiteX11" fmla="*/ 17697 w 185892"/>
                <a:gd name="connsiteY11" fmla="*/ 16246 h 171830"/>
                <a:gd name="connsiteX12" fmla="*/ 168691 w 185892"/>
                <a:gd name="connsiteY12" fmla="*/ 16246 h 171830"/>
                <a:gd name="connsiteX13" fmla="*/ 168691 w 185892"/>
                <a:gd name="connsiteY13" fmla="*/ 155773 h 1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1830">
                  <a:moveTo>
                    <a:pt x="185893" y="8601"/>
                  </a:moveTo>
                  <a:cubicBezTo>
                    <a:pt x="185893" y="3851"/>
                    <a:pt x="182042" y="0"/>
                    <a:pt x="177292" y="0"/>
                  </a:cubicBezTo>
                  <a:lnTo>
                    <a:pt x="9096" y="0"/>
                  </a:lnTo>
                  <a:cubicBezTo>
                    <a:pt x="4346" y="0"/>
                    <a:pt x="495" y="3851"/>
                    <a:pt x="495" y="8601"/>
                  </a:cubicBezTo>
                  <a:lnTo>
                    <a:pt x="495" y="165329"/>
                  </a:lnTo>
                  <a:cubicBezTo>
                    <a:pt x="-165" y="167183"/>
                    <a:pt x="-165" y="169209"/>
                    <a:pt x="495" y="171064"/>
                  </a:cubicBezTo>
                  <a:cubicBezTo>
                    <a:pt x="2272" y="172086"/>
                    <a:pt x="4451" y="172086"/>
                    <a:pt x="6229" y="171064"/>
                  </a:cubicBezTo>
                  <a:lnTo>
                    <a:pt x="175381" y="171064"/>
                  </a:lnTo>
                  <a:cubicBezTo>
                    <a:pt x="177235" y="171723"/>
                    <a:pt x="179261" y="171723"/>
                    <a:pt x="181115" y="171064"/>
                  </a:cubicBezTo>
                  <a:cubicBezTo>
                    <a:pt x="181526" y="169171"/>
                    <a:pt x="181526" y="167222"/>
                    <a:pt x="181115" y="165329"/>
                  </a:cubicBezTo>
                  <a:close/>
                  <a:moveTo>
                    <a:pt x="17697" y="156728"/>
                  </a:moveTo>
                  <a:lnTo>
                    <a:pt x="17697" y="16246"/>
                  </a:lnTo>
                  <a:lnTo>
                    <a:pt x="168691" y="16246"/>
                  </a:lnTo>
                  <a:lnTo>
                    <a:pt x="168691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6" name="iSHEJI-9-40">
              <a:extLst>
                <a:ext uri="{FF2B5EF4-FFF2-40B4-BE49-F238E27FC236}">
                  <a16:creationId xmlns:a16="http://schemas.microsoft.com/office/drawing/2014/main" id="{490707E9-0ADA-5D1E-D981-CDA504ABAC01}"/>
                </a:ext>
              </a:extLst>
            </p:cNvPr>
            <p:cNvSpPr/>
            <p:nvPr/>
          </p:nvSpPr>
          <p:spPr>
            <a:xfrm>
              <a:off x="3826994" y="4088404"/>
              <a:ext cx="184160" cy="169825"/>
            </a:xfrm>
            <a:custGeom>
              <a:avLst/>
              <a:gdLst>
                <a:gd name="connsiteX0" fmla="*/ 175560 w 184160"/>
                <a:gd name="connsiteY0" fmla="*/ 0 h 169825"/>
                <a:gd name="connsiteX1" fmla="*/ 6408 w 184160"/>
                <a:gd name="connsiteY1" fmla="*/ 0 h 169825"/>
                <a:gd name="connsiteX2" fmla="*/ 674 w 184160"/>
                <a:gd name="connsiteY2" fmla="*/ 0 h 169825"/>
                <a:gd name="connsiteX3" fmla="*/ 674 w 184160"/>
                <a:gd name="connsiteY3" fmla="*/ 6690 h 169825"/>
                <a:gd name="connsiteX4" fmla="*/ 674 w 184160"/>
                <a:gd name="connsiteY4" fmla="*/ 163418 h 169825"/>
                <a:gd name="connsiteX5" fmla="*/ 674 w 184160"/>
                <a:gd name="connsiteY5" fmla="*/ 169152 h 169825"/>
                <a:gd name="connsiteX6" fmla="*/ 7363 w 184160"/>
                <a:gd name="connsiteY6" fmla="*/ 169152 h 169825"/>
                <a:gd name="connsiteX7" fmla="*/ 175560 w 184160"/>
                <a:gd name="connsiteY7" fmla="*/ 169152 h 169825"/>
                <a:gd name="connsiteX8" fmla="*/ 184161 w 184160"/>
                <a:gd name="connsiteY8" fmla="*/ 160551 h 169825"/>
                <a:gd name="connsiteX9" fmla="*/ 184161 w 184160"/>
                <a:gd name="connsiteY9" fmla="*/ 8601 h 169825"/>
                <a:gd name="connsiteX10" fmla="*/ 175560 w 184160"/>
                <a:gd name="connsiteY10" fmla="*/ 0 h 169825"/>
                <a:gd name="connsiteX11" fmla="*/ 166959 w 184160"/>
                <a:gd name="connsiteY11" fmla="*/ 156728 h 169825"/>
                <a:gd name="connsiteX12" fmla="*/ 15009 w 184160"/>
                <a:gd name="connsiteY12" fmla="*/ 156728 h 169825"/>
                <a:gd name="connsiteX13" fmla="*/ 15009 w 184160"/>
                <a:gd name="connsiteY13" fmla="*/ 16246 h 169825"/>
                <a:gd name="connsiteX14" fmla="*/ 166959 w 184160"/>
                <a:gd name="connsiteY14" fmla="*/ 16246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825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814" y="170050"/>
                    <a:pt x="5223" y="170050"/>
                    <a:pt x="7363" y="169152"/>
                  </a:cubicBezTo>
                  <a:lnTo>
                    <a:pt x="175560" y="169152"/>
                  </a:lnTo>
                  <a:cubicBezTo>
                    <a:pt x="180118" y="168713"/>
                    <a:pt x="183721" y="165110"/>
                    <a:pt x="184161" y="160551"/>
                  </a:cubicBezTo>
                  <a:lnTo>
                    <a:pt x="184161" y="8601"/>
                  </a:lnTo>
                  <a:cubicBezTo>
                    <a:pt x="184161" y="3851"/>
                    <a:pt x="180309" y="0"/>
                    <a:pt x="175560" y="0"/>
                  </a:cubicBezTo>
                  <a:close/>
                  <a:moveTo>
                    <a:pt x="166959" y="156728"/>
                  </a:moveTo>
                  <a:lnTo>
                    <a:pt x="15009" y="156728"/>
                  </a:lnTo>
                  <a:lnTo>
                    <a:pt x="15009" y="16246"/>
                  </a:lnTo>
                  <a:lnTo>
                    <a:pt x="166959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7" name="iSHEJI-9-41">
              <a:extLst>
                <a:ext uri="{FF2B5EF4-FFF2-40B4-BE49-F238E27FC236}">
                  <a16:creationId xmlns:a16="http://schemas.microsoft.com/office/drawing/2014/main" id="{1CAE691C-44B8-A374-D6C6-2EBB8C364FBE}"/>
                </a:ext>
              </a:extLst>
            </p:cNvPr>
            <p:cNvSpPr/>
            <p:nvPr/>
          </p:nvSpPr>
          <p:spPr>
            <a:xfrm>
              <a:off x="4023084" y="4089641"/>
              <a:ext cx="186200" cy="172382"/>
            </a:xfrm>
            <a:custGeom>
              <a:avLst/>
              <a:gdLst>
                <a:gd name="connsiteX0" fmla="*/ 185893 w 186200"/>
                <a:gd name="connsiteY0" fmla="*/ 6408 h 172382"/>
                <a:gd name="connsiteX1" fmla="*/ 185893 w 186200"/>
                <a:gd name="connsiteY1" fmla="*/ 674 h 172382"/>
                <a:gd name="connsiteX2" fmla="*/ 179203 w 186200"/>
                <a:gd name="connsiteY2" fmla="*/ 674 h 172382"/>
                <a:gd name="connsiteX3" fmla="*/ 9095 w 186200"/>
                <a:gd name="connsiteY3" fmla="*/ 674 h 172382"/>
                <a:gd name="connsiteX4" fmla="*/ 494 w 186200"/>
                <a:gd name="connsiteY4" fmla="*/ 9275 h 172382"/>
                <a:gd name="connsiteX5" fmla="*/ 494 w 186200"/>
                <a:gd name="connsiteY5" fmla="*/ 166003 h 172382"/>
                <a:gd name="connsiteX6" fmla="*/ 494 w 186200"/>
                <a:gd name="connsiteY6" fmla="*/ 171737 h 172382"/>
                <a:gd name="connsiteX7" fmla="*/ 6229 w 186200"/>
                <a:gd name="connsiteY7" fmla="*/ 171737 h 172382"/>
                <a:gd name="connsiteX8" fmla="*/ 174425 w 186200"/>
                <a:gd name="connsiteY8" fmla="*/ 171737 h 172382"/>
                <a:gd name="connsiteX9" fmla="*/ 183026 w 186200"/>
                <a:gd name="connsiteY9" fmla="*/ 163136 h 172382"/>
                <a:gd name="connsiteX10" fmla="*/ 17696 w 186200"/>
                <a:gd name="connsiteY10" fmla="*/ 155491 h 172382"/>
                <a:gd name="connsiteX11" fmla="*/ 17696 w 186200"/>
                <a:gd name="connsiteY11" fmla="*/ 15009 h 172382"/>
                <a:gd name="connsiteX12" fmla="*/ 168691 w 186200"/>
                <a:gd name="connsiteY12" fmla="*/ 15009 h 172382"/>
                <a:gd name="connsiteX13" fmla="*/ 168691 w 186200"/>
                <a:gd name="connsiteY13" fmla="*/ 155491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200" h="172382">
                  <a:moveTo>
                    <a:pt x="185893" y="6408"/>
                  </a:moveTo>
                  <a:cubicBezTo>
                    <a:pt x="186304" y="4516"/>
                    <a:pt x="186304" y="2566"/>
                    <a:pt x="185893" y="674"/>
                  </a:cubicBezTo>
                  <a:cubicBezTo>
                    <a:pt x="183752" y="-225"/>
                    <a:pt x="181344" y="-225"/>
                    <a:pt x="179203" y="674"/>
                  </a:cubicBezTo>
                  <a:lnTo>
                    <a:pt x="9095" y="674"/>
                  </a:lnTo>
                  <a:cubicBezTo>
                    <a:pt x="4346" y="674"/>
                    <a:pt x="494" y="4525"/>
                    <a:pt x="494" y="9275"/>
                  </a:cubicBezTo>
                  <a:lnTo>
                    <a:pt x="494" y="166003"/>
                  </a:lnTo>
                  <a:cubicBezTo>
                    <a:pt x="-165" y="167857"/>
                    <a:pt x="-165" y="169883"/>
                    <a:pt x="494" y="171737"/>
                  </a:cubicBezTo>
                  <a:cubicBezTo>
                    <a:pt x="2310" y="172597"/>
                    <a:pt x="4413" y="172597"/>
                    <a:pt x="6229" y="171737"/>
                  </a:cubicBezTo>
                  <a:lnTo>
                    <a:pt x="174425" y="171737"/>
                  </a:lnTo>
                  <a:cubicBezTo>
                    <a:pt x="179175" y="171737"/>
                    <a:pt x="183026" y="167886"/>
                    <a:pt x="183026" y="163136"/>
                  </a:cubicBezTo>
                  <a:close/>
                  <a:moveTo>
                    <a:pt x="17696" y="155491"/>
                  </a:moveTo>
                  <a:lnTo>
                    <a:pt x="17696" y="15009"/>
                  </a:lnTo>
                  <a:lnTo>
                    <a:pt x="168691" y="15009"/>
                  </a:lnTo>
                  <a:lnTo>
                    <a:pt x="168691" y="1554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8" name="iSHEJI-9-42">
              <a:extLst>
                <a:ext uri="{FF2B5EF4-FFF2-40B4-BE49-F238E27FC236}">
                  <a16:creationId xmlns:a16="http://schemas.microsoft.com/office/drawing/2014/main" id="{E32426EC-7A9B-B231-1EB6-F3C259CEC4C6}"/>
                </a:ext>
              </a:extLst>
            </p:cNvPr>
            <p:cNvSpPr/>
            <p:nvPr/>
          </p:nvSpPr>
          <p:spPr>
            <a:xfrm>
              <a:off x="1651626" y="4088944"/>
              <a:ext cx="378441" cy="174346"/>
            </a:xfrm>
            <a:custGeom>
              <a:avLst/>
              <a:gdLst>
                <a:gd name="connsiteX0" fmla="*/ 377486 w 378441"/>
                <a:gd name="connsiteY0" fmla="*/ 9017 h 174346"/>
                <a:gd name="connsiteX1" fmla="*/ 373546 w 378441"/>
                <a:gd name="connsiteY1" fmla="*/ 416 h 174346"/>
                <a:gd name="connsiteX2" fmla="*/ 368885 w 378441"/>
                <a:gd name="connsiteY2" fmla="*/ 416 h 174346"/>
                <a:gd name="connsiteX3" fmla="*/ 8601 w 378441"/>
                <a:gd name="connsiteY3" fmla="*/ 416 h 174346"/>
                <a:gd name="connsiteX4" fmla="*/ 0 w 378441"/>
                <a:gd name="connsiteY4" fmla="*/ 9017 h 174346"/>
                <a:gd name="connsiteX5" fmla="*/ 0 w 378441"/>
                <a:gd name="connsiteY5" fmla="*/ 165745 h 174346"/>
                <a:gd name="connsiteX6" fmla="*/ 8601 w 378441"/>
                <a:gd name="connsiteY6" fmla="*/ 174346 h 174346"/>
                <a:gd name="connsiteX7" fmla="*/ 369841 w 378441"/>
                <a:gd name="connsiteY7" fmla="*/ 174346 h 174346"/>
                <a:gd name="connsiteX8" fmla="*/ 378442 w 378441"/>
                <a:gd name="connsiteY8" fmla="*/ 165745 h 174346"/>
                <a:gd name="connsiteX9" fmla="*/ 17202 w 378441"/>
                <a:gd name="connsiteY9" fmla="*/ 157144 h 174346"/>
                <a:gd name="connsiteX10" fmla="*/ 17202 w 378441"/>
                <a:gd name="connsiteY10" fmla="*/ 15706 h 174346"/>
                <a:gd name="connsiteX11" fmla="*/ 361240 w 378441"/>
                <a:gd name="connsiteY11" fmla="*/ 15706 h 174346"/>
                <a:gd name="connsiteX12" fmla="*/ 361240 w 378441"/>
                <a:gd name="connsiteY12" fmla="*/ 155233 h 1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441" h="174346">
                  <a:moveTo>
                    <a:pt x="377486" y="9017"/>
                  </a:moveTo>
                  <a:cubicBezTo>
                    <a:pt x="378774" y="5557"/>
                    <a:pt x="377009" y="1706"/>
                    <a:pt x="373546" y="416"/>
                  </a:cubicBezTo>
                  <a:cubicBezTo>
                    <a:pt x="372043" y="-139"/>
                    <a:pt x="370389" y="-139"/>
                    <a:pt x="368885" y="416"/>
                  </a:cubicBezTo>
                  <a:lnTo>
                    <a:pt x="8601" y="416"/>
                  </a:lnTo>
                  <a:cubicBezTo>
                    <a:pt x="3850" y="416"/>
                    <a:pt x="0" y="4267"/>
                    <a:pt x="0" y="9017"/>
                  </a:cubicBezTo>
                  <a:lnTo>
                    <a:pt x="0" y="165745"/>
                  </a:lnTo>
                  <a:cubicBezTo>
                    <a:pt x="749" y="170151"/>
                    <a:pt x="4198" y="173601"/>
                    <a:pt x="8601" y="174346"/>
                  </a:cubicBezTo>
                  <a:lnTo>
                    <a:pt x="369841" y="174346"/>
                  </a:lnTo>
                  <a:cubicBezTo>
                    <a:pt x="374592" y="174346"/>
                    <a:pt x="378442" y="170495"/>
                    <a:pt x="378442" y="165745"/>
                  </a:cubicBezTo>
                  <a:close/>
                  <a:moveTo>
                    <a:pt x="17202" y="157144"/>
                  </a:moveTo>
                  <a:lnTo>
                    <a:pt x="17202" y="15706"/>
                  </a:lnTo>
                  <a:lnTo>
                    <a:pt x="361240" y="15706"/>
                  </a:lnTo>
                  <a:lnTo>
                    <a:pt x="361240" y="15523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9" name="iSHEJI-9-43">
              <a:extLst>
                <a:ext uri="{FF2B5EF4-FFF2-40B4-BE49-F238E27FC236}">
                  <a16:creationId xmlns:a16="http://schemas.microsoft.com/office/drawing/2014/main" id="{54B41C51-2ABA-B7F4-C0B7-912618B9A03F}"/>
                </a:ext>
              </a:extLst>
            </p:cNvPr>
            <p:cNvSpPr/>
            <p:nvPr/>
          </p:nvSpPr>
          <p:spPr>
            <a:xfrm>
              <a:off x="4224549" y="4089670"/>
              <a:ext cx="315581" cy="172664"/>
            </a:xfrm>
            <a:custGeom>
              <a:avLst/>
              <a:gdLst>
                <a:gd name="connsiteX0" fmla="*/ 315086 w 315581"/>
                <a:gd name="connsiteY0" fmla="*/ 645 h 172664"/>
                <a:gd name="connsiteX1" fmla="*/ 309352 w 315581"/>
                <a:gd name="connsiteY1" fmla="*/ 645 h 172664"/>
                <a:gd name="connsiteX2" fmla="*/ 9275 w 315581"/>
                <a:gd name="connsiteY2" fmla="*/ 645 h 172664"/>
                <a:gd name="connsiteX3" fmla="*/ 674 w 315581"/>
                <a:gd name="connsiteY3" fmla="*/ 9246 h 172664"/>
                <a:gd name="connsiteX4" fmla="*/ 674 w 315581"/>
                <a:gd name="connsiteY4" fmla="*/ 165975 h 172664"/>
                <a:gd name="connsiteX5" fmla="*/ 674 w 315581"/>
                <a:gd name="connsiteY5" fmla="*/ 172664 h 172664"/>
                <a:gd name="connsiteX6" fmla="*/ 6408 w 315581"/>
                <a:gd name="connsiteY6" fmla="*/ 172664 h 172664"/>
                <a:gd name="connsiteX7" fmla="*/ 306485 w 315581"/>
                <a:gd name="connsiteY7" fmla="*/ 172664 h 172664"/>
                <a:gd name="connsiteX8" fmla="*/ 315086 w 315581"/>
                <a:gd name="connsiteY8" fmla="*/ 164063 h 172664"/>
                <a:gd name="connsiteX9" fmla="*/ 315086 w 315581"/>
                <a:gd name="connsiteY9" fmla="*/ 6379 h 172664"/>
                <a:gd name="connsiteX10" fmla="*/ 315086 w 315581"/>
                <a:gd name="connsiteY10" fmla="*/ 645 h 172664"/>
                <a:gd name="connsiteX11" fmla="*/ 302663 w 315581"/>
                <a:gd name="connsiteY11" fmla="*/ 155462 h 172664"/>
                <a:gd name="connsiteX12" fmla="*/ 15964 w 315581"/>
                <a:gd name="connsiteY12" fmla="*/ 155462 h 172664"/>
                <a:gd name="connsiteX13" fmla="*/ 15964 w 315581"/>
                <a:gd name="connsiteY13" fmla="*/ 14980 h 172664"/>
                <a:gd name="connsiteX14" fmla="*/ 302663 w 315581"/>
                <a:gd name="connsiteY14" fmla="*/ 14980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581" h="172664">
                  <a:moveTo>
                    <a:pt x="315086" y="645"/>
                  </a:moveTo>
                  <a:cubicBezTo>
                    <a:pt x="313271" y="-215"/>
                    <a:pt x="311168" y="-215"/>
                    <a:pt x="309352" y="645"/>
                  </a:cubicBezTo>
                  <a:lnTo>
                    <a:pt x="9275" y="645"/>
                  </a:lnTo>
                  <a:cubicBezTo>
                    <a:pt x="4716" y="1085"/>
                    <a:pt x="1113" y="4688"/>
                    <a:pt x="674" y="9246"/>
                  </a:cubicBezTo>
                  <a:lnTo>
                    <a:pt x="674" y="165975"/>
                  </a:lnTo>
                  <a:cubicBezTo>
                    <a:pt x="-225" y="168115"/>
                    <a:pt x="-225" y="170523"/>
                    <a:pt x="674" y="172664"/>
                  </a:cubicBezTo>
                  <a:cubicBezTo>
                    <a:pt x="674" y="172664"/>
                    <a:pt x="674" y="172664"/>
                    <a:pt x="6408" y="172664"/>
                  </a:cubicBezTo>
                  <a:lnTo>
                    <a:pt x="306485" y="172664"/>
                  </a:lnTo>
                  <a:cubicBezTo>
                    <a:pt x="311235" y="172664"/>
                    <a:pt x="315086" y="168813"/>
                    <a:pt x="315086" y="164063"/>
                  </a:cubicBezTo>
                  <a:lnTo>
                    <a:pt x="315086" y="6379"/>
                  </a:lnTo>
                  <a:cubicBezTo>
                    <a:pt x="315746" y="4525"/>
                    <a:pt x="315746" y="2499"/>
                    <a:pt x="315086" y="645"/>
                  </a:cubicBezTo>
                  <a:close/>
                  <a:moveTo>
                    <a:pt x="302663" y="155462"/>
                  </a:moveTo>
                  <a:lnTo>
                    <a:pt x="15964" y="155462"/>
                  </a:lnTo>
                  <a:lnTo>
                    <a:pt x="15964" y="14980"/>
                  </a:lnTo>
                  <a:lnTo>
                    <a:pt x="302663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0" name="iSHEJI-9-44">
              <a:extLst>
                <a:ext uri="{FF2B5EF4-FFF2-40B4-BE49-F238E27FC236}">
                  <a16:creationId xmlns:a16="http://schemas.microsoft.com/office/drawing/2014/main" id="{86EF9F59-B5B7-4101-30BD-9E3576B8C898}"/>
                </a:ext>
              </a:extLst>
            </p:cNvPr>
            <p:cNvSpPr/>
            <p:nvPr/>
          </p:nvSpPr>
          <p:spPr>
            <a:xfrm>
              <a:off x="1944589" y="3898688"/>
              <a:ext cx="185827" cy="172513"/>
            </a:xfrm>
            <a:custGeom>
              <a:avLst/>
              <a:gdLst>
                <a:gd name="connsiteX0" fmla="*/ 182956 w 185827"/>
                <a:gd name="connsiteY0" fmla="*/ 495 h 172513"/>
                <a:gd name="connsiteX1" fmla="*/ 177222 w 185827"/>
                <a:gd name="connsiteY1" fmla="*/ 495 h 172513"/>
                <a:gd name="connsiteX2" fmla="*/ 9026 w 185827"/>
                <a:gd name="connsiteY2" fmla="*/ 495 h 172513"/>
                <a:gd name="connsiteX3" fmla="*/ 425 w 185827"/>
                <a:gd name="connsiteY3" fmla="*/ 9096 h 172513"/>
                <a:gd name="connsiteX4" fmla="*/ 425 w 185827"/>
                <a:gd name="connsiteY4" fmla="*/ 165824 h 172513"/>
                <a:gd name="connsiteX5" fmla="*/ 425 w 185827"/>
                <a:gd name="connsiteY5" fmla="*/ 172514 h 172513"/>
                <a:gd name="connsiteX6" fmla="*/ 7115 w 185827"/>
                <a:gd name="connsiteY6" fmla="*/ 172514 h 172513"/>
                <a:gd name="connsiteX7" fmla="*/ 177222 w 185827"/>
                <a:gd name="connsiteY7" fmla="*/ 172514 h 172513"/>
                <a:gd name="connsiteX8" fmla="*/ 185823 w 185827"/>
                <a:gd name="connsiteY8" fmla="*/ 163913 h 172513"/>
                <a:gd name="connsiteX9" fmla="*/ 185823 w 185827"/>
                <a:gd name="connsiteY9" fmla="*/ 6229 h 172513"/>
                <a:gd name="connsiteX10" fmla="*/ 182956 w 185827"/>
                <a:gd name="connsiteY10" fmla="*/ 495 h 172513"/>
                <a:gd name="connsiteX11" fmla="*/ 168621 w 185827"/>
                <a:gd name="connsiteY11" fmla="*/ 154356 h 172513"/>
                <a:gd name="connsiteX12" fmla="*/ 16671 w 185827"/>
                <a:gd name="connsiteY12" fmla="*/ 154356 h 172513"/>
                <a:gd name="connsiteX13" fmla="*/ 16671 w 185827"/>
                <a:gd name="connsiteY13" fmla="*/ 14830 h 172513"/>
                <a:gd name="connsiteX14" fmla="*/ 168621 w 185827"/>
                <a:gd name="connsiteY14" fmla="*/ 1483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27" h="172513">
                  <a:moveTo>
                    <a:pt x="182956" y="495"/>
                  </a:moveTo>
                  <a:cubicBezTo>
                    <a:pt x="181101" y="-165"/>
                    <a:pt x="179077" y="-165"/>
                    <a:pt x="177222" y="495"/>
                  </a:cubicBezTo>
                  <a:lnTo>
                    <a:pt x="9026" y="495"/>
                  </a:lnTo>
                  <a:cubicBezTo>
                    <a:pt x="4275" y="495"/>
                    <a:pt x="425" y="4346"/>
                    <a:pt x="425" y="9096"/>
                  </a:cubicBezTo>
                  <a:lnTo>
                    <a:pt x="425" y="165824"/>
                  </a:lnTo>
                  <a:cubicBezTo>
                    <a:pt x="-142" y="168022"/>
                    <a:pt x="-142" y="170316"/>
                    <a:pt x="425" y="172514"/>
                  </a:cubicBezTo>
                  <a:lnTo>
                    <a:pt x="7115" y="172514"/>
                  </a:lnTo>
                  <a:lnTo>
                    <a:pt x="177222" y="172514"/>
                  </a:lnTo>
                  <a:cubicBezTo>
                    <a:pt x="181973" y="172514"/>
                    <a:pt x="185823" y="168662"/>
                    <a:pt x="185823" y="163913"/>
                  </a:cubicBezTo>
                  <a:lnTo>
                    <a:pt x="185823" y="6229"/>
                  </a:lnTo>
                  <a:cubicBezTo>
                    <a:pt x="185906" y="3954"/>
                    <a:pt x="184826" y="1794"/>
                    <a:pt x="182956" y="495"/>
                  </a:cubicBezTo>
                  <a:close/>
                  <a:moveTo>
                    <a:pt x="168621" y="154356"/>
                  </a:moveTo>
                  <a:lnTo>
                    <a:pt x="16671" y="154356"/>
                  </a:lnTo>
                  <a:lnTo>
                    <a:pt x="16671" y="14830"/>
                  </a:lnTo>
                  <a:lnTo>
                    <a:pt x="168621" y="1483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1" name="iSHEJI-9-45">
              <a:extLst>
                <a:ext uri="{FF2B5EF4-FFF2-40B4-BE49-F238E27FC236}">
                  <a16:creationId xmlns:a16="http://schemas.microsoft.com/office/drawing/2014/main" id="{B6BF9F8C-EB22-6886-DA01-3FD854E176DD}"/>
                </a:ext>
              </a:extLst>
            </p:cNvPr>
            <p:cNvSpPr/>
            <p:nvPr/>
          </p:nvSpPr>
          <p:spPr>
            <a:xfrm>
              <a:off x="2142191" y="3898509"/>
              <a:ext cx="186999" cy="172231"/>
            </a:xfrm>
            <a:custGeom>
              <a:avLst/>
              <a:gdLst>
                <a:gd name="connsiteX0" fmla="*/ 186999 w 186999"/>
                <a:gd name="connsiteY0" fmla="*/ 6408 h 172231"/>
                <a:gd name="connsiteX1" fmla="*/ 186999 w 186999"/>
                <a:gd name="connsiteY1" fmla="*/ 674 h 172231"/>
                <a:gd name="connsiteX2" fmla="*/ 180309 w 186999"/>
                <a:gd name="connsiteY2" fmla="*/ 674 h 172231"/>
                <a:gd name="connsiteX3" fmla="*/ 9246 w 186999"/>
                <a:gd name="connsiteY3" fmla="*/ 674 h 172231"/>
                <a:gd name="connsiteX4" fmla="*/ 645 w 186999"/>
                <a:gd name="connsiteY4" fmla="*/ 9275 h 172231"/>
                <a:gd name="connsiteX5" fmla="*/ 645 w 186999"/>
                <a:gd name="connsiteY5" fmla="*/ 166003 h 172231"/>
                <a:gd name="connsiteX6" fmla="*/ 645 w 186999"/>
                <a:gd name="connsiteY6" fmla="*/ 171737 h 172231"/>
                <a:gd name="connsiteX7" fmla="*/ 6379 w 186999"/>
                <a:gd name="connsiteY7" fmla="*/ 171737 h 172231"/>
                <a:gd name="connsiteX8" fmla="*/ 175531 w 186999"/>
                <a:gd name="connsiteY8" fmla="*/ 171737 h 172231"/>
                <a:gd name="connsiteX9" fmla="*/ 184132 w 186999"/>
                <a:gd name="connsiteY9" fmla="*/ 163136 h 172231"/>
                <a:gd name="connsiteX10" fmla="*/ 18803 w 186999"/>
                <a:gd name="connsiteY10" fmla="*/ 154535 h 172231"/>
                <a:gd name="connsiteX11" fmla="*/ 18803 w 186999"/>
                <a:gd name="connsiteY11" fmla="*/ 15009 h 172231"/>
                <a:gd name="connsiteX12" fmla="*/ 170753 w 186999"/>
                <a:gd name="connsiteY12" fmla="*/ 15009 h 172231"/>
                <a:gd name="connsiteX13" fmla="*/ 170753 w 186999"/>
                <a:gd name="connsiteY13" fmla="*/ 154535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72231">
                  <a:moveTo>
                    <a:pt x="186999" y="6408"/>
                  </a:moveTo>
                  <a:cubicBezTo>
                    <a:pt x="186999" y="6408"/>
                    <a:pt x="186999" y="1630"/>
                    <a:pt x="186999" y="674"/>
                  </a:cubicBezTo>
                  <a:cubicBezTo>
                    <a:pt x="184858" y="-225"/>
                    <a:pt x="182450" y="-225"/>
                    <a:pt x="180309" y="674"/>
                  </a:cubicBezTo>
                  <a:lnTo>
                    <a:pt x="9246" y="674"/>
                  </a:lnTo>
                  <a:cubicBezTo>
                    <a:pt x="4496" y="674"/>
                    <a:pt x="645" y="4525"/>
                    <a:pt x="645" y="9275"/>
                  </a:cubicBezTo>
                  <a:lnTo>
                    <a:pt x="645" y="166003"/>
                  </a:lnTo>
                  <a:cubicBezTo>
                    <a:pt x="-215" y="167819"/>
                    <a:pt x="-215" y="169922"/>
                    <a:pt x="645" y="171737"/>
                  </a:cubicBezTo>
                  <a:cubicBezTo>
                    <a:pt x="2499" y="172397"/>
                    <a:pt x="4525" y="172397"/>
                    <a:pt x="6379" y="171737"/>
                  </a:cubicBezTo>
                  <a:lnTo>
                    <a:pt x="175531" y="171737"/>
                  </a:lnTo>
                  <a:cubicBezTo>
                    <a:pt x="180090" y="171298"/>
                    <a:pt x="183692" y="167695"/>
                    <a:pt x="184132" y="163136"/>
                  </a:cubicBezTo>
                  <a:close/>
                  <a:moveTo>
                    <a:pt x="18803" y="154535"/>
                  </a:moveTo>
                  <a:lnTo>
                    <a:pt x="18803" y="15009"/>
                  </a:lnTo>
                  <a:lnTo>
                    <a:pt x="170753" y="15009"/>
                  </a:lnTo>
                  <a:lnTo>
                    <a:pt x="170753" y="1545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2" name="iSHEJI-9-46">
              <a:extLst>
                <a:ext uri="{FF2B5EF4-FFF2-40B4-BE49-F238E27FC236}">
                  <a16:creationId xmlns:a16="http://schemas.microsoft.com/office/drawing/2014/main" id="{CEDFC809-E692-AE2F-AD7B-94CCD478FA98}"/>
                </a:ext>
              </a:extLst>
            </p:cNvPr>
            <p:cNvSpPr/>
            <p:nvPr/>
          </p:nvSpPr>
          <p:spPr>
            <a:xfrm>
              <a:off x="2341213" y="3898509"/>
              <a:ext cx="187711" cy="172411"/>
            </a:xfrm>
            <a:custGeom>
              <a:avLst/>
              <a:gdLst>
                <a:gd name="connsiteX0" fmla="*/ 183888 w 187711"/>
                <a:gd name="connsiteY0" fmla="*/ 674 h 172411"/>
                <a:gd name="connsiteX1" fmla="*/ 177199 w 187711"/>
                <a:gd name="connsiteY1" fmla="*/ 674 h 172411"/>
                <a:gd name="connsiteX2" fmla="*/ 9002 w 187711"/>
                <a:gd name="connsiteY2" fmla="*/ 674 h 172411"/>
                <a:gd name="connsiteX3" fmla="*/ 401 w 187711"/>
                <a:gd name="connsiteY3" fmla="*/ 9275 h 172411"/>
                <a:gd name="connsiteX4" fmla="*/ 401 w 187711"/>
                <a:gd name="connsiteY4" fmla="*/ 166003 h 172411"/>
                <a:gd name="connsiteX5" fmla="*/ 401 w 187711"/>
                <a:gd name="connsiteY5" fmla="*/ 171737 h 172411"/>
                <a:gd name="connsiteX6" fmla="*/ 7091 w 187711"/>
                <a:gd name="connsiteY6" fmla="*/ 171737 h 172411"/>
                <a:gd name="connsiteX7" fmla="*/ 179110 w 187711"/>
                <a:gd name="connsiteY7" fmla="*/ 171737 h 172411"/>
                <a:gd name="connsiteX8" fmla="*/ 187711 w 187711"/>
                <a:gd name="connsiteY8" fmla="*/ 163136 h 172411"/>
                <a:gd name="connsiteX9" fmla="*/ 187711 w 187711"/>
                <a:gd name="connsiteY9" fmla="*/ 6408 h 172411"/>
                <a:gd name="connsiteX10" fmla="*/ 183888 w 187711"/>
                <a:gd name="connsiteY10" fmla="*/ 674 h 172411"/>
                <a:gd name="connsiteX11" fmla="*/ 168598 w 187711"/>
                <a:gd name="connsiteY11" fmla="*/ 154535 h 172411"/>
                <a:gd name="connsiteX12" fmla="*/ 17603 w 187711"/>
                <a:gd name="connsiteY12" fmla="*/ 154535 h 172411"/>
                <a:gd name="connsiteX13" fmla="*/ 17603 w 187711"/>
                <a:gd name="connsiteY13" fmla="*/ 15009 h 172411"/>
                <a:gd name="connsiteX14" fmla="*/ 168598 w 187711"/>
                <a:gd name="connsiteY14" fmla="*/ 15009 h 17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711" h="172411">
                  <a:moveTo>
                    <a:pt x="183888" y="674"/>
                  </a:moveTo>
                  <a:cubicBezTo>
                    <a:pt x="181748" y="-225"/>
                    <a:pt x="179339" y="-225"/>
                    <a:pt x="177199" y="674"/>
                  </a:cubicBezTo>
                  <a:lnTo>
                    <a:pt x="9002" y="674"/>
                  </a:lnTo>
                  <a:cubicBezTo>
                    <a:pt x="4253" y="674"/>
                    <a:pt x="401" y="4525"/>
                    <a:pt x="401" y="9275"/>
                  </a:cubicBezTo>
                  <a:lnTo>
                    <a:pt x="401" y="166003"/>
                  </a:lnTo>
                  <a:cubicBezTo>
                    <a:pt x="-134" y="167876"/>
                    <a:pt x="-134" y="169864"/>
                    <a:pt x="401" y="171737"/>
                  </a:cubicBezTo>
                  <a:cubicBezTo>
                    <a:pt x="2542" y="172636"/>
                    <a:pt x="4950" y="172636"/>
                    <a:pt x="7091" y="171737"/>
                  </a:cubicBezTo>
                  <a:lnTo>
                    <a:pt x="179110" y="171737"/>
                  </a:lnTo>
                  <a:cubicBezTo>
                    <a:pt x="183860" y="171737"/>
                    <a:pt x="187711" y="167886"/>
                    <a:pt x="187711" y="163136"/>
                  </a:cubicBezTo>
                  <a:lnTo>
                    <a:pt x="187711" y="6408"/>
                  </a:lnTo>
                  <a:cubicBezTo>
                    <a:pt x="187119" y="4124"/>
                    <a:pt x="185771" y="2098"/>
                    <a:pt x="183888" y="674"/>
                  </a:cubicBezTo>
                  <a:close/>
                  <a:moveTo>
                    <a:pt x="168598" y="154535"/>
                  </a:moveTo>
                  <a:lnTo>
                    <a:pt x="17603" y="154535"/>
                  </a:lnTo>
                  <a:lnTo>
                    <a:pt x="17603" y="15009"/>
                  </a:lnTo>
                  <a:lnTo>
                    <a:pt x="168598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3" name="iSHEJI-9-47">
              <a:extLst>
                <a:ext uri="{FF2B5EF4-FFF2-40B4-BE49-F238E27FC236}">
                  <a16:creationId xmlns:a16="http://schemas.microsoft.com/office/drawing/2014/main" id="{03B619BE-8213-8928-0873-8466511D31C1}"/>
                </a:ext>
              </a:extLst>
            </p:cNvPr>
            <p:cNvSpPr/>
            <p:nvPr/>
          </p:nvSpPr>
          <p:spPr>
            <a:xfrm>
              <a:off x="2541758" y="3896316"/>
              <a:ext cx="186898" cy="172019"/>
            </a:xfrm>
            <a:custGeom>
              <a:avLst/>
              <a:gdLst>
                <a:gd name="connsiteX0" fmla="*/ 183076 w 186898"/>
                <a:gd name="connsiteY0" fmla="*/ 8601 h 172019"/>
                <a:gd name="connsiteX1" fmla="*/ 174475 w 186898"/>
                <a:gd name="connsiteY1" fmla="*/ 0 h 172019"/>
                <a:gd name="connsiteX2" fmla="*/ 6279 w 186898"/>
                <a:gd name="connsiteY2" fmla="*/ 0 h 172019"/>
                <a:gd name="connsiteX3" fmla="*/ 545 w 186898"/>
                <a:gd name="connsiteY3" fmla="*/ 0 h 172019"/>
                <a:gd name="connsiteX4" fmla="*/ 545 w 186898"/>
                <a:gd name="connsiteY4" fmla="*/ 6690 h 172019"/>
                <a:gd name="connsiteX5" fmla="*/ 545 w 186898"/>
                <a:gd name="connsiteY5" fmla="*/ 163418 h 172019"/>
                <a:gd name="connsiteX6" fmla="*/ 9146 w 186898"/>
                <a:gd name="connsiteY6" fmla="*/ 172019 h 172019"/>
                <a:gd name="connsiteX7" fmla="*/ 178298 w 186898"/>
                <a:gd name="connsiteY7" fmla="*/ 172019 h 172019"/>
                <a:gd name="connsiteX8" fmla="*/ 186899 w 186898"/>
                <a:gd name="connsiteY8" fmla="*/ 163418 h 172019"/>
                <a:gd name="connsiteX9" fmla="*/ 14880 w 186898"/>
                <a:gd name="connsiteY9" fmla="*/ 156728 h 172019"/>
                <a:gd name="connsiteX10" fmla="*/ 14880 w 186898"/>
                <a:gd name="connsiteY10" fmla="*/ 17202 h 172019"/>
                <a:gd name="connsiteX11" fmla="*/ 169697 w 186898"/>
                <a:gd name="connsiteY11" fmla="*/ 17202 h 172019"/>
                <a:gd name="connsiteX12" fmla="*/ 169697 w 186898"/>
                <a:gd name="connsiteY12" fmla="*/ 15672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898" h="172019">
                  <a:moveTo>
                    <a:pt x="183076" y="8601"/>
                  </a:moveTo>
                  <a:cubicBezTo>
                    <a:pt x="183076" y="3851"/>
                    <a:pt x="179225" y="0"/>
                    <a:pt x="174475" y="0"/>
                  </a:cubicBezTo>
                  <a:lnTo>
                    <a:pt x="6279" y="0"/>
                  </a:lnTo>
                  <a:lnTo>
                    <a:pt x="545" y="0"/>
                  </a:lnTo>
                  <a:cubicBezTo>
                    <a:pt x="-182" y="2169"/>
                    <a:pt x="-182" y="4520"/>
                    <a:pt x="545" y="6690"/>
                  </a:cubicBezTo>
                  <a:lnTo>
                    <a:pt x="545" y="163418"/>
                  </a:lnTo>
                  <a:cubicBezTo>
                    <a:pt x="1290" y="167824"/>
                    <a:pt x="4740" y="171274"/>
                    <a:pt x="9146" y="172019"/>
                  </a:cubicBezTo>
                  <a:lnTo>
                    <a:pt x="178298" y="172019"/>
                  </a:lnTo>
                  <a:cubicBezTo>
                    <a:pt x="183047" y="172019"/>
                    <a:pt x="186899" y="168168"/>
                    <a:pt x="186899" y="163418"/>
                  </a:cubicBezTo>
                  <a:close/>
                  <a:moveTo>
                    <a:pt x="14880" y="156728"/>
                  </a:moveTo>
                  <a:lnTo>
                    <a:pt x="14880" y="17202"/>
                  </a:lnTo>
                  <a:lnTo>
                    <a:pt x="169697" y="17202"/>
                  </a:lnTo>
                  <a:lnTo>
                    <a:pt x="169697" y="15672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2" name="iSHEJI-9-48">
              <a:extLst>
                <a:ext uri="{FF2B5EF4-FFF2-40B4-BE49-F238E27FC236}">
                  <a16:creationId xmlns:a16="http://schemas.microsoft.com/office/drawing/2014/main" id="{56F72483-4EB1-F0A3-3B0F-D172BB503AB7}"/>
                </a:ext>
              </a:extLst>
            </p:cNvPr>
            <p:cNvSpPr/>
            <p:nvPr/>
          </p:nvSpPr>
          <p:spPr>
            <a:xfrm>
              <a:off x="2737812" y="3898227"/>
              <a:ext cx="184182" cy="171737"/>
            </a:xfrm>
            <a:custGeom>
              <a:avLst/>
              <a:gdLst>
                <a:gd name="connsiteX0" fmla="*/ 182933 w 184182"/>
                <a:gd name="connsiteY0" fmla="*/ 0 h 171737"/>
                <a:gd name="connsiteX1" fmla="*/ 177199 w 184182"/>
                <a:gd name="connsiteY1" fmla="*/ 0 h 171737"/>
                <a:gd name="connsiteX2" fmla="*/ 9002 w 184182"/>
                <a:gd name="connsiteY2" fmla="*/ 0 h 171737"/>
                <a:gd name="connsiteX3" fmla="*/ 401 w 184182"/>
                <a:gd name="connsiteY3" fmla="*/ 8601 h 171737"/>
                <a:gd name="connsiteX4" fmla="*/ 401 w 184182"/>
                <a:gd name="connsiteY4" fmla="*/ 165329 h 171737"/>
                <a:gd name="connsiteX5" fmla="*/ 401 w 184182"/>
                <a:gd name="connsiteY5" fmla="*/ 171063 h 171737"/>
                <a:gd name="connsiteX6" fmla="*/ 7091 w 184182"/>
                <a:gd name="connsiteY6" fmla="*/ 171063 h 171737"/>
                <a:gd name="connsiteX7" fmla="*/ 175287 w 184182"/>
                <a:gd name="connsiteY7" fmla="*/ 171063 h 171737"/>
                <a:gd name="connsiteX8" fmla="*/ 183888 w 184182"/>
                <a:gd name="connsiteY8" fmla="*/ 162463 h 171737"/>
                <a:gd name="connsiteX9" fmla="*/ 183888 w 184182"/>
                <a:gd name="connsiteY9" fmla="*/ 6690 h 171737"/>
                <a:gd name="connsiteX10" fmla="*/ 182933 w 184182"/>
                <a:gd name="connsiteY10" fmla="*/ 0 h 171737"/>
                <a:gd name="connsiteX11" fmla="*/ 164775 w 184182"/>
                <a:gd name="connsiteY11" fmla="*/ 154817 h 171737"/>
                <a:gd name="connsiteX12" fmla="*/ 17603 w 184182"/>
                <a:gd name="connsiteY12" fmla="*/ 154817 h 171737"/>
                <a:gd name="connsiteX13" fmla="*/ 17603 w 184182"/>
                <a:gd name="connsiteY13" fmla="*/ 15291 h 171737"/>
                <a:gd name="connsiteX14" fmla="*/ 164775 w 184182"/>
                <a:gd name="connsiteY14" fmla="*/ 15291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82" h="171737">
                  <a:moveTo>
                    <a:pt x="182933" y="0"/>
                  </a:moveTo>
                  <a:lnTo>
                    <a:pt x="177199" y="0"/>
                  </a:ln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542" y="171962"/>
                    <a:pt x="4950" y="171962"/>
                    <a:pt x="7091" y="171063"/>
                  </a:cubicBezTo>
                  <a:lnTo>
                    <a:pt x="175287" y="171063"/>
                  </a:lnTo>
                  <a:cubicBezTo>
                    <a:pt x="180037" y="171063"/>
                    <a:pt x="183888" y="167212"/>
                    <a:pt x="183888" y="162463"/>
                  </a:cubicBezTo>
                  <a:lnTo>
                    <a:pt x="183888" y="6690"/>
                  </a:lnTo>
                  <a:cubicBezTo>
                    <a:pt x="184500" y="4425"/>
                    <a:pt x="184146" y="2007"/>
                    <a:pt x="182933" y="0"/>
                  </a:cubicBezTo>
                  <a:close/>
                  <a:moveTo>
                    <a:pt x="164775" y="154817"/>
                  </a:moveTo>
                  <a:lnTo>
                    <a:pt x="17603" y="154817"/>
                  </a:lnTo>
                  <a:lnTo>
                    <a:pt x="17603" y="15291"/>
                  </a:lnTo>
                  <a:lnTo>
                    <a:pt x="164775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3" name="iSHEJI-9-49">
              <a:extLst>
                <a:ext uri="{FF2B5EF4-FFF2-40B4-BE49-F238E27FC236}">
                  <a16:creationId xmlns:a16="http://schemas.microsoft.com/office/drawing/2014/main" id="{814C8C78-0AFF-26A9-F91D-C0DE4CDE34E7}"/>
                </a:ext>
              </a:extLst>
            </p:cNvPr>
            <p:cNvSpPr/>
            <p:nvPr/>
          </p:nvSpPr>
          <p:spPr>
            <a:xfrm>
              <a:off x="2936035" y="3898227"/>
              <a:ext cx="183911" cy="173619"/>
            </a:xfrm>
            <a:custGeom>
              <a:avLst/>
              <a:gdLst>
                <a:gd name="connsiteX0" fmla="*/ 183487 w 183911"/>
                <a:gd name="connsiteY0" fmla="*/ 0 h 173619"/>
                <a:gd name="connsiteX1" fmla="*/ 177753 w 183911"/>
                <a:gd name="connsiteY1" fmla="*/ 0 h 173619"/>
                <a:gd name="connsiteX2" fmla="*/ 8601 w 183911"/>
                <a:gd name="connsiteY2" fmla="*/ 0 h 173619"/>
                <a:gd name="connsiteX3" fmla="*/ 0 w 183911"/>
                <a:gd name="connsiteY3" fmla="*/ 8601 h 173619"/>
                <a:gd name="connsiteX4" fmla="*/ 0 w 183911"/>
                <a:gd name="connsiteY4" fmla="*/ 165329 h 173619"/>
                <a:gd name="connsiteX5" fmla="*/ 7588 w 183911"/>
                <a:gd name="connsiteY5" fmla="*/ 173032 h 173619"/>
                <a:gd name="connsiteX6" fmla="*/ 8601 w 183911"/>
                <a:gd name="connsiteY6" fmla="*/ 172975 h 173619"/>
                <a:gd name="connsiteX7" fmla="*/ 177753 w 183911"/>
                <a:gd name="connsiteY7" fmla="*/ 172975 h 173619"/>
                <a:gd name="connsiteX8" fmla="*/ 183487 w 183911"/>
                <a:gd name="connsiteY8" fmla="*/ 172975 h 173619"/>
                <a:gd name="connsiteX9" fmla="*/ 183487 w 183911"/>
                <a:gd name="connsiteY9" fmla="*/ 167241 h 173619"/>
                <a:gd name="connsiteX10" fmla="*/ 183487 w 183911"/>
                <a:gd name="connsiteY10" fmla="*/ 5734 h 173619"/>
                <a:gd name="connsiteX11" fmla="*/ 183487 w 183911"/>
                <a:gd name="connsiteY11" fmla="*/ 0 h 173619"/>
                <a:gd name="connsiteX12" fmla="*/ 169152 w 183911"/>
                <a:gd name="connsiteY12" fmla="*/ 154817 h 173619"/>
                <a:gd name="connsiteX13" fmla="*/ 17202 w 183911"/>
                <a:gd name="connsiteY13" fmla="*/ 154817 h 173619"/>
                <a:gd name="connsiteX14" fmla="*/ 17202 w 183911"/>
                <a:gd name="connsiteY14" fmla="*/ 15291 h 173619"/>
                <a:gd name="connsiteX15" fmla="*/ 169152 w 183911"/>
                <a:gd name="connsiteY15" fmla="*/ 15291 h 17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11" h="173619">
                  <a:moveTo>
                    <a:pt x="183487" y="0"/>
                  </a:moveTo>
                  <a:cubicBezTo>
                    <a:pt x="183487" y="0"/>
                    <a:pt x="183487" y="0"/>
                    <a:pt x="177753" y="0"/>
                  </a:cubicBezTo>
                  <a:lnTo>
                    <a:pt x="8601" y="0"/>
                  </a:lnTo>
                  <a:cubicBezTo>
                    <a:pt x="3852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-28" y="169554"/>
                    <a:pt x="3364" y="173003"/>
                    <a:pt x="7588" y="173032"/>
                  </a:cubicBezTo>
                  <a:cubicBezTo>
                    <a:pt x="7923" y="173042"/>
                    <a:pt x="8267" y="173013"/>
                    <a:pt x="8601" y="172975"/>
                  </a:cubicBezTo>
                  <a:lnTo>
                    <a:pt x="177753" y="172975"/>
                  </a:lnTo>
                  <a:cubicBezTo>
                    <a:pt x="179569" y="173835"/>
                    <a:pt x="181671" y="173835"/>
                    <a:pt x="183487" y="172975"/>
                  </a:cubicBezTo>
                  <a:cubicBezTo>
                    <a:pt x="183487" y="172975"/>
                    <a:pt x="183487" y="172975"/>
                    <a:pt x="183487" y="167241"/>
                  </a:cubicBezTo>
                  <a:lnTo>
                    <a:pt x="183487" y="5734"/>
                  </a:lnTo>
                  <a:cubicBezTo>
                    <a:pt x="183487" y="5734"/>
                    <a:pt x="184443" y="1911"/>
                    <a:pt x="183487" y="0"/>
                  </a:cubicBezTo>
                  <a:close/>
                  <a:moveTo>
                    <a:pt x="169152" y="154817"/>
                  </a:moveTo>
                  <a:lnTo>
                    <a:pt x="17202" y="154817"/>
                  </a:lnTo>
                  <a:lnTo>
                    <a:pt x="17202" y="15291"/>
                  </a:lnTo>
                  <a:lnTo>
                    <a:pt x="169152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4" name="iSHEJI-9-50">
              <a:extLst>
                <a:ext uri="{FF2B5EF4-FFF2-40B4-BE49-F238E27FC236}">
                  <a16:creationId xmlns:a16="http://schemas.microsoft.com/office/drawing/2014/main" id="{D87567AD-7AA0-0251-1D8F-C54C41686394}"/>
                </a:ext>
              </a:extLst>
            </p:cNvPr>
            <p:cNvSpPr/>
            <p:nvPr/>
          </p:nvSpPr>
          <p:spPr>
            <a:xfrm>
              <a:off x="3136416" y="3894966"/>
              <a:ext cx="183795" cy="170313"/>
            </a:xfrm>
            <a:custGeom>
              <a:avLst/>
              <a:gdLst>
                <a:gd name="connsiteX0" fmla="*/ 183795 w 183795"/>
                <a:gd name="connsiteY0" fmla="*/ 8995 h 170313"/>
                <a:gd name="connsiteX1" fmla="*/ 175194 w 183795"/>
                <a:gd name="connsiteY1" fmla="*/ 394 h 170313"/>
                <a:gd name="connsiteX2" fmla="*/ 6998 w 183795"/>
                <a:gd name="connsiteY2" fmla="*/ 394 h 170313"/>
                <a:gd name="connsiteX3" fmla="*/ 308 w 183795"/>
                <a:gd name="connsiteY3" fmla="*/ 394 h 170313"/>
                <a:gd name="connsiteX4" fmla="*/ 308 w 183795"/>
                <a:gd name="connsiteY4" fmla="*/ 6128 h 170313"/>
                <a:gd name="connsiteX5" fmla="*/ 308 w 183795"/>
                <a:gd name="connsiteY5" fmla="*/ 163812 h 170313"/>
                <a:gd name="connsiteX6" fmla="*/ 308 w 183795"/>
                <a:gd name="connsiteY6" fmla="*/ 169546 h 170313"/>
                <a:gd name="connsiteX7" fmla="*/ 6998 w 183795"/>
                <a:gd name="connsiteY7" fmla="*/ 169546 h 170313"/>
                <a:gd name="connsiteX8" fmla="*/ 175194 w 183795"/>
                <a:gd name="connsiteY8" fmla="*/ 169546 h 170313"/>
                <a:gd name="connsiteX9" fmla="*/ 183738 w 183795"/>
                <a:gd name="connsiteY9" fmla="*/ 162914 h 170313"/>
                <a:gd name="connsiteX10" fmla="*/ 183795 w 183795"/>
                <a:gd name="connsiteY10" fmla="*/ 161901 h 170313"/>
                <a:gd name="connsiteX11" fmla="*/ 15599 w 183795"/>
                <a:gd name="connsiteY11" fmla="*/ 158078 h 170313"/>
                <a:gd name="connsiteX12" fmla="*/ 15599 w 183795"/>
                <a:gd name="connsiteY12" fmla="*/ 18552 h 170313"/>
                <a:gd name="connsiteX13" fmla="*/ 166593 w 183795"/>
                <a:gd name="connsiteY13" fmla="*/ 18552 h 170313"/>
                <a:gd name="connsiteX14" fmla="*/ 166593 w 183795"/>
                <a:gd name="connsiteY14" fmla="*/ 159034 h 17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0313">
                  <a:moveTo>
                    <a:pt x="183795" y="8995"/>
                  </a:moveTo>
                  <a:cubicBezTo>
                    <a:pt x="183795" y="4245"/>
                    <a:pt x="179944" y="394"/>
                    <a:pt x="175194" y="394"/>
                  </a:cubicBezTo>
                  <a:lnTo>
                    <a:pt x="6998" y="394"/>
                  </a:lnTo>
                  <a:cubicBezTo>
                    <a:pt x="4800" y="-131"/>
                    <a:pt x="2506" y="-131"/>
                    <a:pt x="308" y="394"/>
                  </a:cubicBezTo>
                  <a:cubicBezTo>
                    <a:pt x="-103" y="2286"/>
                    <a:pt x="-103" y="4236"/>
                    <a:pt x="308" y="6128"/>
                  </a:cubicBezTo>
                  <a:lnTo>
                    <a:pt x="308" y="163812"/>
                  </a:lnTo>
                  <a:cubicBezTo>
                    <a:pt x="-103" y="165705"/>
                    <a:pt x="-103" y="167654"/>
                    <a:pt x="308" y="169546"/>
                  </a:cubicBezTo>
                  <a:cubicBezTo>
                    <a:pt x="2420" y="170569"/>
                    <a:pt x="4886" y="170569"/>
                    <a:pt x="6998" y="169546"/>
                  </a:cubicBezTo>
                  <a:lnTo>
                    <a:pt x="175194" y="169546"/>
                  </a:lnTo>
                  <a:cubicBezTo>
                    <a:pt x="179380" y="170072"/>
                    <a:pt x="183212" y="167109"/>
                    <a:pt x="183738" y="162914"/>
                  </a:cubicBezTo>
                  <a:cubicBezTo>
                    <a:pt x="183776" y="162579"/>
                    <a:pt x="183795" y="162245"/>
                    <a:pt x="183795" y="161901"/>
                  </a:cubicBezTo>
                  <a:close/>
                  <a:moveTo>
                    <a:pt x="15599" y="158078"/>
                  </a:moveTo>
                  <a:lnTo>
                    <a:pt x="15599" y="18552"/>
                  </a:lnTo>
                  <a:lnTo>
                    <a:pt x="166593" y="18552"/>
                  </a:lnTo>
                  <a:lnTo>
                    <a:pt x="166593" y="15903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5" name="iSHEJI-9-51">
              <a:extLst>
                <a:ext uri="{FF2B5EF4-FFF2-40B4-BE49-F238E27FC236}">
                  <a16:creationId xmlns:a16="http://schemas.microsoft.com/office/drawing/2014/main" id="{2B1188D5-407F-8131-BC73-94B6115980A6}"/>
                </a:ext>
              </a:extLst>
            </p:cNvPr>
            <p:cNvSpPr/>
            <p:nvPr/>
          </p:nvSpPr>
          <p:spPr>
            <a:xfrm>
              <a:off x="3332140" y="3897732"/>
              <a:ext cx="184000" cy="172513"/>
            </a:xfrm>
            <a:custGeom>
              <a:avLst/>
              <a:gdLst>
                <a:gd name="connsiteX0" fmla="*/ 183982 w 184000"/>
                <a:gd name="connsiteY0" fmla="*/ 495 h 172513"/>
                <a:gd name="connsiteX1" fmla="*/ 178248 w 184000"/>
                <a:gd name="connsiteY1" fmla="*/ 495 h 172513"/>
                <a:gd name="connsiteX2" fmla="*/ 9096 w 184000"/>
                <a:gd name="connsiteY2" fmla="*/ 495 h 172513"/>
                <a:gd name="connsiteX3" fmla="*/ 495 w 184000"/>
                <a:gd name="connsiteY3" fmla="*/ 9096 h 172513"/>
                <a:gd name="connsiteX4" fmla="*/ 495 w 184000"/>
                <a:gd name="connsiteY4" fmla="*/ 166780 h 172513"/>
                <a:gd name="connsiteX5" fmla="*/ 495 w 184000"/>
                <a:gd name="connsiteY5" fmla="*/ 172514 h 172513"/>
                <a:gd name="connsiteX6" fmla="*/ 6229 w 184000"/>
                <a:gd name="connsiteY6" fmla="*/ 172514 h 172513"/>
                <a:gd name="connsiteX7" fmla="*/ 175381 w 184000"/>
                <a:gd name="connsiteY7" fmla="*/ 172514 h 172513"/>
                <a:gd name="connsiteX8" fmla="*/ 183026 w 184000"/>
                <a:gd name="connsiteY8" fmla="*/ 164868 h 172513"/>
                <a:gd name="connsiteX9" fmla="*/ 183026 w 184000"/>
                <a:gd name="connsiteY9" fmla="*/ 6229 h 172513"/>
                <a:gd name="connsiteX10" fmla="*/ 183982 w 184000"/>
                <a:gd name="connsiteY10" fmla="*/ 495 h 172513"/>
                <a:gd name="connsiteX11" fmla="*/ 169647 w 184000"/>
                <a:gd name="connsiteY11" fmla="*/ 155312 h 172513"/>
                <a:gd name="connsiteX12" fmla="*/ 17697 w 184000"/>
                <a:gd name="connsiteY12" fmla="*/ 155312 h 172513"/>
                <a:gd name="connsiteX13" fmla="*/ 17697 w 184000"/>
                <a:gd name="connsiteY13" fmla="*/ 15785 h 172513"/>
                <a:gd name="connsiteX14" fmla="*/ 169647 w 184000"/>
                <a:gd name="connsiteY14" fmla="*/ 15785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00" h="172513">
                  <a:moveTo>
                    <a:pt x="183982" y="495"/>
                  </a:moveTo>
                  <a:cubicBezTo>
                    <a:pt x="182128" y="-165"/>
                    <a:pt x="180102" y="-165"/>
                    <a:pt x="178248" y="495"/>
                  </a:cubicBezTo>
                  <a:lnTo>
                    <a:pt x="9096" y="495"/>
                  </a:lnTo>
                  <a:cubicBezTo>
                    <a:pt x="4346" y="495"/>
                    <a:pt x="495" y="4346"/>
                    <a:pt x="495" y="9096"/>
                  </a:cubicBezTo>
                  <a:lnTo>
                    <a:pt x="495" y="166780"/>
                  </a:lnTo>
                  <a:cubicBezTo>
                    <a:pt x="-165" y="168634"/>
                    <a:pt x="-165" y="170660"/>
                    <a:pt x="495" y="172514"/>
                  </a:cubicBezTo>
                  <a:lnTo>
                    <a:pt x="6229" y="172514"/>
                  </a:lnTo>
                  <a:lnTo>
                    <a:pt x="175381" y="172514"/>
                  </a:lnTo>
                  <a:cubicBezTo>
                    <a:pt x="179605" y="172514"/>
                    <a:pt x="183026" y="169092"/>
                    <a:pt x="183026" y="164868"/>
                  </a:cubicBezTo>
                  <a:lnTo>
                    <a:pt x="183026" y="6229"/>
                  </a:lnTo>
                  <a:cubicBezTo>
                    <a:pt x="183762" y="4413"/>
                    <a:pt x="184087" y="2454"/>
                    <a:pt x="183982" y="495"/>
                  </a:cubicBezTo>
                  <a:close/>
                  <a:moveTo>
                    <a:pt x="169647" y="155312"/>
                  </a:moveTo>
                  <a:lnTo>
                    <a:pt x="17697" y="155312"/>
                  </a:lnTo>
                  <a:lnTo>
                    <a:pt x="17697" y="15785"/>
                  </a:lnTo>
                  <a:lnTo>
                    <a:pt x="169647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6" name="iSHEJI-9-52">
              <a:extLst>
                <a:ext uri="{FF2B5EF4-FFF2-40B4-BE49-F238E27FC236}">
                  <a16:creationId xmlns:a16="http://schemas.microsoft.com/office/drawing/2014/main" id="{A2075C97-154C-92A6-04DF-61EF483A53A5}"/>
                </a:ext>
              </a:extLst>
            </p:cNvPr>
            <p:cNvSpPr/>
            <p:nvPr/>
          </p:nvSpPr>
          <p:spPr>
            <a:xfrm>
              <a:off x="3533016" y="3894686"/>
              <a:ext cx="183795" cy="169825"/>
            </a:xfrm>
            <a:custGeom>
              <a:avLst/>
              <a:gdLst>
                <a:gd name="connsiteX0" fmla="*/ 183795 w 183795"/>
                <a:gd name="connsiteY0" fmla="*/ 9275 h 169825"/>
                <a:gd name="connsiteX1" fmla="*/ 175194 w 183795"/>
                <a:gd name="connsiteY1" fmla="*/ 674 h 169825"/>
                <a:gd name="connsiteX2" fmla="*/ 6998 w 183795"/>
                <a:gd name="connsiteY2" fmla="*/ 674 h 169825"/>
                <a:gd name="connsiteX3" fmla="*/ 308 w 183795"/>
                <a:gd name="connsiteY3" fmla="*/ 674 h 169825"/>
                <a:gd name="connsiteX4" fmla="*/ 308 w 183795"/>
                <a:gd name="connsiteY4" fmla="*/ 6408 h 169825"/>
                <a:gd name="connsiteX5" fmla="*/ 308 w 183795"/>
                <a:gd name="connsiteY5" fmla="*/ 164092 h 169825"/>
                <a:gd name="connsiteX6" fmla="*/ 308 w 183795"/>
                <a:gd name="connsiteY6" fmla="*/ 169826 h 169825"/>
                <a:gd name="connsiteX7" fmla="*/ 6998 w 183795"/>
                <a:gd name="connsiteY7" fmla="*/ 169826 h 169825"/>
                <a:gd name="connsiteX8" fmla="*/ 175194 w 183795"/>
                <a:gd name="connsiteY8" fmla="*/ 169826 h 169825"/>
                <a:gd name="connsiteX9" fmla="*/ 183795 w 183795"/>
                <a:gd name="connsiteY9" fmla="*/ 161225 h 169825"/>
                <a:gd name="connsiteX10" fmla="*/ 14643 w 183795"/>
                <a:gd name="connsiteY10" fmla="*/ 158358 h 169825"/>
                <a:gd name="connsiteX11" fmla="*/ 14643 w 183795"/>
                <a:gd name="connsiteY11" fmla="*/ 18831 h 169825"/>
                <a:gd name="connsiteX12" fmla="*/ 166593 w 183795"/>
                <a:gd name="connsiteY12" fmla="*/ 18831 h 169825"/>
                <a:gd name="connsiteX13" fmla="*/ 166593 w 183795"/>
                <a:gd name="connsiteY13" fmla="*/ 158358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69825">
                  <a:moveTo>
                    <a:pt x="183795" y="9275"/>
                  </a:moveTo>
                  <a:cubicBezTo>
                    <a:pt x="183795" y="4525"/>
                    <a:pt x="179944" y="674"/>
                    <a:pt x="175194" y="674"/>
                  </a:cubicBezTo>
                  <a:lnTo>
                    <a:pt x="6998" y="674"/>
                  </a:lnTo>
                  <a:cubicBezTo>
                    <a:pt x="4857" y="-225"/>
                    <a:pt x="2449" y="-225"/>
                    <a:pt x="308" y="674"/>
                  </a:cubicBezTo>
                  <a:cubicBezTo>
                    <a:pt x="-103" y="2566"/>
                    <a:pt x="-103" y="4516"/>
                    <a:pt x="308" y="6408"/>
                  </a:cubicBezTo>
                  <a:lnTo>
                    <a:pt x="308" y="164092"/>
                  </a:lnTo>
                  <a:cubicBezTo>
                    <a:pt x="-103" y="165984"/>
                    <a:pt x="-103" y="167934"/>
                    <a:pt x="308" y="169826"/>
                  </a:cubicBezTo>
                  <a:lnTo>
                    <a:pt x="6998" y="169826"/>
                  </a:lnTo>
                  <a:lnTo>
                    <a:pt x="175194" y="169826"/>
                  </a:lnTo>
                  <a:cubicBezTo>
                    <a:pt x="179944" y="169826"/>
                    <a:pt x="183795" y="165975"/>
                    <a:pt x="183795" y="161225"/>
                  </a:cubicBezTo>
                  <a:close/>
                  <a:moveTo>
                    <a:pt x="14643" y="158358"/>
                  </a:moveTo>
                  <a:lnTo>
                    <a:pt x="14643" y="18831"/>
                  </a:lnTo>
                  <a:lnTo>
                    <a:pt x="166593" y="18831"/>
                  </a:lnTo>
                  <a:lnTo>
                    <a:pt x="166593" y="1583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7" name="iSHEJI-9-53">
              <a:extLst>
                <a:ext uri="{FF2B5EF4-FFF2-40B4-BE49-F238E27FC236}">
                  <a16:creationId xmlns:a16="http://schemas.microsoft.com/office/drawing/2014/main" id="{FD91F405-0434-F05C-410E-77B7437E6737}"/>
                </a:ext>
              </a:extLst>
            </p:cNvPr>
            <p:cNvSpPr/>
            <p:nvPr/>
          </p:nvSpPr>
          <p:spPr>
            <a:xfrm>
              <a:off x="3728561" y="3897553"/>
              <a:ext cx="186072" cy="172692"/>
            </a:xfrm>
            <a:custGeom>
              <a:avLst/>
              <a:gdLst>
                <a:gd name="connsiteX0" fmla="*/ 184161 w 186072"/>
                <a:gd name="connsiteY0" fmla="*/ 674 h 172692"/>
                <a:gd name="connsiteX1" fmla="*/ 177471 w 186072"/>
                <a:gd name="connsiteY1" fmla="*/ 674 h 172692"/>
                <a:gd name="connsiteX2" fmla="*/ 9275 w 186072"/>
                <a:gd name="connsiteY2" fmla="*/ 674 h 172692"/>
                <a:gd name="connsiteX3" fmla="*/ 674 w 186072"/>
                <a:gd name="connsiteY3" fmla="*/ 9275 h 172692"/>
                <a:gd name="connsiteX4" fmla="*/ 674 w 186072"/>
                <a:gd name="connsiteY4" fmla="*/ 166003 h 172692"/>
                <a:gd name="connsiteX5" fmla="*/ 674 w 186072"/>
                <a:gd name="connsiteY5" fmla="*/ 172693 h 172692"/>
                <a:gd name="connsiteX6" fmla="*/ 6408 w 186072"/>
                <a:gd name="connsiteY6" fmla="*/ 172693 h 172692"/>
                <a:gd name="connsiteX7" fmla="*/ 177471 w 186072"/>
                <a:gd name="connsiteY7" fmla="*/ 172693 h 172692"/>
                <a:gd name="connsiteX8" fmla="*/ 186072 w 186072"/>
                <a:gd name="connsiteY8" fmla="*/ 164092 h 172692"/>
                <a:gd name="connsiteX9" fmla="*/ 186072 w 186072"/>
                <a:gd name="connsiteY9" fmla="*/ 6408 h 172692"/>
                <a:gd name="connsiteX10" fmla="*/ 184161 w 186072"/>
                <a:gd name="connsiteY10" fmla="*/ 674 h 172692"/>
                <a:gd name="connsiteX11" fmla="*/ 169826 w 186072"/>
                <a:gd name="connsiteY11" fmla="*/ 154535 h 172692"/>
                <a:gd name="connsiteX12" fmla="*/ 17876 w 186072"/>
                <a:gd name="connsiteY12" fmla="*/ 154535 h 172692"/>
                <a:gd name="connsiteX13" fmla="*/ 17876 w 186072"/>
                <a:gd name="connsiteY13" fmla="*/ 15964 h 172692"/>
                <a:gd name="connsiteX14" fmla="*/ 169826 w 186072"/>
                <a:gd name="connsiteY14" fmla="*/ 15964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72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7471" y="172693"/>
                  </a:lnTo>
                  <a:cubicBezTo>
                    <a:pt x="182221" y="172693"/>
                    <a:pt x="186072" y="168842"/>
                    <a:pt x="186072" y="164092"/>
                  </a:cubicBezTo>
                  <a:lnTo>
                    <a:pt x="186072" y="6408"/>
                  </a:lnTo>
                  <a:cubicBezTo>
                    <a:pt x="186015" y="4353"/>
                    <a:pt x="185346" y="2356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5964"/>
                  </a:lnTo>
                  <a:lnTo>
                    <a:pt x="169826" y="1596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8" name="iSHEJI-9-54">
              <a:extLst>
                <a:ext uri="{FF2B5EF4-FFF2-40B4-BE49-F238E27FC236}">
                  <a16:creationId xmlns:a16="http://schemas.microsoft.com/office/drawing/2014/main" id="{1391AC55-F746-B1B1-CE56-C3B80FD32A52}"/>
                </a:ext>
              </a:extLst>
            </p:cNvPr>
            <p:cNvSpPr/>
            <p:nvPr/>
          </p:nvSpPr>
          <p:spPr>
            <a:xfrm>
              <a:off x="4125834" y="3897732"/>
              <a:ext cx="186358" cy="174425"/>
            </a:xfrm>
            <a:custGeom>
              <a:avLst/>
              <a:gdLst>
                <a:gd name="connsiteX0" fmla="*/ 183487 w 186358"/>
                <a:gd name="connsiteY0" fmla="*/ 495 h 174425"/>
                <a:gd name="connsiteX1" fmla="*/ 177753 w 186358"/>
                <a:gd name="connsiteY1" fmla="*/ 495 h 174425"/>
                <a:gd name="connsiteX2" fmla="*/ 8601 w 186358"/>
                <a:gd name="connsiteY2" fmla="*/ 495 h 174425"/>
                <a:gd name="connsiteX3" fmla="*/ 0 w 186358"/>
                <a:gd name="connsiteY3" fmla="*/ 9096 h 174425"/>
                <a:gd name="connsiteX4" fmla="*/ 0 w 186358"/>
                <a:gd name="connsiteY4" fmla="*/ 165824 h 174425"/>
                <a:gd name="connsiteX5" fmla="*/ 8601 w 186358"/>
                <a:gd name="connsiteY5" fmla="*/ 174425 h 174425"/>
                <a:gd name="connsiteX6" fmla="*/ 177753 w 186358"/>
                <a:gd name="connsiteY6" fmla="*/ 174425 h 174425"/>
                <a:gd name="connsiteX7" fmla="*/ 186354 w 186358"/>
                <a:gd name="connsiteY7" fmla="*/ 165824 h 174425"/>
                <a:gd name="connsiteX8" fmla="*/ 186354 w 186358"/>
                <a:gd name="connsiteY8" fmla="*/ 6229 h 174425"/>
                <a:gd name="connsiteX9" fmla="*/ 183487 w 186358"/>
                <a:gd name="connsiteY9" fmla="*/ 495 h 174425"/>
                <a:gd name="connsiteX10" fmla="*/ 169152 w 186358"/>
                <a:gd name="connsiteY10" fmla="*/ 154356 h 174425"/>
                <a:gd name="connsiteX11" fmla="*/ 19113 w 186358"/>
                <a:gd name="connsiteY11" fmla="*/ 154356 h 174425"/>
                <a:gd name="connsiteX12" fmla="*/ 19113 w 186358"/>
                <a:gd name="connsiteY12" fmla="*/ 15785 h 174425"/>
                <a:gd name="connsiteX13" fmla="*/ 171064 w 186358"/>
                <a:gd name="connsiteY13" fmla="*/ 15785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58" h="174425">
                  <a:moveTo>
                    <a:pt x="183487" y="495"/>
                  </a:moveTo>
                  <a:cubicBezTo>
                    <a:pt x="181633" y="-165"/>
                    <a:pt x="179607" y="-165"/>
                    <a:pt x="177753" y="495"/>
                  </a:cubicBezTo>
                  <a:lnTo>
                    <a:pt x="8601" y="495"/>
                  </a:lnTo>
                  <a:cubicBezTo>
                    <a:pt x="3851" y="495"/>
                    <a:pt x="0" y="4346"/>
                    <a:pt x="0" y="9096"/>
                  </a:cubicBezTo>
                  <a:lnTo>
                    <a:pt x="0" y="165824"/>
                  </a:lnTo>
                  <a:cubicBezTo>
                    <a:pt x="746" y="170230"/>
                    <a:pt x="4195" y="173680"/>
                    <a:pt x="8601" y="174425"/>
                  </a:cubicBezTo>
                  <a:lnTo>
                    <a:pt x="177753" y="174425"/>
                  </a:lnTo>
                  <a:cubicBezTo>
                    <a:pt x="182503" y="174425"/>
                    <a:pt x="186354" y="170574"/>
                    <a:pt x="186354" y="165824"/>
                  </a:cubicBezTo>
                  <a:lnTo>
                    <a:pt x="186354" y="6229"/>
                  </a:lnTo>
                  <a:cubicBezTo>
                    <a:pt x="186440" y="3954"/>
                    <a:pt x="185360" y="1794"/>
                    <a:pt x="183487" y="495"/>
                  </a:cubicBezTo>
                  <a:close/>
                  <a:moveTo>
                    <a:pt x="169152" y="154356"/>
                  </a:moveTo>
                  <a:lnTo>
                    <a:pt x="19113" y="154356"/>
                  </a:lnTo>
                  <a:lnTo>
                    <a:pt x="19113" y="15785"/>
                  </a:lnTo>
                  <a:lnTo>
                    <a:pt x="171064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9" name="iSHEJI-9-55">
              <a:extLst>
                <a:ext uri="{FF2B5EF4-FFF2-40B4-BE49-F238E27FC236}">
                  <a16:creationId xmlns:a16="http://schemas.microsoft.com/office/drawing/2014/main" id="{62A7BAB7-A62B-220A-C6D8-A711FB1C5CE9}"/>
                </a:ext>
              </a:extLst>
            </p:cNvPr>
            <p:cNvSpPr/>
            <p:nvPr/>
          </p:nvSpPr>
          <p:spPr>
            <a:xfrm>
              <a:off x="3929500" y="3894866"/>
              <a:ext cx="181687" cy="170413"/>
            </a:xfrm>
            <a:custGeom>
              <a:avLst/>
              <a:gdLst>
                <a:gd name="connsiteX0" fmla="*/ 175309 w 181687"/>
                <a:gd name="connsiteY0" fmla="*/ 494 h 170413"/>
                <a:gd name="connsiteX1" fmla="*/ 6157 w 181687"/>
                <a:gd name="connsiteY1" fmla="*/ 494 h 170413"/>
                <a:gd name="connsiteX2" fmla="*/ 423 w 181687"/>
                <a:gd name="connsiteY2" fmla="*/ 494 h 170413"/>
                <a:gd name="connsiteX3" fmla="*/ 423 w 181687"/>
                <a:gd name="connsiteY3" fmla="*/ 6229 h 170413"/>
                <a:gd name="connsiteX4" fmla="*/ 423 w 181687"/>
                <a:gd name="connsiteY4" fmla="*/ 162957 h 170413"/>
                <a:gd name="connsiteX5" fmla="*/ 423 w 181687"/>
                <a:gd name="connsiteY5" fmla="*/ 169647 h 170413"/>
                <a:gd name="connsiteX6" fmla="*/ 7112 w 181687"/>
                <a:gd name="connsiteY6" fmla="*/ 169647 h 170413"/>
                <a:gd name="connsiteX7" fmla="*/ 175309 w 181687"/>
                <a:gd name="connsiteY7" fmla="*/ 169647 h 170413"/>
                <a:gd name="connsiteX8" fmla="*/ 181043 w 181687"/>
                <a:gd name="connsiteY8" fmla="*/ 169647 h 170413"/>
                <a:gd name="connsiteX9" fmla="*/ 181043 w 181687"/>
                <a:gd name="connsiteY9" fmla="*/ 163913 h 170413"/>
                <a:gd name="connsiteX10" fmla="*/ 181043 w 181687"/>
                <a:gd name="connsiteY10" fmla="*/ 9095 h 170413"/>
                <a:gd name="connsiteX11" fmla="*/ 175309 w 181687"/>
                <a:gd name="connsiteY11" fmla="*/ 494 h 170413"/>
                <a:gd name="connsiteX12" fmla="*/ 166708 w 181687"/>
                <a:gd name="connsiteY12" fmla="*/ 157223 h 170413"/>
                <a:gd name="connsiteX13" fmla="*/ 15713 w 181687"/>
                <a:gd name="connsiteY13" fmla="*/ 157223 h 170413"/>
                <a:gd name="connsiteX14" fmla="*/ 15713 w 181687"/>
                <a:gd name="connsiteY14" fmla="*/ 18652 h 170413"/>
                <a:gd name="connsiteX15" fmla="*/ 167664 w 181687"/>
                <a:gd name="connsiteY15" fmla="*/ 18652 h 17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687" h="170413">
                  <a:moveTo>
                    <a:pt x="175309" y="494"/>
                  </a:moveTo>
                  <a:lnTo>
                    <a:pt x="6157" y="494"/>
                  </a:lnTo>
                  <a:cubicBezTo>
                    <a:pt x="4303" y="-165"/>
                    <a:pt x="2277" y="-165"/>
                    <a:pt x="423" y="494"/>
                  </a:cubicBezTo>
                  <a:cubicBezTo>
                    <a:pt x="-112" y="2368"/>
                    <a:pt x="-112" y="4355"/>
                    <a:pt x="423" y="6229"/>
                  </a:cubicBezTo>
                  <a:lnTo>
                    <a:pt x="423" y="162957"/>
                  </a:lnTo>
                  <a:cubicBezTo>
                    <a:pt x="-141" y="165155"/>
                    <a:pt x="-141" y="167449"/>
                    <a:pt x="423" y="169647"/>
                  </a:cubicBezTo>
                  <a:lnTo>
                    <a:pt x="7112" y="169647"/>
                  </a:lnTo>
                  <a:lnTo>
                    <a:pt x="175309" y="169647"/>
                  </a:lnTo>
                  <a:cubicBezTo>
                    <a:pt x="177086" y="170669"/>
                    <a:pt x="179265" y="170669"/>
                    <a:pt x="181043" y="169647"/>
                  </a:cubicBezTo>
                  <a:cubicBezTo>
                    <a:pt x="181903" y="167831"/>
                    <a:pt x="181903" y="165728"/>
                    <a:pt x="181043" y="163913"/>
                  </a:cubicBezTo>
                  <a:lnTo>
                    <a:pt x="181043" y="9095"/>
                  </a:lnTo>
                  <a:cubicBezTo>
                    <a:pt x="181263" y="5273"/>
                    <a:pt x="178921" y="1765"/>
                    <a:pt x="175309" y="494"/>
                  </a:cubicBezTo>
                  <a:close/>
                  <a:moveTo>
                    <a:pt x="166708" y="157223"/>
                  </a:moveTo>
                  <a:lnTo>
                    <a:pt x="15713" y="157223"/>
                  </a:lnTo>
                  <a:lnTo>
                    <a:pt x="15713" y="18652"/>
                  </a:lnTo>
                  <a:lnTo>
                    <a:pt x="167664" y="1865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0" name="iSHEJI-9-56">
              <a:extLst>
                <a:ext uri="{FF2B5EF4-FFF2-40B4-BE49-F238E27FC236}">
                  <a16:creationId xmlns:a16="http://schemas.microsoft.com/office/drawing/2014/main" id="{31684B0D-7E09-8665-8456-9E91B8D98BB4}"/>
                </a:ext>
              </a:extLst>
            </p:cNvPr>
            <p:cNvSpPr/>
            <p:nvPr/>
          </p:nvSpPr>
          <p:spPr>
            <a:xfrm>
              <a:off x="2143025" y="4284314"/>
              <a:ext cx="186171" cy="172019"/>
            </a:xfrm>
            <a:custGeom>
              <a:avLst/>
              <a:gdLst>
                <a:gd name="connsiteX0" fmla="*/ 186165 w 186171"/>
                <a:gd name="connsiteY0" fmla="*/ 0 h 172019"/>
                <a:gd name="connsiteX1" fmla="*/ 180431 w 186171"/>
                <a:gd name="connsiteY1" fmla="*/ 0 h 172019"/>
                <a:gd name="connsiteX2" fmla="*/ 9368 w 186171"/>
                <a:gd name="connsiteY2" fmla="*/ 0 h 172019"/>
                <a:gd name="connsiteX3" fmla="*/ 767 w 186171"/>
                <a:gd name="connsiteY3" fmla="*/ 8601 h 172019"/>
                <a:gd name="connsiteX4" fmla="*/ 767 w 186171"/>
                <a:gd name="connsiteY4" fmla="*/ 165330 h 172019"/>
                <a:gd name="connsiteX5" fmla="*/ 767 w 186171"/>
                <a:gd name="connsiteY5" fmla="*/ 172019 h 172019"/>
                <a:gd name="connsiteX6" fmla="*/ 7457 w 186171"/>
                <a:gd name="connsiteY6" fmla="*/ 172019 h 172019"/>
                <a:gd name="connsiteX7" fmla="*/ 175653 w 186171"/>
                <a:gd name="connsiteY7" fmla="*/ 172019 h 172019"/>
                <a:gd name="connsiteX8" fmla="*/ 184254 w 186171"/>
                <a:gd name="connsiteY8" fmla="*/ 163418 h 172019"/>
                <a:gd name="connsiteX9" fmla="*/ 184254 w 186171"/>
                <a:gd name="connsiteY9" fmla="*/ 5734 h 172019"/>
                <a:gd name="connsiteX10" fmla="*/ 186165 w 186171"/>
                <a:gd name="connsiteY10" fmla="*/ 0 h 172019"/>
                <a:gd name="connsiteX11" fmla="*/ 171830 w 186171"/>
                <a:gd name="connsiteY11" fmla="*/ 154817 h 172019"/>
                <a:gd name="connsiteX12" fmla="*/ 17013 w 186171"/>
                <a:gd name="connsiteY12" fmla="*/ 154817 h 172019"/>
                <a:gd name="connsiteX13" fmla="*/ 17013 w 186171"/>
                <a:gd name="connsiteY13" fmla="*/ 11468 h 172019"/>
                <a:gd name="connsiteX14" fmla="*/ 168963 w 186171"/>
                <a:gd name="connsiteY14" fmla="*/ 1146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171" h="172019">
                  <a:moveTo>
                    <a:pt x="186165" y="0"/>
                  </a:moveTo>
                  <a:lnTo>
                    <a:pt x="180431" y="0"/>
                  </a:ln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30"/>
                  </a:lnTo>
                  <a:cubicBezTo>
                    <a:pt x="-256" y="167441"/>
                    <a:pt x="-256" y="169907"/>
                    <a:pt x="767" y="172019"/>
                  </a:cubicBezTo>
                  <a:lnTo>
                    <a:pt x="7457" y="172019"/>
                  </a:lnTo>
                  <a:lnTo>
                    <a:pt x="175653" y="172019"/>
                  </a:lnTo>
                  <a:cubicBezTo>
                    <a:pt x="180403" y="172019"/>
                    <a:pt x="184254" y="168168"/>
                    <a:pt x="184254" y="163418"/>
                  </a:cubicBezTo>
                  <a:lnTo>
                    <a:pt x="184254" y="5734"/>
                  </a:lnTo>
                  <a:cubicBezTo>
                    <a:pt x="185563" y="4119"/>
                    <a:pt x="186242" y="2083"/>
                    <a:pt x="186165" y="0"/>
                  </a:cubicBezTo>
                  <a:close/>
                  <a:moveTo>
                    <a:pt x="171830" y="154817"/>
                  </a:moveTo>
                  <a:lnTo>
                    <a:pt x="17013" y="154817"/>
                  </a:lnTo>
                  <a:lnTo>
                    <a:pt x="17013" y="11468"/>
                  </a:lnTo>
                  <a:lnTo>
                    <a:pt x="168963" y="1146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1" name="iSHEJI-9-57">
              <a:extLst>
                <a:ext uri="{FF2B5EF4-FFF2-40B4-BE49-F238E27FC236}">
                  <a16:creationId xmlns:a16="http://schemas.microsoft.com/office/drawing/2014/main" id="{3D44093A-F138-69DB-8073-A6CB5B5A14DF}"/>
                </a:ext>
              </a:extLst>
            </p:cNvPr>
            <p:cNvSpPr/>
            <p:nvPr/>
          </p:nvSpPr>
          <p:spPr>
            <a:xfrm>
              <a:off x="2343217" y="4280903"/>
              <a:ext cx="184354" cy="172281"/>
            </a:xfrm>
            <a:custGeom>
              <a:avLst/>
              <a:gdLst>
                <a:gd name="connsiteX0" fmla="*/ 177106 w 184354"/>
                <a:gd name="connsiteY0" fmla="*/ 545 h 172281"/>
                <a:gd name="connsiteX1" fmla="*/ 6998 w 184354"/>
                <a:gd name="connsiteY1" fmla="*/ 545 h 172281"/>
                <a:gd name="connsiteX2" fmla="*/ 308 w 184354"/>
                <a:gd name="connsiteY2" fmla="*/ 545 h 172281"/>
                <a:gd name="connsiteX3" fmla="*/ 308 w 184354"/>
                <a:gd name="connsiteY3" fmla="*/ 6279 h 172281"/>
                <a:gd name="connsiteX4" fmla="*/ 308 w 184354"/>
                <a:gd name="connsiteY4" fmla="*/ 163007 h 172281"/>
                <a:gd name="connsiteX5" fmla="*/ 8909 w 184354"/>
                <a:gd name="connsiteY5" fmla="*/ 171608 h 172281"/>
                <a:gd name="connsiteX6" fmla="*/ 177106 w 184354"/>
                <a:gd name="connsiteY6" fmla="*/ 171608 h 172281"/>
                <a:gd name="connsiteX7" fmla="*/ 183795 w 184354"/>
                <a:gd name="connsiteY7" fmla="*/ 171608 h 172281"/>
                <a:gd name="connsiteX8" fmla="*/ 183795 w 184354"/>
                <a:gd name="connsiteY8" fmla="*/ 165874 h 172281"/>
                <a:gd name="connsiteX9" fmla="*/ 183795 w 184354"/>
                <a:gd name="connsiteY9" fmla="*/ 9146 h 172281"/>
                <a:gd name="connsiteX10" fmla="*/ 177106 w 184354"/>
                <a:gd name="connsiteY10" fmla="*/ 545 h 172281"/>
                <a:gd name="connsiteX11" fmla="*/ 169460 w 184354"/>
                <a:gd name="connsiteY11" fmla="*/ 157273 h 172281"/>
                <a:gd name="connsiteX12" fmla="*/ 15599 w 184354"/>
                <a:gd name="connsiteY12" fmla="*/ 157273 h 172281"/>
                <a:gd name="connsiteX13" fmla="*/ 15599 w 184354"/>
                <a:gd name="connsiteY13" fmla="*/ 14880 h 172281"/>
                <a:gd name="connsiteX14" fmla="*/ 167549 w 184354"/>
                <a:gd name="connsiteY14" fmla="*/ 14880 h 17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54" h="172281">
                  <a:moveTo>
                    <a:pt x="177106" y="545"/>
                  </a:moveTo>
                  <a:lnTo>
                    <a:pt x="6998" y="545"/>
                  </a:lnTo>
                  <a:cubicBezTo>
                    <a:pt x="4828" y="-182"/>
                    <a:pt x="2478" y="-182"/>
                    <a:pt x="308" y="545"/>
                  </a:cubicBezTo>
                  <a:cubicBezTo>
                    <a:pt x="-103" y="2437"/>
                    <a:pt x="-103" y="4386"/>
                    <a:pt x="308" y="6279"/>
                  </a:cubicBezTo>
                  <a:lnTo>
                    <a:pt x="308" y="163007"/>
                  </a:lnTo>
                  <a:cubicBezTo>
                    <a:pt x="308" y="167757"/>
                    <a:pt x="4159" y="171608"/>
                    <a:pt x="8909" y="171608"/>
                  </a:cubicBezTo>
                  <a:lnTo>
                    <a:pt x="177106" y="171608"/>
                  </a:lnTo>
                  <a:cubicBezTo>
                    <a:pt x="179246" y="172507"/>
                    <a:pt x="181654" y="172507"/>
                    <a:pt x="183795" y="171608"/>
                  </a:cubicBezTo>
                  <a:cubicBezTo>
                    <a:pt x="184541" y="169773"/>
                    <a:pt x="184541" y="167709"/>
                    <a:pt x="183795" y="165874"/>
                  </a:cubicBezTo>
                  <a:lnTo>
                    <a:pt x="183795" y="9146"/>
                  </a:lnTo>
                  <a:cubicBezTo>
                    <a:pt x="183900" y="5055"/>
                    <a:pt x="181100" y="1453"/>
                    <a:pt x="177106" y="545"/>
                  </a:cubicBezTo>
                  <a:close/>
                  <a:moveTo>
                    <a:pt x="169460" y="157273"/>
                  </a:moveTo>
                  <a:lnTo>
                    <a:pt x="15599" y="157273"/>
                  </a:lnTo>
                  <a:lnTo>
                    <a:pt x="15599" y="14880"/>
                  </a:lnTo>
                  <a:lnTo>
                    <a:pt x="167549" y="148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2" name="iSHEJI-9-58">
              <a:extLst>
                <a:ext uri="{FF2B5EF4-FFF2-40B4-BE49-F238E27FC236}">
                  <a16:creationId xmlns:a16="http://schemas.microsoft.com/office/drawing/2014/main" id="{9E190CAC-CEE4-CB21-30E0-CFB38B94D8AB}"/>
                </a:ext>
              </a:extLst>
            </p:cNvPr>
            <p:cNvSpPr/>
            <p:nvPr/>
          </p:nvSpPr>
          <p:spPr>
            <a:xfrm>
              <a:off x="2540331" y="4283359"/>
              <a:ext cx="183358" cy="174425"/>
            </a:xfrm>
            <a:custGeom>
              <a:avLst/>
              <a:gdLst>
                <a:gd name="connsiteX0" fmla="*/ 182592 w 183358"/>
                <a:gd name="connsiteY0" fmla="*/ 0 h 174425"/>
                <a:gd name="connsiteX1" fmla="*/ 176858 w 183358"/>
                <a:gd name="connsiteY1" fmla="*/ 0 h 174425"/>
                <a:gd name="connsiteX2" fmla="*/ 7706 w 183358"/>
                <a:gd name="connsiteY2" fmla="*/ 0 h 174425"/>
                <a:gd name="connsiteX3" fmla="*/ 3 w 183358"/>
                <a:gd name="connsiteY3" fmla="*/ 7588 h 174425"/>
                <a:gd name="connsiteX4" fmla="*/ 60 w 183358"/>
                <a:gd name="connsiteY4" fmla="*/ 8601 h 174425"/>
                <a:gd name="connsiteX5" fmla="*/ 60 w 183358"/>
                <a:gd name="connsiteY5" fmla="*/ 165330 h 174425"/>
                <a:gd name="connsiteX6" fmla="*/ 6693 w 183358"/>
                <a:gd name="connsiteY6" fmla="*/ 173873 h 174425"/>
                <a:gd name="connsiteX7" fmla="*/ 7706 w 183358"/>
                <a:gd name="connsiteY7" fmla="*/ 173931 h 174425"/>
                <a:gd name="connsiteX8" fmla="*/ 176858 w 183358"/>
                <a:gd name="connsiteY8" fmla="*/ 173931 h 174425"/>
                <a:gd name="connsiteX9" fmla="*/ 182592 w 183358"/>
                <a:gd name="connsiteY9" fmla="*/ 173931 h 174425"/>
                <a:gd name="connsiteX10" fmla="*/ 182592 w 183358"/>
                <a:gd name="connsiteY10" fmla="*/ 168196 h 174425"/>
                <a:gd name="connsiteX11" fmla="*/ 182592 w 183358"/>
                <a:gd name="connsiteY11" fmla="*/ 6690 h 174425"/>
                <a:gd name="connsiteX12" fmla="*/ 182592 w 183358"/>
                <a:gd name="connsiteY12" fmla="*/ 0 h 174425"/>
                <a:gd name="connsiteX13" fmla="*/ 171124 w 183358"/>
                <a:gd name="connsiteY13" fmla="*/ 154817 h 174425"/>
                <a:gd name="connsiteX14" fmla="*/ 16307 w 183358"/>
                <a:gd name="connsiteY14" fmla="*/ 154817 h 174425"/>
                <a:gd name="connsiteX15" fmla="*/ 16307 w 183358"/>
                <a:gd name="connsiteY15" fmla="*/ 12424 h 174425"/>
                <a:gd name="connsiteX16" fmla="*/ 171124 w 183358"/>
                <a:gd name="connsiteY16" fmla="*/ 12424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358" h="174425">
                  <a:moveTo>
                    <a:pt x="182592" y="0"/>
                  </a:moveTo>
                  <a:lnTo>
                    <a:pt x="176858" y="0"/>
                  </a:lnTo>
                  <a:lnTo>
                    <a:pt x="7706" y="0"/>
                  </a:lnTo>
                  <a:cubicBezTo>
                    <a:pt x="3482" y="-29"/>
                    <a:pt x="32" y="3364"/>
                    <a:pt x="3" y="7588"/>
                  </a:cubicBezTo>
                  <a:cubicBezTo>
                    <a:pt x="-6" y="7923"/>
                    <a:pt x="22" y="8266"/>
                    <a:pt x="60" y="8601"/>
                  </a:cubicBezTo>
                  <a:lnTo>
                    <a:pt x="60" y="165330"/>
                  </a:lnTo>
                  <a:cubicBezTo>
                    <a:pt x="-465" y="169515"/>
                    <a:pt x="2497" y="173348"/>
                    <a:pt x="6693" y="173873"/>
                  </a:cubicBezTo>
                  <a:cubicBezTo>
                    <a:pt x="7027" y="173911"/>
                    <a:pt x="7362" y="173931"/>
                    <a:pt x="7706" y="173931"/>
                  </a:cubicBezTo>
                  <a:lnTo>
                    <a:pt x="176858" y="173931"/>
                  </a:lnTo>
                  <a:cubicBezTo>
                    <a:pt x="178712" y="174590"/>
                    <a:pt x="180738" y="174590"/>
                    <a:pt x="182592" y="173931"/>
                  </a:cubicBezTo>
                  <a:cubicBezTo>
                    <a:pt x="183614" y="172153"/>
                    <a:pt x="183614" y="169974"/>
                    <a:pt x="182592" y="168196"/>
                  </a:cubicBezTo>
                  <a:lnTo>
                    <a:pt x="182592" y="6690"/>
                  </a:lnTo>
                  <a:cubicBezTo>
                    <a:pt x="183490" y="4549"/>
                    <a:pt x="183490" y="2141"/>
                    <a:pt x="182592" y="0"/>
                  </a:cubicBezTo>
                  <a:close/>
                  <a:moveTo>
                    <a:pt x="171124" y="154817"/>
                  </a:moveTo>
                  <a:lnTo>
                    <a:pt x="16307" y="154817"/>
                  </a:lnTo>
                  <a:lnTo>
                    <a:pt x="16307" y="12424"/>
                  </a:lnTo>
                  <a:lnTo>
                    <a:pt x="171124" y="124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3" name="iSHEJI-9-59">
              <a:extLst>
                <a:ext uri="{FF2B5EF4-FFF2-40B4-BE49-F238E27FC236}">
                  <a16:creationId xmlns:a16="http://schemas.microsoft.com/office/drawing/2014/main" id="{6FAD78E2-12FE-02CF-D873-2C63B4F26D1A}"/>
                </a:ext>
              </a:extLst>
            </p:cNvPr>
            <p:cNvSpPr/>
            <p:nvPr/>
          </p:nvSpPr>
          <p:spPr>
            <a:xfrm>
              <a:off x="2737447" y="4281447"/>
              <a:ext cx="181788" cy="171737"/>
            </a:xfrm>
            <a:custGeom>
              <a:avLst/>
              <a:gdLst>
                <a:gd name="connsiteX0" fmla="*/ 177564 w 181788"/>
                <a:gd name="connsiteY0" fmla="*/ 0 h 171737"/>
                <a:gd name="connsiteX1" fmla="*/ 9368 w 181788"/>
                <a:gd name="connsiteY1" fmla="*/ 0 h 171737"/>
                <a:gd name="connsiteX2" fmla="*/ 767 w 181788"/>
                <a:gd name="connsiteY2" fmla="*/ 8601 h 171737"/>
                <a:gd name="connsiteX3" fmla="*/ 767 w 181788"/>
                <a:gd name="connsiteY3" fmla="*/ 165329 h 171737"/>
                <a:gd name="connsiteX4" fmla="*/ 767 w 181788"/>
                <a:gd name="connsiteY4" fmla="*/ 171063 h 171737"/>
                <a:gd name="connsiteX5" fmla="*/ 6501 w 181788"/>
                <a:gd name="connsiteY5" fmla="*/ 171063 h 171737"/>
                <a:gd name="connsiteX6" fmla="*/ 174697 w 181788"/>
                <a:gd name="connsiteY6" fmla="*/ 171063 h 171737"/>
                <a:gd name="connsiteX7" fmla="*/ 181387 w 181788"/>
                <a:gd name="connsiteY7" fmla="*/ 171063 h 171737"/>
                <a:gd name="connsiteX8" fmla="*/ 181387 w 181788"/>
                <a:gd name="connsiteY8" fmla="*/ 165329 h 171737"/>
                <a:gd name="connsiteX9" fmla="*/ 181387 w 181788"/>
                <a:gd name="connsiteY9" fmla="*/ 8601 h 171737"/>
                <a:gd name="connsiteX10" fmla="*/ 177564 w 181788"/>
                <a:gd name="connsiteY10" fmla="*/ 0 h 171737"/>
                <a:gd name="connsiteX11" fmla="*/ 165141 w 181788"/>
                <a:gd name="connsiteY11" fmla="*/ 156728 h 171737"/>
                <a:gd name="connsiteX12" fmla="*/ 17969 w 181788"/>
                <a:gd name="connsiteY12" fmla="*/ 156728 h 171737"/>
                <a:gd name="connsiteX13" fmla="*/ 17969 w 181788"/>
                <a:gd name="connsiteY13" fmla="*/ 14335 h 171737"/>
                <a:gd name="connsiteX14" fmla="*/ 165141 w 181788"/>
                <a:gd name="connsiteY14" fmla="*/ 14335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88" h="171737">
                  <a:moveTo>
                    <a:pt x="177564" y="0"/>
                  </a:move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29"/>
                  </a:lnTo>
                  <a:cubicBezTo>
                    <a:pt x="-256" y="167107"/>
                    <a:pt x="-256" y="169286"/>
                    <a:pt x="767" y="171063"/>
                  </a:cubicBezTo>
                  <a:cubicBezTo>
                    <a:pt x="2583" y="171924"/>
                    <a:pt x="4685" y="171924"/>
                    <a:pt x="6501" y="171063"/>
                  </a:cubicBezTo>
                  <a:lnTo>
                    <a:pt x="174697" y="171063"/>
                  </a:lnTo>
                  <a:cubicBezTo>
                    <a:pt x="176838" y="171962"/>
                    <a:pt x="179246" y="171962"/>
                    <a:pt x="181387" y="171063"/>
                  </a:cubicBezTo>
                  <a:cubicBezTo>
                    <a:pt x="181922" y="169190"/>
                    <a:pt x="181922" y="167203"/>
                    <a:pt x="181387" y="165329"/>
                  </a:cubicBezTo>
                  <a:lnTo>
                    <a:pt x="181387" y="8601"/>
                  </a:lnTo>
                  <a:cubicBezTo>
                    <a:pt x="181932" y="5227"/>
                    <a:pt x="180431" y="1854"/>
                    <a:pt x="177564" y="0"/>
                  </a:cubicBezTo>
                  <a:close/>
                  <a:moveTo>
                    <a:pt x="165141" y="156728"/>
                  </a:moveTo>
                  <a:lnTo>
                    <a:pt x="17969" y="156728"/>
                  </a:lnTo>
                  <a:lnTo>
                    <a:pt x="17969" y="14335"/>
                  </a:lnTo>
                  <a:lnTo>
                    <a:pt x="165141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4" name="iSHEJI-9-60">
              <a:extLst>
                <a:ext uri="{FF2B5EF4-FFF2-40B4-BE49-F238E27FC236}">
                  <a16:creationId xmlns:a16="http://schemas.microsoft.com/office/drawing/2014/main" id="{CB48F841-8D97-940E-E5C1-6E71DF8091FF}"/>
                </a:ext>
              </a:extLst>
            </p:cNvPr>
            <p:cNvSpPr/>
            <p:nvPr/>
          </p:nvSpPr>
          <p:spPr>
            <a:xfrm>
              <a:off x="2935390" y="4283359"/>
              <a:ext cx="187672" cy="171557"/>
            </a:xfrm>
            <a:custGeom>
              <a:avLst/>
              <a:gdLst>
                <a:gd name="connsiteX0" fmla="*/ 186999 w 187672"/>
                <a:gd name="connsiteY0" fmla="*/ 6690 h 171557"/>
                <a:gd name="connsiteX1" fmla="*/ 186999 w 187672"/>
                <a:gd name="connsiteY1" fmla="*/ 0 h 171557"/>
                <a:gd name="connsiteX2" fmla="*/ 181265 w 187672"/>
                <a:gd name="connsiteY2" fmla="*/ 0 h 171557"/>
                <a:gd name="connsiteX3" fmla="*/ 9246 w 187672"/>
                <a:gd name="connsiteY3" fmla="*/ 0 h 171557"/>
                <a:gd name="connsiteX4" fmla="*/ 645 w 187672"/>
                <a:gd name="connsiteY4" fmla="*/ 8601 h 171557"/>
                <a:gd name="connsiteX5" fmla="*/ 645 w 187672"/>
                <a:gd name="connsiteY5" fmla="*/ 165329 h 171557"/>
                <a:gd name="connsiteX6" fmla="*/ 645 w 187672"/>
                <a:gd name="connsiteY6" fmla="*/ 171063 h 171557"/>
                <a:gd name="connsiteX7" fmla="*/ 6379 w 187672"/>
                <a:gd name="connsiteY7" fmla="*/ 171063 h 171557"/>
                <a:gd name="connsiteX8" fmla="*/ 175531 w 187672"/>
                <a:gd name="connsiteY8" fmla="*/ 171063 h 171557"/>
                <a:gd name="connsiteX9" fmla="*/ 184132 w 187672"/>
                <a:gd name="connsiteY9" fmla="*/ 162462 h 171557"/>
                <a:gd name="connsiteX10" fmla="*/ 17847 w 187672"/>
                <a:gd name="connsiteY10" fmla="*/ 154817 h 171557"/>
                <a:gd name="connsiteX11" fmla="*/ 17847 w 187672"/>
                <a:gd name="connsiteY11" fmla="*/ 12424 h 171557"/>
                <a:gd name="connsiteX12" fmla="*/ 169797 w 187672"/>
                <a:gd name="connsiteY12" fmla="*/ 12424 h 171557"/>
                <a:gd name="connsiteX13" fmla="*/ 169797 w 187672"/>
                <a:gd name="connsiteY13" fmla="*/ 152906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72" h="171557">
                  <a:moveTo>
                    <a:pt x="186999" y="6690"/>
                  </a:moveTo>
                  <a:cubicBezTo>
                    <a:pt x="187897" y="4549"/>
                    <a:pt x="187897" y="2141"/>
                    <a:pt x="186999" y="0"/>
                  </a:cubicBezTo>
                  <a:lnTo>
                    <a:pt x="181265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175531" y="171063"/>
                  </a:lnTo>
                  <a:cubicBezTo>
                    <a:pt x="180281" y="171063"/>
                    <a:pt x="184132" y="167212"/>
                    <a:pt x="184132" y="162462"/>
                  </a:cubicBezTo>
                  <a:close/>
                  <a:moveTo>
                    <a:pt x="17847" y="154817"/>
                  </a:moveTo>
                  <a:lnTo>
                    <a:pt x="17847" y="12424"/>
                  </a:lnTo>
                  <a:lnTo>
                    <a:pt x="169797" y="12424"/>
                  </a:lnTo>
                  <a:lnTo>
                    <a:pt x="169797" y="15290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5" name="iSHEJI-9-61">
              <a:extLst>
                <a:ext uri="{FF2B5EF4-FFF2-40B4-BE49-F238E27FC236}">
                  <a16:creationId xmlns:a16="http://schemas.microsoft.com/office/drawing/2014/main" id="{F2F3CD6A-E1BB-0230-9DF3-E46551D16A0C}"/>
                </a:ext>
              </a:extLst>
            </p:cNvPr>
            <p:cNvSpPr/>
            <p:nvPr/>
          </p:nvSpPr>
          <p:spPr>
            <a:xfrm>
              <a:off x="3134813" y="4281447"/>
              <a:ext cx="183795" cy="174604"/>
            </a:xfrm>
            <a:custGeom>
              <a:avLst/>
              <a:gdLst>
                <a:gd name="connsiteX0" fmla="*/ 176797 w 183795"/>
                <a:gd name="connsiteY0" fmla="*/ 0 h 174604"/>
                <a:gd name="connsiteX1" fmla="*/ 8601 w 183795"/>
                <a:gd name="connsiteY1" fmla="*/ 0 h 174604"/>
                <a:gd name="connsiteX2" fmla="*/ 0 w 183795"/>
                <a:gd name="connsiteY2" fmla="*/ 8601 h 174604"/>
                <a:gd name="connsiteX3" fmla="*/ 0 w 183795"/>
                <a:gd name="connsiteY3" fmla="*/ 165329 h 174604"/>
                <a:gd name="connsiteX4" fmla="*/ 8601 w 183795"/>
                <a:gd name="connsiteY4" fmla="*/ 173930 h 174604"/>
                <a:gd name="connsiteX5" fmla="*/ 176797 w 183795"/>
                <a:gd name="connsiteY5" fmla="*/ 173930 h 174604"/>
                <a:gd name="connsiteX6" fmla="*/ 183487 w 183795"/>
                <a:gd name="connsiteY6" fmla="*/ 173930 h 174604"/>
                <a:gd name="connsiteX7" fmla="*/ 183487 w 183795"/>
                <a:gd name="connsiteY7" fmla="*/ 168196 h 174604"/>
                <a:gd name="connsiteX8" fmla="*/ 183487 w 183795"/>
                <a:gd name="connsiteY8" fmla="*/ 8601 h 174604"/>
                <a:gd name="connsiteX9" fmla="*/ 176797 w 183795"/>
                <a:gd name="connsiteY9" fmla="*/ 0 h 174604"/>
                <a:gd name="connsiteX10" fmla="*/ 168196 w 183795"/>
                <a:gd name="connsiteY10" fmla="*/ 156728 h 174604"/>
                <a:gd name="connsiteX11" fmla="*/ 17202 w 183795"/>
                <a:gd name="connsiteY11" fmla="*/ 156728 h 174604"/>
                <a:gd name="connsiteX12" fmla="*/ 17202 w 183795"/>
                <a:gd name="connsiteY12" fmla="*/ 14335 h 174604"/>
                <a:gd name="connsiteX13" fmla="*/ 168196 w 183795"/>
                <a:gd name="connsiteY13" fmla="*/ 14335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74604">
                  <a:moveTo>
                    <a:pt x="176797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6797" y="173930"/>
                  </a:lnTo>
                  <a:cubicBezTo>
                    <a:pt x="178938" y="174829"/>
                    <a:pt x="181346" y="174829"/>
                    <a:pt x="183487" y="173930"/>
                  </a:cubicBezTo>
                  <a:cubicBezTo>
                    <a:pt x="183898" y="172038"/>
                    <a:pt x="183898" y="170089"/>
                    <a:pt x="183487" y="168196"/>
                  </a:cubicBezTo>
                  <a:lnTo>
                    <a:pt x="183487" y="8601"/>
                  </a:lnTo>
                  <a:cubicBezTo>
                    <a:pt x="183592" y="4511"/>
                    <a:pt x="180792" y="908"/>
                    <a:pt x="176797" y="0"/>
                  </a:cubicBezTo>
                  <a:close/>
                  <a:moveTo>
                    <a:pt x="168196" y="156728"/>
                  </a:moveTo>
                  <a:lnTo>
                    <a:pt x="17202" y="156728"/>
                  </a:lnTo>
                  <a:lnTo>
                    <a:pt x="17202" y="14335"/>
                  </a:lnTo>
                  <a:lnTo>
                    <a:pt x="168196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6" name="iSHEJI-9-62">
              <a:extLst>
                <a:ext uri="{FF2B5EF4-FFF2-40B4-BE49-F238E27FC236}">
                  <a16:creationId xmlns:a16="http://schemas.microsoft.com/office/drawing/2014/main" id="{7575E2DF-2E6F-5AE0-0E35-2ABF67F9C4CE}"/>
                </a:ext>
              </a:extLst>
            </p:cNvPr>
            <p:cNvSpPr/>
            <p:nvPr/>
          </p:nvSpPr>
          <p:spPr>
            <a:xfrm>
              <a:off x="3332635" y="4282714"/>
              <a:ext cx="186354" cy="174575"/>
            </a:xfrm>
            <a:custGeom>
              <a:avLst/>
              <a:gdLst>
                <a:gd name="connsiteX0" fmla="*/ 185398 w 186354"/>
                <a:gd name="connsiteY0" fmla="*/ 7335 h 174575"/>
                <a:gd name="connsiteX1" fmla="*/ 185398 w 186354"/>
                <a:gd name="connsiteY1" fmla="*/ 645 h 174575"/>
                <a:gd name="connsiteX2" fmla="*/ 179664 w 186354"/>
                <a:gd name="connsiteY2" fmla="*/ 645 h 174575"/>
                <a:gd name="connsiteX3" fmla="*/ 8601 w 186354"/>
                <a:gd name="connsiteY3" fmla="*/ 645 h 174575"/>
                <a:gd name="connsiteX4" fmla="*/ 0 w 186354"/>
                <a:gd name="connsiteY4" fmla="*/ 9246 h 174575"/>
                <a:gd name="connsiteX5" fmla="*/ 0 w 186354"/>
                <a:gd name="connsiteY5" fmla="*/ 165975 h 174575"/>
                <a:gd name="connsiteX6" fmla="*/ 8601 w 186354"/>
                <a:gd name="connsiteY6" fmla="*/ 174576 h 174575"/>
                <a:gd name="connsiteX7" fmla="*/ 177753 w 186354"/>
                <a:gd name="connsiteY7" fmla="*/ 174576 h 174575"/>
                <a:gd name="connsiteX8" fmla="*/ 186354 w 186354"/>
                <a:gd name="connsiteY8" fmla="*/ 165975 h 174575"/>
                <a:gd name="connsiteX9" fmla="*/ 17202 w 186354"/>
                <a:gd name="connsiteY9" fmla="*/ 155462 h 174575"/>
                <a:gd name="connsiteX10" fmla="*/ 17202 w 186354"/>
                <a:gd name="connsiteY10" fmla="*/ 13069 h 174575"/>
                <a:gd name="connsiteX11" fmla="*/ 169152 w 186354"/>
                <a:gd name="connsiteY11" fmla="*/ 13069 h 174575"/>
                <a:gd name="connsiteX12" fmla="*/ 169152 w 186354"/>
                <a:gd name="connsiteY12" fmla="*/ 153551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4575">
                  <a:moveTo>
                    <a:pt x="185398" y="7335"/>
                  </a:moveTo>
                  <a:cubicBezTo>
                    <a:pt x="186430" y="5223"/>
                    <a:pt x="186430" y="2757"/>
                    <a:pt x="185398" y="645"/>
                  </a:cubicBezTo>
                  <a:cubicBezTo>
                    <a:pt x="183583" y="-215"/>
                    <a:pt x="181480" y="-215"/>
                    <a:pt x="179664" y="645"/>
                  </a:cubicBezTo>
                  <a:lnTo>
                    <a:pt x="8601" y="645"/>
                  </a:lnTo>
                  <a:cubicBezTo>
                    <a:pt x="3851" y="645"/>
                    <a:pt x="0" y="4496"/>
                    <a:pt x="0" y="9246"/>
                  </a:cubicBezTo>
                  <a:lnTo>
                    <a:pt x="0" y="165975"/>
                  </a:lnTo>
                  <a:cubicBezTo>
                    <a:pt x="745" y="170380"/>
                    <a:pt x="4195" y="173830"/>
                    <a:pt x="8601" y="174576"/>
                  </a:cubicBezTo>
                  <a:lnTo>
                    <a:pt x="177753" y="174576"/>
                  </a:lnTo>
                  <a:cubicBezTo>
                    <a:pt x="182312" y="174136"/>
                    <a:pt x="185914" y="170533"/>
                    <a:pt x="186354" y="165975"/>
                  </a:cubicBezTo>
                  <a:close/>
                  <a:moveTo>
                    <a:pt x="17202" y="155462"/>
                  </a:moveTo>
                  <a:lnTo>
                    <a:pt x="17202" y="13069"/>
                  </a:lnTo>
                  <a:lnTo>
                    <a:pt x="169152" y="13069"/>
                  </a:lnTo>
                  <a:lnTo>
                    <a:pt x="169152" y="15355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7" name="iSHEJI-9-63">
              <a:extLst>
                <a:ext uri="{FF2B5EF4-FFF2-40B4-BE49-F238E27FC236}">
                  <a16:creationId xmlns:a16="http://schemas.microsoft.com/office/drawing/2014/main" id="{B104DA8E-F29B-340E-2592-257FE70D9706}"/>
                </a:ext>
              </a:extLst>
            </p:cNvPr>
            <p:cNvSpPr/>
            <p:nvPr/>
          </p:nvSpPr>
          <p:spPr>
            <a:xfrm>
              <a:off x="3531104" y="4282685"/>
              <a:ext cx="184103" cy="172410"/>
            </a:xfrm>
            <a:custGeom>
              <a:avLst/>
              <a:gdLst>
                <a:gd name="connsiteX0" fmla="*/ 183795 w 184103"/>
                <a:gd name="connsiteY0" fmla="*/ 674 h 172410"/>
                <a:gd name="connsiteX1" fmla="*/ 177106 w 184103"/>
                <a:gd name="connsiteY1" fmla="*/ 674 h 172410"/>
                <a:gd name="connsiteX2" fmla="*/ 8909 w 184103"/>
                <a:gd name="connsiteY2" fmla="*/ 674 h 172410"/>
                <a:gd name="connsiteX3" fmla="*/ 308 w 184103"/>
                <a:gd name="connsiteY3" fmla="*/ 9275 h 172410"/>
                <a:gd name="connsiteX4" fmla="*/ 308 w 184103"/>
                <a:gd name="connsiteY4" fmla="*/ 166003 h 172410"/>
                <a:gd name="connsiteX5" fmla="*/ 308 w 184103"/>
                <a:gd name="connsiteY5" fmla="*/ 171737 h 172410"/>
                <a:gd name="connsiteX6" fmla="*/ 6998 w 184103"/>
                <a:gd name="connsiteY6" fmla="*/ 171737 h 172410"/>
                <a:gd name="connsiteX7" fmla="*/ 175194 w 184103"/>
                <a:gd name="connsiteY7" fmla="*/ 171737 h 172410"/>
                <a:gd name="connsiteX8" fmla="*/ 183795 w 184103"/>
                <a:gd name="connsiteY8" fmla="*/ 163136 h 172410"/>
                <a:gd name="connsiteX9" fmla="*/ 183795 w 184103"/>
                <a:gd name="connsiteY9" fmla="*/ 6408 h 172410"/>
                <a:gd name="connsiteX10" fmla="*/ 183795 w 184103"/>
                <a:gd name="connsiteY10" fmla="*/ 674 h 172410"/>
                <a:gd name="connsiteX11" fmla="*/ 168505 w 184103"/>
                <a:gd name="connsiteY11" fmla="*/ 154535 h 172410"/>
                <a:gd name="connsiteX12" fmla="*/ 17510 w 184103"/>
                <a:gd name="connsiteY12" fmla="*/ 154535 h 172410"/>
                <a:gd name="connsiteX13" fmla="*/ 17510 w 184103"/>
                <a:gd name="connsiteY13" fmla="*/ 13097 h 172410"/>
                <a:gd name="connsiteX14" fmla="*/ 168505 w 184103"/>
                <a:gd name="connsiteY14" fmla="*/ 13097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3" h="172410">
                  <a:moveTo>
                    <a:pt x="183795" y="674"/>
                  </a:moveTo>
                  <a:cubicBezTo>
                    <a:pt x="181654" y="-225"/>
                    <a:pt x="179246" y="-225"/>
                    <a:pt x="177106" y="674"/>
                  </a:cubicBezTo>
                  <a:lnTo>
                    <a:pt x="8909" y="674"/>
                  </a:lnTo>
                  <a:cubicBezTo>
                    <a:pt x="4159" y="674"/>
                    <a:pt x="308" y="4525"/>
                    <a:pt x="308" y="9275"/>
                  </a:cubicBezTo>
                  <a:lnTo>
                    <a:pt x="308" y="166003"/>
                  </a:lnTo>
                  <a:cubicBezTo>
                    <a:pt x="-103" y="167895"/>
                    <a:pt x="-103" y="169845"/>
                    <a:pt x="308" y="171737"/>
                  </a:cubicBezTo>
                  <a:cubicBezTo>
                    <a:pt x="2449" y="172635"/>
                    <a:pt x="4857" y="172635"/>
                    <a:pt x="6998" y="171737"/>
                  </a:cubicBezTo>
                  <a:lnTo>
                    <a:pt x="175194" y="171737"/>
                  </a:lnTo>
                  <a:cubicBezTo>
                    <a:pt x="179944" y="171737"/>
                    <a:pt x="183795" y="167886"/>
                    <a:pt x="183795" y="163136"/>
                  </a:cubicBezTo>
                  <a:lnTo>
                    <a:pt x="183795" y="6408"/>
                  </a:lnTo>
                  <a:cubicBezTo>
                    <a:pt x="184206" y="4516"/>
                    <a:pt x="184206" y="2566"/>
                    <a:pt x="183795" y="674"/>
                  </a:cubicBezTo>
                  <a:close/>
                  <a:moveTo>
                    <a:pt x="168505" y="154535"/>
                  </a:moveTo>
                  <a:lnTo>
                    <a:pt x="17510" y="154535"/>
                  </a:lnTo>
                  <a:lnTo>
                    <a:pt x="17510" y="13097"/>
                  </a:lnTo>
                  <a:lnTo>
                    <a:pt x="168505" y="130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8" name="iSHEJI-9-64">
              <a:extLst>
                <a:ext uri="{FF2B5EF4-FFF2-40B4-BE49-F238E27FC236}">
                  <a16:creationId xmlns:a16="http://schemas.microsoft.com/office/drawing/2014/main" id="{84090481-FCBD-7F4E-5891-86A6FF557866}"/>
                </a:ext>
              </a:extLst>
            </p:cNvPr>
            <p:cNvSpPr/>
            <p:nvPr/>
          </p:nvSpPr>
          <p:spPr>
            <a:xfrm>
              <a:off x="3728460" y="4280492"/>
              <a:ext cx="182067" cy="172664"/>
            </a:xfrm>
            <a:custGeom>
              <a:avLst/>
              <a:gdLst>
                <a:gd name="connsiteX0" fmla="*/ 178527 w 182067"/>
                <a:gd name="connsiteY0" fmla="*/ 0 h 172664"/>
                <a:gd name="connsiteX1" fmla="*/ 9375 w 182067"/>
                <a:gd name="connsiteY1" fmla="*/ 0 h 172664"/>
                <a:gd name="connsiteX2" fmla="*/ 774 w 182067"/>
                <a:gd name="connsiteY2" fmla="*/ 8601 h 172664"/>
                <a:gd name="connsiteX3" fmla="*/ 774 w 182067"/>
                <a:gd name="connsiteY3" fmla="*/ 165329 h 172664"/>
                <a:gd name="connsiteX4" fmla="*/ 774 w 182067"/>
                <a:gd name="connsiteY4" fmla="*/ 172019 h 172664"/>
                <a:gd name="connsiteX5" fmla="*/ 6508 w 182067"/>
                <a:gd name="connsiteY5" fmla="*/ 172019 h 172664"/>
                <a:gd name="connsiteX6" fmla="*/ 175660 w 182067"/>
                <a:gd name="connsiteY6" fmla="*/ 172019 h 172664"/>
                <a:gd name="connsiteX7" fmla="*/ 181394 w 182067"/>
                <a:gd name="connsiteY7" fmla="*/ 172019 h 172664"/>
                <a:gd name="connsiteX8" fmla="*/ 181394 w 182067"/>
                <a:gd name="connsiteY8" fmla="*/ 165329 h 172664"/>
                <a:gd name="connsiteX9" fmla="*/ 181394 w 182067"/>
                <a:gd name="connsiteY9" fmla="*/ 8601 h 172664"/>
                <a:gd name="connsiteX10" fmla="*/ 178527 w 182067"/>
                <a:gd name="connsiteY10" fmla="*/ 0 h 172664"/>
                <a:gd name="connsiteX11" fmla="*/ 169926 w 182067"/>
                <a:gd name="connsiteY11" fmla="*/ 156728 h 172664"/>
                <a:gd name="connsiteX12" fmla="*/ 17976 w 182067"/>
                <a:gd name="connsiteY12" fmla="*/ 156728 h 172664"/>
                <a:gd name="connsiteX13" fmla="*/ 17976 w 182067"/>
                <a:gd name="connsiteY13" fmla="*/ 15291 h 172664"/>
                <a:gd name="connsiteX14" fmla="*/ 169926 w 182067"/>
                <a:gd name="connsiteY14" fmla="*/ 15291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067" h="172664">
                  <a:moveTo>
                    <a:pt x="178527" y="0"/>
                  </a:moveTo>
                  <a:lnTo>
                    <a:pt x="9375" y="0"/>
                  </a:lnTo>
                  <a:cubicBezTo>
                    <a:pt x="4969" y="745"/>
                    <a:pt x="1520" y="4195"/>
                    <a:pt x="774" y="8601"/>
                  </a:cubicBezTo>
                  <a:lnTo>
                    <a:pt x="774" y="165329"/>
                  </a:lnTo>
                  <a:cubicBezTo>
                    <a:pt x="-258" y="167441"/>
                    <a:pt x="-258" y="169907"/>
                    <a:pt x="774" y="172019"/>
                  </a:cubicBezTo>
                  <a:cubicBezTo>
                    <a:pt x="2590" y="172879"/>
                    <a:pt x="4692" y="172879"/>
                    <a:pt x="6508" y="172019"/>
                  </a:cubicBezTo>
                  <a:lnTo>
                    <a:pt x="175660" y="172019"/>
                  </a:lnTo>
                  <a:lnTo>
                    <a:pt x="181394" y="172019"/>
                  </a:lnTo>
                  <a:cubicBezTo>
                    <a:pt x="182292" y="169878"/>
                    <a:pt x="182292" y="167470"/>
                    <a:pt x="181394" y="165329"/>
                  </a:cubicBezTo>
                  <a:lnTo>
                    <a:pt x="181394" y="8601"/>
                  </a:lnTo>
                  <a:cubicBezTo>
                    <a:pt x="181948" y="5438"/>
                    <a:pt x="180869" y="2198"/>
                    <a:pt x="178527" y="0"/>
                  </a:cubicBezTo>
                  <a:close/>
                  <a:moveTo>
                    <a:pt x="169926" y="156728"/>
                  </a:moveTo>
                  <a:lnTo>
                    <a:pt x="17976" y="156728"/>
                  </a:lnTo>
                  <a:lnTo>
                    <a:pt x="17976" y="15291"/>
                  </a:lnTo>
                  <a:lnTo>
                    <a:pt x="169926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9" name="iSHEJI-9-65">
              <a:extLst>
                <a:ext uri="{FF2B5EF4-FFF2-40B4-BE49-F238E27FC236}">
                  <a16:creationId xmlns:a16="http://schemas.microsoft.com/office/drawing/2014/main" id="{B51C5335-7E44-E0F1-21B8-3B39A4C4350A}"/>
                </a:ext>
              </a:extLst>
            </p:cNvPr>
            <p:cNvSpPr/>
            <p:nvPr/>
          </p:nvSpPr>
          <p:spPr>
            <a:xfrm>
              <a:off x="3928012" y="4282592"/>
              <a:ext cx="185892" cy="175256"/>
            </a:xfrm>
            <a:custGeom>
              <a:avLst/>
              <a:gdLst>
                <a:gd name="connsiteX0" fmla="*/ 185398 w 185892"/>
                <a:gd name="connsiteY0" fmla="*/ 6501 h 175256"/>
                <a:gd name="connsiteX1" fmla="*/ 185398 w 185892"/>
                <a:gd name="connsiteY1" fmla="*/ 767 h 175256"/>
                <a:gd name="connsiteX2" fmla="*/ 179664 w 185892"/>
                <a:gd name="connsiteY2" fmla="*/ 767 h 175256"/>
                <a:gd name="connsiteX3" fmla="*/ 8601 w 185892"/>
                <a:gd name="connsiteY3" fmla="*/ 767 h 175256"/>
                <a:gd name="connsiteX4" fmla="*/ 0 w 185892"/>
                <a:gd name="connsiteY4" fmla="*/ 9368 h 175256"/>
                <a:gd name="connsiteX5" fmla="*/ 0 w 185892"/>
                <a:gd name="connsiteY5" fmla="*/ 166096 h 175256"/>
                <a:gd name="connsiteX6" fmla="*/ 8601 w 185892"/>
                <a:gd name="connsiteY6" fmla="*/ 174697 h 175256"/>
                <a:gd name="connsiteX7" fmla="*/ 176797 w 185892"/>
                <a:gd name="connsiteY7" fmla="*/ 174697 h 175256"/>
                <a:gd name="connsiteX8" fmla="*/ 182531 w 185892"/>
                <a:gd name="connsiteY8" fmla="*/ 174697 h 175256"/>
                <a:gd name="connsiteX9" fmla="*/ 182531 w 185892"/>
                <a:gd name="connsiteY9" fmla="*/ 168008 h 175256"/>
                <a:gd name="connsiteX10" fmla="*/ 17202 w 185892"/>
                <a:gd name="connsiteY10" fmla="*/ 154628 h 175256"/>
                <a:gd name="connsiteX11" fmla="*/ 17202 w 185892"/>
                <a:gd name="connsiteY11" fmla="*/ 13190 h 175256"/>
                <a:gd name="connsiteX12" fmla="*/ 168196 w 185892"/>
                <a:gd name="connsiteY12" fmla="*/ 13190 h 175256"/>
                <a:gd name="connsiteX13" fmla="*/ 168196 w 185892"/>
                <a:gd name="connsiteY13" fmla="*/ 152717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5256">
                  <a:moveTo>
                    <a:pt x="185398" y="6501"/>
                  </a:moveTo>
                  <a:cubicBezTo>
                    <a:pt x="186058" y="4647"/>
                    <a:pt x="186058" y="2621"/>
                    <a:pt x="185398" y="767"/>
                  </a:cubicBezTo>
                  <a:cubicBezTo>
                    <a:pt x="183621" y="-256"/>
                    <a:pt x="181442" y="-256"/>
                    <a:pt x="179664" y="767"/>
                  </a:cubicBezTo>
                  <a:lnTo>
                    <a:pt x="8601" y="767"/>
                  </a:lnTo>
                  <a:cubicBezTo>
                    <a:pt x="3851" y="767"/>
                    <a:pt x="0" y="4618"/>
                    <a:pt x="0" y="9368"/>
                  </a:cubicBezTo>
                  <a:lnTo>
                    <a:pt x="0" y="166096"/>
                  </a:lnTo>
                  <a:cubicBezTo>
                    <a:pt x="0" y="170846"/>
                    <a:pt x="3851" y="174697"/>
                    <a:pt x="8601" y="174697"/>
                  </a:cubicBezTo>
                  <a:lnTo>
                    <a:pt x="176797" y="174697"/>
                  </a:lnTo>
                  <a:cubicBezTo>
                    <a:pt x="178632" y="175443"/>
                    <a:pt x="180697" y="175443"/>
                    <a:pt x="182531" y="174697"/>
                  </a:cubicBezTo>
                  <a:cubicBezTo>
                    <a:pt x="183258" y="172528"/>
                    <a:pt x="183258" y="170177"/>
                    <a:pt x="182531" y="168008"/>
                  </a:cubicBezTo>
                  <a:close/>
                  <a:moveTo>
                    <a:pt x="17202" y="154628"/>
                  </a:moveTo>
                  <a:lnTo>
                    <a:pt x="17202" y="13190"/>
                  </a:lnTo>
                  <a:lnTo>
                    <a:pt x="168196" y="13190"/>
                  </a:lnTo>
                  <a:lnTo>
                    <a:pt x="168196" y="1527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0" name="iSHEJI-9-66">
              <a:extLst>
                <a:ext uri="{FF2B5EF4-FFF2-40B4-BE49-F238E27FC236}">
                  <a16:creationId xmlns:a16="http://schemas.microsoft.com/office/drawing/2014/main" id="{D0F238DE-3B36-5AFC-C587-8EADD00D1AF7}"/>
                </a:ext>
              </a:extLst>
            </p:cNvPr>
            <p:cNvSpPr/>
            <p:nvPr/>
          </p:nvSpPr>
          <p:spPr>
            <a:xfrm>
              <a:off x="1651626" y="4281447"/>
              <a:ext cx="467318" cy="173930"/>
            </a:xfrm>
            <a:custGeom>
              <a:avLst/>
              <a:gdLst>
                <a:gd name="connsiteX0" fmla="*/ 467319 w 467318"/>
                <a:gd name="connsiteY0" fmla="*/ 8601 h 173930"/>
                <a:gd name="connsiteX1" fmla="*/ 458718 w 467318"/>
                <a:gd name="connsiteY1" fmla="*/ 0 h 173930"/>
                <a:gd name="connsiteX2" fmla="*/ 8601 w 467318"/>
                <a:gd name="connsiteY2" fmla="*/ 0 h 173930"/>
                <a:gd name="connsiteX3" fmla="*/ 0 w 467318"/>
                <a:gd name="connsiteY3" fmla="*/ 8601 h 173930"/>
                <a:gd name="connsiteX4" fmla="*/ 0 w 467318"/>
                <a:gd name="connsiteY4" fmla="*/ 165329 h 173930"/>
                <a:gd name="connsiteX5" fmla="*/ 8601 w 467318"/>
                <a:gd name="connsiteY5" fmla="*/ 173930 h 173930"/>
                <a:gd name="connsiteX6" fmla="*/ 459673 w 467318"/>
                <a:gd name="connsiteY6" fmla="*/ 173930 h 173930"/>
                <a:gd name="connsiteX7" fmla="*/ 465407 w 467318"/>
                <a:gd name="connsiteY7" fmla="*/ 173930 h 173930"/>
                <a:gd name="connsiteX8" fmla="*/ 465407 w 467318"/>
                <a:gd name="connsiteY8" fmla="*/ 167241 h 173930"/>
                <a:gd name="connsiteX9" fmla="*/ 17202 w 467318"/>
                <a:gd name="connsiteY9" fmla="*/ 157684 h 173930"/>
                <a:gd name="connsiteX10" fmla="*/ 17202 w 467318"/>
                <a:gd name="connsiteY10" fmla="*/ 14335 h 173930"/>
                <a:gd name="connsiteX11" fmla="*/ 451072 w 467318"/>
                <a:gd name="connsiteY11" fmla="*/ 14335 h 173930"/>
                <a:gd name="connsiteX12" fmla="*/ 451072 w 467318"/>
                <a:gd name="connsiteY12" fmla="*/ 157684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7318" h="173930">
                  <a:moveTo>
                    <a:pt x="467319" y="8601"/>
                  </a:moveTo>
                  <a:cubicBezTo>
                    <a:pt x="467319" y="3851"/>
                    <a:pt x="463468" y="0"/>
                    <a:pt x="458718" y="0"/>
                  </a:cubicBezTo>
                  <a:lnTo>
                    <a:pt x="8601" y="0"/>
                  </a:lnTo>
                  <a:cubicBezTo>
                    <a:pt x="3850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749" y="169735"/>
                    <a:pt x="4198" y="173185"/>
                    <a:pt x="8601" y="173930"/>
                  </a:cubicBezTo>
                  <a:lnTo>
                    <a:pt x="459673" y="173930"/>
                  </a:lnTo>
                  <a:lnTo>
                    <a:pt x="465407" y="173930"/>
                  </a:lnTo>
                  <a:cubicBezTo>
                    <a:pt x="466310" y="171790"/>
                    <a:pt x="466310" y="169381"/>
                    <a:pt x="465407" y="167241"/>
                  </a:cubicBezTo>
                  <a:close/>
                  <a:moveTo>
                    <a:pt x="17202" y="157684"/>
                  </a:moveTo>
                  <a:lnTo>
                    <a:pt x="17202" y="14335"/>
                  </a:lnTo>
                  <a:lnTo>
                    <a:pt x="451072" y="14335"/>
                  </a:lnTo>
                  <a:lnTo>
                    <a:pt x="451072" y="15768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1" name="iSHEJI-9-67">
              <a:extLst>
                <a:ext uri="{FF2B5EF4-FFF2-40B4-BE49-F238E27FC236}">
                  <a16:creationId xmlns:a16="http://schemas.microsoft.com/office/drawing/2014/main" id="{CBACA15F-8773-7AE8-9F1B-7C9F2558B4D5}"/>
                </a:ext>
              </a:extLst>
            </p:cNvPr>
            <p:cNvSpPr/>
            <p:nvPr/>
          </p:nvSpPr>
          <p:spPr>
            <a:xfrm>
              <a:off x="4138719" y="4281758"/>
              <a:ext cx="408963" cy="172382"/>
            </a:xfrm>
            <a:custGeom>
              <a:avLst/>
              <a:gdLst>
                <a:gd name="connsiteX0" fmla="*/ 401872 w 408963"/>
                <a:gd name="connsiteY0" fmla="*/ 645 h 172382"/>
                <a:gd name="connsiteX1" fmla="*/ 395183 w 408963"/>
                <a:gd name="connsiteY1" fmla="*/ 645 h 172382"/>
                <a:gd name="connsiteX2" fmla="*/ 6229 w 408963"/>
                <a:gd name="connsiteY2" fmla="*/ 645 h 172382"/>
                <a:gd name="connsiteX3" fmla="*/ 495 w 408963"/>
                <a:gd name="connsiteY3" fmla="*/ 645 h 172382"/>
                <a:gd name="connsiteX4" fmla="*/ 495 w 408963"/>
                <a:gd name="connsiteY4" fmla="*/ 6379 h 172382"/>
                <a:gd name="connsiteX5" fmla="*/ 495 w 408963"/>
                <a:gd name="connsiteY5" fmla="*/ 163108 h 172382"/>
                <a:gd name="connsiteX6" fmla="*/ 9096 w 408963"/>
                <a:gd name="connsiteY6" fmla="*/ 171708 h 172382"/>
                <a:gd name="connsiteX7" fmla="*/ 401872 w 408963"/>
                <a:gd name="connsiteY7" fmla="*/ 171708 h 172382"/>
                <a:gd name="connsiteX8" fmla="*/ 408562 w 408963"/>
                <a:gd name="connsiteY8" fmla="*/ 171708 h 172382"/>
                <a:gd name="connsiteX9" fmla="*/ 408562 w 408963"/>
                <a:gd name="connsiteY9" fmla="*/ 165975 h 172382"/>
                <a:gd name="connsiteX10" fmla="*/ 408562 w 408963"/>
                <a:gd name="connsiteY10" fmla="*/ 7335 h 172382"/>
                <a:gd name="connsiteX11" fmla="*/ 401872 w 408963"/>
                <a:gd name="connsiteY11" fmla="*/ 645 h 172382"/>
                <a:gd name="connsiteX12" fmla="*/ 388493 w 408963"/>
                <a:gd name="connsiteY12" fmla="*/ 155462 h 172382"/>
                <a:gd name="connsiteX13" fmla="*/ 11007 w 408963"/>
                <a:gd name="connsiteY13" fmla="*/ 155462 h 172382"/>
                <a:gd name="connsiteX14" fmla="*/ 11007 w 408963"/>
                <a:gd name="connsiteY14" fmla="*/ 14024 h 172382"/>
                <a:gd name="connsiteX15" fmla="*/ 388493 w 408963"/>
                <a:gd name="connsiteY15" fmla="*/ 14024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63" h="172382">
                  <a:moveTo>
                    <a:pt x="401872" y="645"/>
                  </a:moveTo>
                  <a:lnTo>
                    <a:pt x="395183" y="645"/>
                  </a:ln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8"/>
                    <a:pt x="9096" y="171708"/>
                  </a:cubicBezTo>
                  <a:lnTo>
                    <a:pt x="401872" y="171708"/>
                  </a:lnTo>
                  <a:cubicBezTo>
                    <a:pt x="404013" y="172607"/>
                    <a:pt x="406421" y="172607"/>
                    <a:pt x="408562" y="171708"/>
                  </a:cubicBezTo>
                  <a:cubicBezTo>
                    <a:pt x="409097" y="169835"/>
                    <a:pt x="409097" y="167848"/>
                    <a:pt x="408562" y="165975"/>
                  </a:cubicBezTo>
                  <a:lnTo>
                    <a:pt x="408562" y="7335"/>
                  </a:lnTo>
                  <a:cubicBezTo>
                    <a:pt x="407224" y="4363"/>
                    <a:pt x="404845" y="1983"/>
                    <a:pt x="401872" y="645"/>
                  </a:cubicBezTo>
                  <a:close/>
                  <a:moveTo>
                    <a:pt x="388493" y="155462"/>
                  </a:moveTo>
                  <a:lnTo>
                    <a:pt x="11007" y="155462"/>
                  </a:lnTo>
                  <a:lnTo>
                    <a:pt x="11007" y="14024"/>
                  </a:lnTo>
                  <a:lnTo>
                    <a:pt x="388493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2" name="iSHEJI-9-68">
              <a:extLst>
                <a:ext uri="{FF2B5EF4-FFF2-40B4-BE49-F238E27FC236}">
                  <a16:creationId xmlns:a16="http://schemas.microsoft.com/office/drawing/2014/main" id="{F80C0736-8B7D-D76A-F84B-7B3E3A999F92}"/>
                </a:ext>
              </a:extLst>
            </p:cNvPr>
            <p:cNvSpPr/>
            <p:nvPr/>
          </p:nvSpPr>
          <p:spPr>
            <a:xfrm>
              <a:off x="2644157" y="4473396"/>
              <a:ext cx="1102867" cy="172653"/>
            </a:xfrm>
            <a:custGeom>
              <a:avLst/>
              <a:gdLst>
                <a:gd name="connsiteX0" fmla="*/ 1092722 w 1102867"/>
                <a:gd name="connsiteY0" fmla="*/ 139 h 172653"/>
                <a:gd name="connsiteX1" fmla="*/ 8047 w 1102867"/>
                <a:gd name="connsiteY1" fmla="*/ 139 h 172653"/>
                <a:gd name="connsiteX2" fmla="*/ 344 w 1102867"/>
                <a:gd name="connsiteY2" fmla="*/ 7727 h 172653"/>
                <a:gd name="connsiteX3" fmla="*/ 401 w 1102867"/>
                <a:gd name="connsiteY3" fmla="*/ 8740 h 172653"/>
                <a:gd name="connsiteX4" fmla="*/ 401 w 1102867"/>
                <a:gd name="connsiteY4" fmla="*/ 166425 h 172653"/>
                <a:gd name="connsiteX5" fmla="*/ 401 w 1102867"/>
                <a:gd name="connsiteY5" fmla="*/ 172158 h 172653"/>
                <a:gd name="connsiteX6" fmla="*/ 6135 w 1102867"/>
                <a:gd name="connsiteY6" fmla="*/ 172158 h 172653"/>
                <a:gd name="connsiteX7" fmla="*/ 1092722 w 1102867"/>
                <a:gd name="connsiteY7" fmla="*/ 172158 h 172653"/>
                <a:gd name="connsiteX8" fmla="*/ 1101323 w 1102867"/>
                <a:gd name="connsiteY8" fmla="*/ 163557 h 172653"/>
                <a:gd name="connsiteX9" fmla="*/ 1101323 w 1102867"/>
                <a:gd name="connsiteY9" fmla="*/ 13519 h 172653"/>
                <a:gd name="connsiteX10" fmla="*/ 1099183 w 1102867"/>
                <a:gd name="connsiteY10" fmla="*/ 1544 h 172653"/>
                <a:gd name="connsiteX11" fmla="*/ 1092722 w 1102867"/>
                <a:gd name="connsiteY11" fmla="*/ 139 h 172653"/>
                <a:gd name="connsiteX12" fmla="*/ 1085077 w 1102867"/>
                <a:gd name="connsiteY12" fmla="*/ 156868 h 172653"/>
                <a:gd name="connsiteX13" fmla="*/ 16648 w 1102867"/>
                <a:gd name="connsiteY13" fmla="*/ 156868 h 172653"/>
                <a:gd name="connsiteX14" fmla="*/ 16648 w 1102867"/>
                <a:gd name="connsiteY14" fmla="*/ 18297 h 172653"/>
                <a:gd name="connsiteX15" fmla="*/ 1085077 w 1102867"/>
                <a:gd name="connsiteY15" fmla="*/ 18297 h 1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2867" h="172653">
                  <a:moveTo>
                    <a:pt x="1092722" y="139"/>
                  </a:moveTo>
                  <a:lnTo>
                    <a:pt x="8047" y="139"/>
                  </a:lnTo>
                  <a:cubicBezTo>
                    <a:pt x="3823" y="111"/>
                    <a:pt x="373" y="3503"/>
                    <a:pt x="344" y="7727"/>
                  </a:cubicBezTo>
                  <a:cubicBezTo>
                    <a:pt x="334" y="8062"/>
                    <a:pt x="363" y="8406"/>
                    <a:pt x="401" y="8740"/>
                  </a:cubicBezTo>
                  <a:lnTo>
                    <a:pt x="401" y="166425"/>
                  </a:lnTo>
                  <a:cubicBezTo>
                    <a:pt x="-134" y="168298"/>
                    <a:pt x="-134" y="170285"/>
                    <a:pt x="401" y="172158"/>
                  </a:cubicBezTo>
                  <a:cubicBezTo>
                    <a:pt x="2255" y="172818"/>
                    <a:pt x="4281" y="172818"/>
                    <a:pt x="6135" y="172158"/>
                  </a:cubicBezTo>
                  <a:lnTo>
                    <a:pt x="1092722" y="172158"/>
                  </a:lnTo>
                  <a:cubicBezTo>
                    <a:pt x="1097472" y="172158"/>
                    <a:pt x="1101323" y="168307"/>
                    <a:pt x="1101323" y="163557"/>
                  </a:cubicBezTo>
                  <a:lnTo>
                    <a:pt x="1101323" y="13519"/>
                  </a:lnTo>
                  <a:cubicBezTo>
                    <a:pt x="1104038" y="9620"/>
                    <a:pt x="1103082" y="4258"/>
                    <a:pt x="1099183" y="1544"/>
                  </a:cubicBezTo>
                  <a:cubicBezTo>
                    <a:pt x="1097300" y="235"/>
                    <a:pt x="1094978" y="-272"/>
                    <a:pt x="1092722" y="139"/>
                  </a:cubicBezTo>
                  <a:close/>
                  <a:moveTo>
                    <a:pt x="1085077" y="156868"/>
                  </a:moveTo>
                  <a:lnTo>
                    <a:pt x="16648" y="156868"/>
                  </a:lnTo>
                  <a:lnTo>
                    <a:pt x="16648" y="18297"/>
                  </a:lnTo>
                  <a:lnTo>
                    <a:pt x="1085077" y="182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3" name="iSHEJI-9-69">
              <a:extLst>
                <a:ext uri="{FF2B5EF4-FFF2-40B4-BE49-F238E27FC236}">
                  <a16:creationId xmlns:a16="http://schemas.microsoft.com/office/drawing/2014/main" id="{79BDDCA0-EA08-5CD8-9923-B6EE5BEC147F}"/>
                </a:ext>
              </a:extLst>
            </p:cNvPr>
            <p:cNvSpPr/>
            <p:nvPr/>
          </p:nvSpPr>
          <p:spPr>
            <a:xfrm>
              <a:off x="1653816" y="4560006"/>
              <a:ext cx="181974" cy="84282"/>
            </a:xfrm>
            <a:custGeom>
              <a:avLst/>
              <a:gdLst>
                <a:gd name="connsiteX0" fmla="*/ 175563 w 181974"/>
                <a:gd name="connsiteY0" fmla="*/ 495 h 84282"/>
                <a:gd name="connsiteX1" fmla="*/ 6411 w 181974"/>
                <a:gd name="connsiteY1" fmla="*/ 495 h 84282"/>
                <a:gd name="connsiteX2" fmla="*/ 677 w 181974"/>
                <a:gd name="connsiteY2" fmla="*/ 495 h 84282"/>
                <a:gd name="connsiteX3" fmla="*/ 677 w 181974"/>
                <a:gd name="connsiteY3" fmla="*/ 6229 h 84282"/>
                <a:gd name="connsiteX4" fmla="*/ 677 w 181974"/>
                <a:gd name="connsiteY4" fmla="*/ 76947 h 84282"/>
                <a:gd name="connsiteX5" fmla="*/ 677 w 181974"/>
                <a:gd name="connsiteY5" fmla="*/ 83637 h 84282"/>
                <a:gd name="connsiteX6" fmla="*/ 6411 w 181974"/>
                <a:gd name="connsiteY6" fmla="*/ 83637 h 84282"/>
                <a:gd name="connsiteX7" fmla="*/ 175563 w 181974"/>
                <a:gd name="connsiteY7" fmla="*/ 83637 h 84282"/>
                <a:gd name="connsiteX8" fmla="*/ 181297 w 181974"/>
                <a:gd name="connsiteY8" fmla="*/ 83637 h 84282"/>
                <a:gd name="connsiteX9" fmla="*/ 181297 w 181974"/>
                <a:gd name="connsiteY9" fmla="*/ 76947 h 84282"/>
                <a:gd name="connsiteX10" fmla="*/ 181297 w 181974"/>
                <a:gd name="connsiteY10" fmla="*/ 6229 h 84282"/>
                <a:gd name="connsiteX11" fmla="*/ 175563 w 181974"/>
                <a:gd name="connsiteY11" fmla="*/ 495 h 84282"/>
                <a:gd name="connsiteX12" fmla="*/ 166962 w 181974"/>
                <a:gd name="connsiteY12" fmla="*/ 71214 h 84282"/>
                <a:gd name="connsiteX13" fmla="*/ 15012 w 181974"/>
                <a:gd name="connsiteY13" fmla="*/ 71214 h 84282"/>
                <a:gd name="connsiteX14" fmla="*/ 15012 w 181974"/>
                <a:gd name="connsiteY14" fmla="*/ 22475 h 84282"/>
                <a:gd name="connsiteX15" fmla="*/ 166962 w 181974"/>
                <a:gd name="connsiteY15" fmla="*/ 22475 h 8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974" h="84282">
                  <a:moveTo>
                    <a:pt x="175563" y="495"/>
                  </a:moveTo>
                  <a:lnTo>
                    <a:pt x="6411" y="495"/>
                  </a:lnTo>
                  <a:cubicBezTo>
                    <a:pt x="4556" y="-165"/>
                    <a:pt x="2532" y="-165"/>
                    <a:pt x="677" y="495"/>
                  </a:cubicBezTo>
                  <a:cubicBezTo>
                    <a:pt x="-184" y="2310"/>
                    <a:pt x="-184" y="4413"/>
                    <a:pt x="677" y="6229"/>
                  </a:cubicBezTo>
                  <a:lnTo>
                    <a:pt x="677" y="76947"/>
                  </a:lnTo>
                  <a:cubicBezTo>
                    <a:pt x="-226" y="79088"/>
                    <a:pt x="-226" y="81496"/>
                    <a:pt x="677" y="83637"/>
                  </a:cubicBezTo>
                  <a:cubicBezTo>
                    <a:pt x="2492" y="84497"/>
                    <a:pt x="4596" y="84497"/>
                    <a:pt x="6411" y="83637"/>
                  </a:cubicBezTo>
                  <a:lnTo>
                    <a:pt x="175563" y="83637"/>
                  </a:lnTo>
                  <a:cubicBezTo>
                    <a:pt x="175563" y="83637"/>
                    <a:pt x="180342" y="83637"/>
                    <a:pt x="181297" y="83637"/>
                  </a:cubicBezTo>
                  <a:cubicBezTo>
                    <a:pt x="182200" y="81496"/>
                    <a:pt x="182200" y="79088"/>
                    <a:pt x="181297" y="76947"/>
                  </a:cubicBezTo>
                  <a:lnTo>
                    <a:pt x="181297" y="6229"/>
                  </a:lnTo>
                  <a:cubicBezTo>
                    <a:pt x="180463" y="3476"/>
                    <a:pt x="178312" y="1326"/>
                    <a:pt x="175563" y="495"/>
                  </a:cubicBezTo>
                  <a:close/>
                  <a:moveTo>
                    <a:pt x="166962" y="71214"/>
                  </a:moveTo>
                  <a:lnTo>
                    <a:pt x="15012" y="71214"/>
                  </a:lnTo>
                  <a:lnTo>
                    <a:pt x="15012" y="22475"/>
                  </a:lnTo>
                  <a:lnTo>
                    <a:pt x="166962" y="2247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4" name="iSHEJI-9-70">
              <a:extLst>
                <a:ext uri="{FF2B5EF4-FFF2-40B4-BE49-F238E27FC236}">
                  <a16:creationId xmlns:a16="http://schemas.microsoft.com/office/drawing/2014/main" id="{36EE38BC-7798-E12D-74B4-646BA9770350}"/>
                </a:ext>
              </a:extLst>
            </p:cNvPr>
            <p:cNvSpPr/>
            <p:nvPr/>
          </p:nvSpPr>
          <p:spPr>
            <a:xfrm>
              <a:off x="1850868" y="4476684"/>
              <a:ext cx="182949" cy="89268"/>
            </a:xfrm>
            <a:custGeom>
              <a:avLst/>
              <a:gdLst>
                <a:gd name="connsiteX0" fmla="*/ 182067 w 182949"/>
                <a:gd name="connsiteY0" fmla="*/ 674 h 89268"/>
                <a:gd name="connsiteX1" fmla="*/ 175378 w 182949"/>
                <a:gd name="connsiteY1" fmla="*/ 674 h 89268"/>
                <a:gd name="connsiteX2" fmla="*/ 7181 w 182949"/>
                <a:gd name="connsiteY2" fmla="*/ 674 h 89268"/>
                <a:gd name="connsiteX3" fmla="*/ 492 w 182949"/>
                <a:gd name="connsiteY3" fmla="*/ 10230 h 89268"/>
                <a:gd name="connsiteX4" fmla="*/ 492 w 182949"/>
                <a:gd name="connsiteY4" fmla="*/ 82861 h 89268"/>
                <a:gd name="connsiteX5" fmla="*/ 492 w 182949"/>
                <a:gd name="connsiteY5" fmla="*/ 88595 h 89268"/>
                <a:gd name="connsiteX6" fmla="*/ 492 w 182949"/>
                <a:gd name="connsiteY6" fmla="*/ 88595 h 89268"/>
                <a:gd name="connsiteX7" fmla="*/ 6226 w 182949"/>
                <a:gd name="connsiteY7" fmla="*/ 88595 h 89268"/>
                <a:gd name="connsiteX8" fmla="*/ 175378 w 182949"/>
                <a:gd name="connsiteY8" fmla="*/ 88595 h 89268"/>
                <a:gd name="connsiteX9" fmla="*/ 182067 w 182949"/>
                <a:gd name="connsiteY9" fmla="*/ 88595 h 89268"/>
                <a:gd name="connsiteX10" fmla="*/ 182067 w 182949"/>
                <a:gd name="connsiteY10" fmla="*/ 82861 h 89268"/>
                <a:gd name="connsiteX11" fmla="*/ 182067 w 182949"/>
                <a:gd name="connsiteY11" fmla="*/ 10230 h 89268"/>
                <a:gd name="connsiteX12" fmla="*/ 182067 w 182949"/>
                <a:gd name="connsiteY12" fmla="*/ 674 h 89268"/>
                <a:gd name="connsiteX13" fmla="*/ 167732 w 182949"/>
                <a:gd name="connsiteY13" fmla="*/ 15009 h 89268"/>
                <a:gd name="connsiteX14" fmla="*/ 167732 w 182949"/>
                <a:gd name="connsiteY14" fmla="*/ 70437 h 89268"/>
                <a:gd name="connsiteX15" fmla="*/ 15782 w 182949"/>
                <a:gd name="connsiteY15" fmla="*/ 70437 h 89268"/>
                <a:gd name="connsiteX16" fmla="*/ 15782 w 182949"/>
                <a:gd name="connsiteY16" fmla="*/ 15009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949" h="89268">
                  <a:moveTo>
                    <a:pt x="182067" y="674"/>
                  </a:moveTo>
                  <a:cubicBezTo>
                    <a:pt x="179929" y="-225"/>
                    <a:pt x="177516" y="-225"/>
                    <a:pt x="175378" y="674"/>
                  </a:cubicBezTo>
                  <a:lnTo>
                    <a:pt x="7181" y="674"/>
                  </a:lnTo>
                  <a:cubicBezTo>
                    <a:pt x="2801" y="1629"/>
                    <a:pt x="-109" y="5787"/>
                    <a:pt x="492" y="10230"/>
                  </a:cubicBezTo>
                  <a:lnTo>
                    <a:pt x="492" y="82861"/>
                  </a:lnTo>
                  <a:cubicBezTo>
                    <a:pt x="-164" y="84715"/>
                    <a:pt x="-164" y="86741"/>
                    <a:pt x="492" y="88595"/>
                  </a:cubicBezTo>
                  <a:lnTo>
                    <a:pt x="492" y="88595"/>
                  </a:lnTo>
                  <a:cubicBezTo>
                    <a:pt x="2347" y="89254"/>
                    <a:pt x="4371" y="89254"/>
                    <a:pt x="6226" y="88595"/>
                  </a:cubicBezTo>
                  <a:lnTo>
                    <a:pt x="175378" y="88595"/>
                  </a:lnTo>
                  <a:cubicBezTo>
                    <a:pt x="177516" y="89493"/>
                    <a:pt x="179929" y="89493"/>
                    <a:pt x="182067" y="88595"/>
                  </a:cubicBezTo>
                  <a:cubicBezTo>
                    <a:pt x="182599" y="86721"/>
                    <a:pt x="182599" y="84734"/>
                    <a:pt x="182067" y="82861"/>
                  </a:cubicBezTo>
                  <a:lnTo>
                    <a:pt x="182067" y="10230"/>
                  </a:lnTo>
                  <a:cubicBezTo>
                    <a:pt x="183244" y="7153"/>
                    <a:pt x="183244" y="3751"/>
                    <a:pt x="182067" y="674"/>
                  </a:cubicBezTo>
                  <a:close/>
                  <a:moveTo>
                    <a:pt x="167732" y="15009"/>
                  </a:moveTo>
                  <a:lnTo>
                    <a:pt x="167732" y="70437"/>
                  </a:lnTo>
                  <a:lnTo>
                    <a:pt x="15782" y="70437"/>
                  </a:lnTo>
                  <a:lnTo>
                    <a:pt x="15782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5" name="iSHEJI-9-71">
              <a:extLst>
                <a:ext uri="{FF2B5EF4-FFF2-40B4-BE49-F238E27FC236}">
                  <a16:creationId xmlns:a16="http://schemas.microsoft.com/office/drawing/2014/main" id="{C3A6C284-28B6-8CE2-D93F-F081A0D00DE7}"/>
                </a:ext>
              </a:extLst>
            </p:cNvPr>
            <p:cNvSpPr/>
            <p:nvPr/>
          </p:nvSpPr>
          <p:spPr>
            <a:xfrm>
              <a:off x="1850714" y="4561456"/>
              <a:ext cx="184132" cy="86009"/>
            </a:xfrm>
            <a:custGeom>
              <a:avLst/>
              <a:gdLst>
                <a:gd name="connsiteX0" fmla="*/ 182221 w 184132"/>
                <a:gd name="connsiteY0" fmla="*/ 0 h 86009"/>
                <a:gd name="connsiteX1" fmla="*/ 175532 w 184132"/>
                <a:gd name="connsiteY1" fmla="*/ 0 h 86009"/>
                <a:gd name="connsiteX2" fmla="*/ 7335 w 184132"/>
                <a:gd name="connsiteY2" fmla="*/ 0 h 86009"/>
                <a:gd name="connsiteX3" fmla="*/ 1601 w 184132"/>
                <a:gd name="connsiteY3" fmla="*/ 0 h 86009"/>
                <a:gd name="connsiteX4" fmla="*/ 646 w 184132"/>
                <a:gd name="connsiteY4" fmla="*/ 0 h 86009"/>
                <a:gd name="connsiteX5" fmla="*/ 646 w 184132"/>
                <a:gd name="connsiteY5" fmla="*/ 5734 h 86009"/>
                <a:gd name="connsiteX6" fmla="*/ 646 w 184132"/>
                <a:gd name="connsiteY6" fmla="*/ 77409 h 86009"/>
                <a:gd name="connsiteX7" fmla="*/ 9247 w 184132"/>
                <a:gd name="connsiteY7" fmla="*/ 86010 h 86009"/>
                <a:gd name="connsiteX8" fmla="*/ 175532 w 184132"/>
                <a:gd name="connsiteY8" fmla="*/ 86010 h 86009"/>
                <a:gd name="connsiteX9" fmla="*/ 184133 w 184132"/>
                <a:gd name="connsiteY9" fmla="*/ 77409 h 86009"/>
                <a:gd name="connsiteX10" fmla="*/ 184133 w 184132"/>
                <a:gd name="connsiteY10" fmla="*/ 5734 h 86009"/>
                <a:gd name="connsiteX11" fmla="*/ 182221 w 184132"/>
                <a:gd name="connsiteY11" fmla="*/ 0 h 86009"/>
                <a:gd name="connsiteX12" fmla="*/ 167887 w 184132"/>
                <a:gd name="connsiteY12" fmla="*/ 69763 h 86009"/>
                <a:gd name="connsiteX13" fmla="*/ 15936 w 184132"/>
                <a:gd name="connsiteY13" fmla="*/ 69763 h 86009"/>
                <a:gd name="connsiteX14" fmla="*/ 15936 w 184132"/>
                <a:gd name="connsiteY14" fmla="*/ 15291 h 86009"/>
                <a:gd name="connsiteX15" fmla="*/ 167887 w 184132"/>
                <a:gd name="connsiteY15" fmla="*/ 15291 h 8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132" h="86009">
                  <a:moveTo>
                    <a:pt x="182221" y="0"/>
                  </a:moveTo>
                  <a:lnTo>
                    <a:pt x="175532" y="0"/>
                  </a:lnTo>
                  <a:lnTo>
                    <a:pt x="7335" y="0"/>
                  </a:lnTo>
                  <a:lnTo>
                    <a:pt x="1601" y="0"/>
                  </a:lnTo>
                  <a:lnTo>
                    <a:pt x="646" y="0"/>
                  </a:lnTo>
                  <a:cubicBezTo>
                    <a:pt x="-215" y="1816"/>
                    <a:pt x="-215" y="3918"/>
                    <a:pt x="646" y="5734"/>
                  </a:cubicBezTo>
                  <a:lnTo>
                    <a:pt x="646" y="77409"/>
                  </a:lnTo>
                  <a:cubicBezTo>
                    <a:pt x="646" y="82158"/>
                    <a:pt x="4496" y="86010"/>
                    <a:pt x="9247" y="86010"/>
                  </a:cubicBezTo>
                  <a:lnTo>
                    <a:pt x="175532" y="86010"/>
                  </a:lnTo>
                  <a:cubicBezTo>
                    <a:pt x="180282" y="86010"/>
                    <a:pt x="184133" y="82158"/>
                    <a:pt x="184133" y="77409"/>
                  </a:cubicBezTo>
                  <a:lnTo>
                    <a:pt x="184133" y="5734"/>
                  </a:lnTo>
                  <a:cubicBezTo>
                    <a:pt x="183942" y="3698"/>
                    <a:pt x="183288" y="1739"/>
                    <a:pt x="182221" y="0"/>
                  </a:cubicBezTo>
                  <a:close/>
                  <a:moveTo>
                    <a:pt x="167887" y="69763"/>
                  </a:moveTo>
                  <a:lnTo>
                    <a:pt x="15936" y="69763"/>
                  </a:lnTo>
                  <a:lnTo>
                    <a:pt x="15936" y="15291"/>
                  </a:lnTo>
                  <a:lnTo>
                    <a:pt x="167887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6" name="iSHEJI-9-72">
              <a:extLst>
                <a:ext uri="{FF2B5EF4-FFF2-40B4-BE49-F238E27FC236}">
                  <a16:creationId xmlns:a16="http://schemas.microsoft.com/office/drawing/2014/main" id="{357830A3-E416-19DE-299B-903D4914B59C}"/>
                </a:ext>
              </a:extLst>
            </p:cNvPr>
            <p:cNvSpPr/>
            <p:nvPr/>
          </p:nvSpPr>
          <p:spPr>
            <a:xfrm>
              <a:off x="2052446" y="4559827"/>
              <a:ext cx="181177" cy="85727"/>
            </a:xfrm>
            <a:custGeom>
              <a:avLst/>
              <a:gdLst>
                <a:gd name="connsiteX0" fmla="*/ 181178 w 181177"/>
                <a:gd name="connsiteY0" fmla="*/ 9275 h 85727"/>
                <a:gd name="connsiteX1" fmla="*/ 172577 w 181177"/>
                <a:gd name="connsiteY1" fmla="*/ 674 h 85727"/>
                <a:gd name="connsiteX2" fmla="*/ 7247 w 181177"/>
                <a:gd name="connsiteY2" fmla="*/ 674 h 85727"/>
                <a:gd name="connsiteX3" fmla="*/ 558 w 181177"/>
                <a:gd name="connsiteY3" fmla="*/ 674 h 85727"/>
                <a:gd name="connsiteX4" fmla="*/ 558 w 181177"/>
                <a:gd name="connsiteY4" fmla="*/ 6408 h 85727"/>
                <a:gd name="connsiteX5" fmla="*/ 558 w 181177"/>
                <a:gd name="connsiteY5" fmla="*/ 77127 h 85727"/>
                <a:gd name="connsiteX6" fmla="*/ 9159 w 181177"/>
                <a:gd name="connsiteY6" fmla="*/ 85728 h 85727"/>
                <a:gd name="connsiteX7" fmla="*/ 177355 w 181177"/>
                <a:gd name="connsiteY7" fmla="*/ 85728 h 85727"/>
                <a:gd name="connsiteX8" fmla="*/ 181178 w 181177"/>
                <a:gd name="connsiteY8" fmla="*/ 79994 h 85727"/>
                <a:gd name="connsiteX9" fmla="*/ 12981 w 181177"/>
                <a:gd name="connsiteY9" fmla="*/ 71393 h 85727"/>
                <a:gd name="connsiteX10" fmla="*/ 12981 w 181177"/>
                <a:gd name="connsiteY10" fmla="*/ 22654 h 85727"/>
                <a:gd name="connsiteX11" fmla="*/ 163976 w 181177"/>
                <a:gd name="connsiteY11" fmla="*/ 22654 h 85727"/>
                <a:gd name="connsiteX12" fmla="*/ 163976 w 181177"/>
                <a:gd name="connsiteY12" fmla="*/ 77127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77" h="85727">
                  <a:moveTo>
                    <a:pt x="181178" y="9275"/>
                  </a:moveTo>
                  <a:cubicBezTo>
                    <a:pt x="181178" y="4525"/>
                    <a:pt x="177326" y="674"/>
                    <a:pt x="172577" y="674"/>
                  </a:cubicBezTo>
                  <a:lnTo>
                    <a:pt x="7247" y="674"/>
                  </a:lnTo>
                  <a:cubicBezTo>
                    <a:pt x="5109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558" y="81876"/>
                    <a:pt x="4408" y="85728"/>
                    <a:pt x="9159" y="85728"/>
                  </a:cubicBezTo>
                  <a:lnTo>
                    <a:pt x="177355" y="85728"/>
                  </a:lnTo>
                  <a:cubicBezTo>
                    <a:pt x="179238" y="84304"/>
                    <a:pt x="180585" y="82278"/>
                    <a:pt x="181178" y="79994"/>
                  </a:cubicBezTo>
                  <a:close/>
                  <a:moveTo>
                    <a:pt x="12981" y="71393"/>
                  </a:moveTo>
                  <a:lnTo>
                    <a:pt x="12981" y="22654"/>
                  </a:lnTo>
                  <a:lnTo>
                    <a:pt x="163976" y="22654"/>
                  </a:lnTo>
                  <a:lnTo>
                    <a:pt x="163976" y="7712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7" name="iSHEJI-9-73">
              <a:extLst>
                <a:ext uri="{FF2B5EF4-FFF2-40B4-BE49-F238E27FC236}">
                  <a16:creationId xmlns:a16="http://schemas.microsoft.com/office/drawing/2014/main" id="{4436ECE4-2736-8F48-CA59-381828E44767}"/>
                </a:ext>
              </a:extLst>
            </p:cNvPr>
            <p:cNvSpPr/>
            <p:nvPr/>
          </p:nvSpPr>
          <p:spPr>
            <a:xfrm>
              <a:off x="2241269" y="4476684"/>
              <a:ext cx="184633" cy="172410"/>
            </a:xfrm>
            <a:custGeom>
              <a:avLst/>
              <a:gdLst>
                <a:gd name="connsiteX0" fmla="*/ 183487 w 184633"/>
                <a:gd name="connsiteY0" fmla="*/ 674 h 172410"/>
                <a:gd name="connsiteX1" fmla="*/ 176797 w 184633"/>
                <a:gd name="connsiteY1" fmla="*/ 674 h 172410"/>
                <a:gd name="connsiteX2" fmla="*/ 8601 w 184633"/>
                <a:gd name="connsiteY2" fmla="*/ 674 h 172410"/>
                <a:gd name="connsiteX3" fmla="*/ 0 w 184633"/>
                <a:gd name="connsiteY3" fmla="*/ 9275 h 172410"/>
                <a:gd name="connsiteX4" fmla="*/ 0 w 184633"/>
                <a:gd name="connsiteY4" fmla="*/ 163136 h 172410"/>
                <a:gd name="connsiteX5" fmla="*/ 8601 w 184633"/>
                <a:gd name="connsiteY5" fmla="*/ 171737 h 172410"/>
                <a:gd name="connsiteX6" fmla="*/ 176797 w 184633"/>
                <a:gd name="connsiteY6" fmla="*/ 171737 h 172410"/>
                <a:gd name="connsiteX7" fmla="*/ 183487 w 184633"/>
                <a:gd name="connsiteY7" fmla="*/ 171737 h 172410"/>
                <a:gd name="connsiteX8" fmla="*/ 183487 w 184633"/>
                <a:gd name="connsiteY8" fmla="*/ 166003 h 172410"/>
                <a:gd name="connsiteX9" fmla="*/ 183487 w 184633"/>
                <a:gd name="connsiteY9" fmla="*/ 10230 h 172410"/>
                <a:gd name="connsiteX10" fmla="*/ 183487 w 184633"/>
                <a:gd name="connsiteY10" fmla="*/ 674 h 172410"/>
                <a:gd name="connsiteX11" fmla="*/ 168196 w 184633"/>
                <a:gd name="connsiteY11" fmla="*/ 154535 h 172410"/>
                <a:gd name="connsiteX12" fmla="*/ 17202 w 184633"/>
                <a:gd name="connsiteY12" fmla="*/ 154535 h 172410"/>
                <a:gd name="connsiteX13" fmla="*/ 17202 w 184633"/>
                <a:gd name="connsiteY13" fmla="*/ 15009 h 172410"/>
                <a:gd name="connsiteX14" fmla="*/ 168196 w 184633"/>
                <a:gd name="connsiteY14" fmla="*/ 15009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633" h="172410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3136"/>
                  </a:lnTo>
                  <a:cubicBezTo>
                    <a:pt x="0" y="167886"/>
                    <a:pt x="3851" y="171737"/>
                    <a:pt x="8601" y="171737"/>
                  </a:cubicBezTo>
                  <a:lnTo>
                    <a:pt x="176797" y="171737"/>
                  </a:lnTo>
                  <a:cubicBezTo>
                    <a:pt x="178938" y="172635"/>
                    <a:pt x="181346" y="172635"/>
                    <a:pt x="183487" y="171737"/>
                  </a:cubicBezTo>
                  <a:cubicBezTo>
                    <a:pt x="183487" y="171737"/>
                    <a:pt x="183487" y="171737"/>
                    <a:pt x="183487" y="166003"/>
                  </a:cubicBezTo>
                  <a:lnTo>
                    <a:pt x="183487" y="10230"/>
                  </a:lnTo>
                  <a:cubicBezTo>
                    <a:pt x="185016" y="7230"/>
                    <a:pt x="185016" y="3675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5009"/>
                  </a:lnTo>
                  <a:lnTo>
                    <a:pt x="168196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8" name="iSHEJI-9-74">
              <a:extLst>
                <a:ext uri="{FF2B5EF4-FFF2-40B4-BE49-F238E27FC236}">
                  <a16:creationId xmlns:a16="http://schemas.microsoft.com/office/drawing/2014/main" id="{863141A7-B625-2F2C-8125-402AD0D74535}"/>
                </a:ext>
              </a:extLst>
            </p:cNvPr>
            <p:cNvSpPr/>
            <p:nvPr/>
          </p:nvSpPr>
          <p:spPr>
            <a:xfrm>
              <a:off x="2437491" y="4480225"/>
              <a:ext cx="186999" cy="166096"/>
            </a:xfrm>
            <a:custGeom>
              <a:avLst/>
              <a:gdLst>
                <a:gd name="connsiteX0" fmla="*/ 186043 w 186999"/>
                <a:gd name="connsiteY0" fmla="*/ 6690 h 166096"/>
                <a:gd name="connsiteX1" fmla="*/ 186043 w 186999"/>
                <a:gd name="connsiteY1" fmla="*/ 0 h 166096"/>
                <a:gd name="connsiteX2" fmla="*/ 180310 w 186999"/>
                <a:gd name="connsiteY2" fmla="*/ 0 h 166096"/>
                <a:gd name="connsiteX3" fmla="*/ 9246 w 186999"/>
                <a:gd name="connsiteY3" fmla="*/ 0 h 166096"/>
                <a:gd name="connsiteX4" fmla="*/ 645 w 186999"/>
                <a:gd name="connsiteY4" fmla="*/ 8601 h 166096"/>
                <a:gd name="connsiteX5" fmla="*/ 645 w 186999"/>
                <a:gd name="connsiteY5" fmla="*/ 159596 h 166096"/>
                <a:gd name="connsiteX6" fmla="*/ 645 w 186999"/>
                <a:gd name="connsiteY6" fmla="*/ 165329 h 166096"/>
                <a:gd name="connsiteX7" fmla="*/ 6379 w 186999"/>
                <a:gd name="connsiteY7" fmla="*/ 165329 h 166096"/>
                <a:gd name="connsiteX8" fmla="*/ 178398 w 186999"/>
                <a:gd name="connsiteY8" fmla="*/ 165329 h 166096"/>
                <a:gd name="connsiteX9" fmla="*/ 186999 w 186999"/>
                <a:gd name="connsiteY9" fmla="*/ 156728 h 166096"/>
                <a:gd name="connsiteX10" fmla="*/ 16891 w 186999"/>
                <a:gd name="connsiteY10" fmla="*/ 154817 h 166096"/>
                <a:gd name="connsiteX11" fmla="*/ 16891 w 186999"/>
                <a:gd name="connsiteY11" fmla="*/ 11468 h 166096"/>
                <a:gd name="connsiteX12" fmla="*/ 168841 w 186999"/>
                <a:gd name="connsiteY12" fmla="*/ 11468 h 166096"/>
                <a:gd name="connsiteX13" fmla="*/ 168841 w 186999"/>
                <a:gd name="connsiteY13" fmla="*/ 150995 h 16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66096">
                  <a:moveTo>
                    <a:pt x="186043" y="6690"/>
                  </a:moveTo>
                  <a:cubicBezTo>
                    <a:pt x="186942" y="4549"/>
                    <a:pt x="186942" y="2141"/>
                    <a:pt x="186043" y="0"/>
                  </a:cubicBezTo>
                  <a:lnTo>
                    <a:pt x="180310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59596"/>
                  </a:lnTo>
                  <a:cubicBezTo>
                    <a:pt x="-215" y="161411"/>
                    <a:pt x="-215" y="163514"/>
                    <a:pt x="645" y="165329"/>
                  </a:cubicBezTo>
                  <a:cubicBezTo>
                    <a:pt x="2423" y="166352"/>
                    <a:pt x="4602" y="166352"/>
                    <a:pt x="6379" y="165329"/>
                  </a:cubicBezTo>
                  <a:lnTo>
                    <a:pt x="178398" y="165329"/>
                  </a:lnTo>
                  <a:cubicBezTo>
                    <a:pt x="183148" y="165329"/>
                    <a:pt x="186999" y="161478"/>
                    <a:pt x="186999" y="156728"/>
                  </a:cubicBezTo>
                  <a:close/>
                  <a:moveTo>
                    <a:pt x="16891" y="154817"/>
                  </a:moveTo>
                  <a:lnTo>
                    <a:pt x="16891" y="11468"/>
                  </a:lnTo>
                  <a:lnTo>
                    <a:pt x="168841" y="11468"/>
                  </a:lnTo>
                  <a:lnTo>
                    <a:pt x="168841" y="15099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9" name="iSHEJI-9-75">
              <a:extLst>
                <a:ext uri="{FF2B5EF4-FFF2-40B4-BE49-F238E27FC236}">
                  <a16:creationId xmlns:a16="http://schemas.microsoft.com/office/drawing/2014/main" id="{5477A657-D258-5CF3-F085-198114E0272C}"/>
                </a:ext>
              </a:extLst>
            </p:cNvPr>
            <p:cNvSpPr/>
            <p:nvPr/>
          </p:nvSpPr>
          <p:spPr>
            <a:xfrm>
              <a:off x="3767461" y="4478314"/>
              <a:ext cx="186354" cy="173930"/>
            </a:xfrm>
            <a:custGeom>
              <a:avLst/>
              <a:gdLst>
                <a:gd name="connsiteX0" fmla="*/ 186354 w 186354"/>
                <a:gd name="connsiteY0" fmla="*/ 8601 h 173930"/>
                <a:gd name="connsiteX1" fmla="*/ 177753 w 186354"/>
                <a:gd name="connsiteY1" fmla="*/ 0 h 173930"/>
                <a:gd name="connsiteX2" fmla="*/ 8601 w 186354"/>
                <a:gd name="connsiteY2" fmla="*/ 0 h 173930"/>
                <a:gd name="connsiteX3" fmla="*/ 0 w 186354"/>
                <a:gd name="connsiteY3" fmla="*/ 8601 h 173930"/>
                <a:gd name="connsiteX4" fmla="*/ 0 w 186354"/>
                <a:gd name="connsiteY4" fmla="*/ 165329 h 173930"/>
                <a:gd name="connsiteX5" fmla="*/ 8601 w 186354"/>
                <a:gd name="connsiteY5" fmla="*/ 173930 h 173930"/>
                <a:gd name="connsiteX6" fmla="*/ 177753 w 186354"/>
                <a:gd name="connsiteY6" fmla="*/ 173930 h 173930"/>
                <a:gd name="connsiteX7" fmla="*/ 183487 w 186354"/>
                <a:gd name="connsiteY7" fmla="*/ 173930 h 173930"/>
                <a:gd name="connsiteX8" fmla="*/ 183487 w 186354"/>
                <a:gd name="connsiteY8" fmla="*/ 167241 h 173930"/>
                <a:gd name="connsiteX9" fmla="*/ 17202 w 186354"/>
                <a:gd name="connsiteY9" fmla="*/ 151950 h 173930"/>
                <a:gd name="connsiteX10" fmla="*/ 17202 w 186354"/>
                <a:gd name="connsiteY10" fmla="*/ 8601 h 173930"/>
                <a:gd name="connsiteX11" fmla="*/ 168196 w 186354"/>
                <a:gd name="connsiteY11" fmla="*/ 8601 h 173930"/>
                <a:gd name="connsiteX12" fmla="*/ 168196 w 186354"/>
                <a:gd name="connsiteY12" fmla="*/ 151950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3930">
                  <a:moveTo>
                    <a:pt x="186354" y="8601"/>
                  </a:moveTo>
                  <a:cubicBezTo>
                    <a:pt x="186354" y="3851"/>
                    <a:pt x="182503" y="0"/>
                    <a:pt x="177753" y="0"/>
                  </a:cubicBez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7753" y="173930"/>
                  </a:lnTo>
                  <a:lnTo>
                    <a:pt x="183487" y="173930"/>
                  </a:lnTo>
                  <a:cubicBezTo>
                    <a:pt x="184213" y="171761"/>
                    <a:pt x="184213" y="169410"/>
                    <a:pt x="183487" y="167241"/>
                  </a:cubicBezTo>
                  <a:close/>
                  <a:moveTo>
                    <a:pt x="17202" y="151950"/>
                  </a:moveTo>
                  <a:lnTo>
                    <a:pt x="17202" y="8601"/>
                  </a:lnTo>
                  <a:lnTo>
                    <a:pt x="168196" y="8601"/>
                  </a:lnTo>
                  <a:lnTo>
                    <a:pt x="168196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1" name="iSHEJI-9-76">
              <a:extLst>
                <a:ext uri="{FF2B5EF4-FFF2-40B4-BE49-F238E27FC236}">
                  <a16:creationId xmlns:a16="http://schemas.microsoft.com/office/drawing/2014/main" id="{FF6E335B-4D7E-BBE2-A327-3DC3E234E723}"/>
                </a:ext>
              </a:extLst>
            </p:cNvPr>
            <p:cNvSpPr/>
            <p:nvPr/>
          </p:nvSpPr>
          <p:spPr>
            <a:xfrm>
              <a:off x="3965837" y="4474864"/>
              <a:ext cx="190204" cy="172601"/>
            </a:xfrm>
            <a:custGeom>
              <a:avLst/>
              <a:gdLst>
                <a:gd name="connsiteX0" fmla="*/ 179110 w 190204"/>
                <a:gd name="connsiteY0" fmla="*/ 1538 h 172601"/>
                <a:gd name="connsiteX1" fmla="*/ 173376 w 190204"/>
                <a:gd name="connsiteY1" fmla="*/ 1538 h 172601"/>
                <a:gd name="connsiteX2" fmla="*/ 7091 w 190204"/>
                <a:gd name="connsiteY2" fmla="*/ 1538 h 172601"/>
                <a:gd name="connsiteX3" fmla="*/ 401 w 190204"/>
                <a:gd name="connsiteY3" fmla="*/ 1538 h 172601"/>
                <a:gd name="connsiteX4" fmla="*/ 401 w 190204"/>
                <a:gd name="connsiteY4" fmla="*/ 7272 h 172601"/>
                <a:gd name="connsiteX5" fmla="*/ 401 w 190204"/>
                <a:gd name="connsiteY5" fmla="*/ 164000 h 172601"/>
                <a:gd name="connsiteX6" fmla="*/ 9002 w 190204"/>
                <a:gd name="connsiteY6" fmla="*/ 172601 h 172601"/>
                <a:gd name="connsiteX7" fmla="*/ 179110 w 190204"/>
                <a:gd name="connsiteY7" fmla="*/ 172601 h 172601"/>
                <a:gd name="connsiteX8" fmla="*/ 187711 w 190204"/>
                <a:gd name="connsiteY8" fmla="*/ 164000 h 172601"/>
                <a:gd name="connsiteX9" fmla="*/ 187711 w 190204"/>
                <a:gd name="connsiteY9" fmla="*/ 12050 h 172601"/>
                <a:gd name="connsiteX10" fmla="*/ 188667 w 190204"/>
                <a:gd name="connsiteY10" fmla="*/ 2494 h 172601"/>
                <a:gd name="connsiteX11" fmla="*/ 179110 w 190204"/>
                <a:gd name="connsiteY11" fmla="*/ 1538 h 172601"/>
                <a:gd name="connsiteX12" fmla="*/ 164775 w 190204"/>
                <a:gd name="connsiteY12" fmla="*/ 155399 h 172601"/>
                <a:gd name="connsiteX13" fmla="*/ 15692 w 190204"/>
                <a:gd name="connsiteY13" fmla="*/ 155399 h 172601"/>
                <a:gd name="connsiteX14" fmla="*/ 15692 w 190204"/>
                <a:gd name="connsiteY14" fmla="*/ 12050 h 172601"/>
                <a:gd name="connsiteX15" fmla="*/ 167642 w 190204"/>
                <a:gd name="connsiteY15" fmla="*/ 12050 h 1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204" h="172601">
                  <a:moveTo>
                    <a:pt x="179110" y="1538"/>
                  </a:moveTo>
                  <a:cubicBezTo>
                    <a:pt x="177294" y="678"/>
                    <a:pt x="175192" y="678"/>
                    <a:pt x="173376" y="1538"/>
                  </a:cubicBezTo>
                  <a:lnTo>
                    <a:pt x="7091" y="1538"/>
                  </a:lnTo>
                  <a:cubicBezTo>
                    <a:pt x="4950" y="640"/>
                    <a:pt x="2542" y="640"/>
                    <a:pt x="401" y="1538"/>
                  </a:cubicBezTo>
                  <a:cubicBezTo>
                    <a:pt x="-134" y="3411"/>
                    <a:pt x="-134" y="5399"/>
                    <a:pt x="401" y="7272"/>
                  </a:cubicBezTo>
                  <a:lnTo>
                    <a:pt x="401" y="164000"/>
                  </a:lnTo>
                  <a:cubicBezTo>
                    <a:pt x="401" y="168750"/>
                    <a:pt x="4253" y="172601"/>
                    <a:pt x="9002" y="172601"/>
                  </a:cubicBezTo>
                  <a:lnTo>
                    <a:pt x="179110" y="172601"/>
                  </a:lnTo>
                  <a:cubicBezTo>
                    <a:pt x="183860" y="172601"/>
                    <a:pt x="187711" y="168750"/>
                    <a:pt x="187711" y="164000"/>
                  </a:cubicBezTo>
                  <a:lnTo>
                    <a:pt x="187711" y="12050"/>
                  </a:lnTo>
                  <a:cubicBezTo>
                    <a:pt x="190616" y="9671"/>
                    <a:pt x="191046" y="5399"/>
                    <a:pt x="188667" y="2494"/>
                  </a:cubicBezTo>
                  <a:cubicBezTo>
                    <a:pt x="186287" y="-412"/>
                    <a:pt x="182015" y="-842"/>
                    <a:pt x="179110" y="1538"/>
                  </a:cubicBezTo>
                  <a:close/>
                  <a:moveTo>
                    <a:pt x="164775" y="155399"/>
                  </a:moveTo>
                  <a:lnTo>
                    <a:pt x="15692" y="155399"/>
                  </a:lnTo>
                  <a:lnTo>
                    <a:pt x="15692" y="12050"/>
                  </a:lnTo>
                  <a:lnTo>
                    <a:pt x="167642" y="120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2" name="iSHEJI-9-77">
              <a:extLst>
                <a:ext uri="{FF2B5EF4-FFF2-40B4-BE49-F238E27FC236}">
                  <a16:creationId xmlns:a16="http://schemas.microsoft.com/office/drawing/2014/main" id="{22482DF6-D337-9EC8-3F30-286C9D954391}"/>
                </a:ext>
              </a:extLst>
            </p:cNvPr>
            <p:cNvSpPr/>
            <p:nvPr/>
          </p:nvSpPr>
          <p:spPr>
            <a:xfrm>
              <a:off x="4159836" y="4473535"/>
              <a:ext cx="183496" cy="171557"/>
            </a:xfrm>
            <a:custGeom>
              <a:avLst/>
              <a:gdLst>
                <a:gd name="connsiteX0" fmla="*/ 176243 w 183496"/>
                <a:gd name="connsiteY0" fmla="*/ 0 h 171557"/>
                <a:gd name="connsiteX1" fmla="*/ 9002 w 183496"/>
                <a:gd name="connsiteY1" fmla="*/ 0 h 171557"/>
                <a:gd name="connsiteX2" fmla="*/ 401 w 183496"/>
                <a:gd name="connsiteY2" fmla="*/ 8601 h 171557"/>
                <a:gd name="connsiteX3" fmla="*/ 401 w 183496"/>
                <a:gd name="connsiteY3" fmla="*/ 165329 h 171557"/>
                <a:gd name="connsiteX4" fmla="*/ 401 w 183496"/>
                <a:gd name="connsiteY4" fmla="*/ 171063 h 171557"/>
                <a:gd name="connsiteX5" fmla="*/ 6135 w 183496"/>
                <a:gd name="connsiteY5" fmla="*/ 171063 h 171557"/>
                <a:gd name="connsiteX6" fmla="*/ 176243 w 183496"/>
                <a:gd name="connsiteY6" fmla="*/ 171063 h 171557"/>
                <a:gd name="connsiteX7" fmla="*/ 181977 w 183496"/>
                <a:gd name="connsiteY7" fmla="*/ 171063 h 171557"/>
                <a:gd name="connsiteX8" fmla="*/ 181977 w 183496"/>
                <a:gd name="connsiteY8" fmla="*/ 165329 h 171557"/>
                <a:gd name="connsiteX9" fmla="*/ 181977 w 183496"/>
                <a:gd name="connsiteY9" fmla="*/ 13379 h 171557"/>
                <a:gd name="connsiteX10" fmla="*/ 179779 w 183496"/>
                <a:gd name="connsiteY10" fmla="*/ 1414 h 171557"/>
                <a:gd name="connsiteX11" fmla="*/ 176243 w 183496"/>
                <a:gd name="connsiteY11" fmla="*/ 0 h 171557"/>
                <a:gd name="connsiteX12" fmla="*/ 167642 w 183496"/>
                <a:gd name="connsiteY12" fmla="*/ 156728 h 171557"/>
                <a:gd name="connsiteX13" fmla="*/ 17603 w 183496"/>
                <a:gd name="connsiteY13" fmla="*/ 156728 h 171557"/>
                <a:gd name="connsiteX14" fmla="*/ 17603 w 183496"/>
                <a:gd name="connsiteY14" fmla="*/ 13379 h 171557"/>
                <a:gd name="connsiteX15" fmla="*/ 169554 w 183496"/>
                <a:gd name="connsiteY15" fmla="*/ 1337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496" h="171557">
                  <a:moveTo>
                    <a:pt x="176243" y="0"/>
                  </a:move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255" y="171723"/>
                    <a:pt x="4281" y="171723"/>
                    <a:pt x="6135" y="171063"/>
                  </a:cubicBezTo>
                  <a:lnTo>
                    <a:pt x="176243" y="171063"/>
                  </a:lnTo>
                  <a:cubicBezTo>
                    <a:pt x="178097" y="171723"/>
                    <a:pt x="180123" y="171723"/>
                    <a:pt x="181977" y="171063"/>
                  </a:cubicBezTo>
                  <a:cubicBezTo>
                    <a:pt x="182837" y="169248"/>
                    <a:pt x="182837" y="167145"/>
                    <a:pt x="181977" y="165329"/>
                  </a:cubicBezTo>
                  <a:lnTo>
                    <a:pt x="181977" y="13379"/>
                  </a:lnTo>
                  <a:cubicBezTo>
                    <a:pt x="184672" y="9471"/>
                    <a:pt x="183688" y="4109"/>
                    <a:pt x="179779" y="1414"/>
                  </a:cubicBezTo>
                  <a:cubicBezTo>
                    <a:pt x="178728" y="688"/>
                    <a:pt x="177514" y="201"/>
                    <a:pt x="176243" y="0"/>
                  </a:cubicBezTo>
                  <a:close/>
                  <a:moveTo>
                    <a:pt x="167642" y="156728"/>
                  </a:moveTo>
                  <a:lnTo>
                    <a:pt x="17603" y="156728"/>
                  </a:lnTo>
                  <a:lnTo>
                    <a:pt x="17603" y="13379"/>
                  </a:lnTo>
                  <a:lnTo>
                    <a:pt x="169554" y="133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3" name="iSHEJI-9-78">
              <a:extLst>
                <a:ext uri="{FF2B5EF4-FFF2-40B4-BE49-F238E27FC236}">
                  <a16:creationId xmlns:a16="http://schemas.microsoft.com/office/drawing/2014/main" id="{514989BD-DBD8-9660-5248-17C3E690E720}"/>
                </a:ext>
              </a:extLst>
            </p:cNvPr>
            <p:cNvSpPr/>
            <p:nvPr/>
          </p:nvSpPr>
          <p:spPr>
            <a:xfrm>
              <a:off x="4358593" y="4478314"/>
              <a:ext cx="185821" cy="172019"/>
            </a:xfrm>
            <a:custGeom>
              <a:avLst/>
              <a:gdLst>
                <a:gd name="connsiteX0" fmla="*/ 183910 w 185821"/>
                <a:gd name="connsiteY0" fmla="*/ 8601 h 172019"/>
                <a:gd name="connsiteX1" fmla="*/ 175309 w 185821"/>
                <a:gd name="connsiteY1" fmla="*/ 0 h 172019"/>
                <a:gd name="connsiteX2" fmla="*/ 7113 w 185821"/>
                <a:gd name="connsiteY2" fmla="*/ 0 h 172019"/>
                <a:gd name="connsiteX3" fmla="*/ 423 w 185821"/>
                <a:gd name="connsiteY3" fmla="*/ 0 h 172019"/>
                <a:gd name="connsiteX4" fmla="*/ 423 w 185821"/>
                <a:gd name="connsiteY4" fmla="*/ 6690 h 172019"/>
                <a:gd name="connsiteX5" fmla="*/ 423 w 185821"/>
                <a:gd name="connsiteY5" fmla="*/ 163418 h 172019"/>
                <a:gd name="connsiteX6" fmla="*/ 9024 w 185821"/>
                <a:gd name="connsiteY6" fmla="*/ 172019 h 172019"/>
                <a:gd name="connsiteX7" fmla="*/ 178176 w 185821"/>
                <a:gd name="connsiteY7" fmla="*/ 172019 h 172019"/>
                <a:gd name="connsiteX8" fmla="*/ 185821 w 185821"/>
                <a:gd name="connsiteY8" fmla="*/ 163418 h 172019"/>
                <a:gd name="connsiteX9" fmla="*/ 15714 w 185821"/>
                <a:gd name="connsiteY9" fmla="*/ 151950 h 172019"/>
                <a:gd name="connsiteX10" fmla="*/ 15714 w 185821"/>
                <a:gd name="connsiteY10" fmla="*/ 8601 h 172019"/>
                <a:gd name="connsiteX11" fmla="*/ 168619 w 185821"/>
                <a:gd name="connsiteY11" fmla="*/ 8601 h 172019"/>
                <a:gd name="connsiteX12" fmla="*/ 168619 w 185821"/>
                <a:gd name="connsiteY12" fmla="*/ 151950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821" h="172019">
                  <a:moveTo>
                    <a:pt x="183910" y="8601"/>
                  </a:moveTo>
                  <a:cubicBezTo>
                    <a:pt x="183910" y="3851"/>
                    <a:pt x="180059" y="0"/>
                    <a:pt x="175309" y="0"/>
                  </a:cubicBezTo>
                  <a:lnTo>
                    <a:pt x="7113" y="0"/>
                  </a:lnTo>
                  <a:lnTo>
                    <a:pt x="423" y="0"/>
                  </a:lnTo>
                  <a:cubicBezTo>
                    <a:pt x="-141" y="2198"/>
                    <a:pt x="-141" y="4492"/>
                    <a:pt x="423" y="6690"/>
                  </a:cubicBezTo>
                  <a:lnTo>
                    <a:pt x="423" y="163418"/>
                  </a:lnTo>
                  <a:cubicBezTo>
                    <a:pt x="1168" y="167824"/>
                    <a:pt x="4618" y="171274"/>
                    <a:pt x="9024" y="172019"/>
                  </a:cubicBezTo>
                  <a:lnTo>
                    <a:pt x="178176" y="172019"/>
                  </a:lnTo>
                  <a:cubicBezTo>
                    <a:pt x="182553" y="171532"/>
                    <a:pt x="185850" y="167814"/>
                    <a:pt x="185821" y="163418"/>
                  </a:cubicBezTo>
                  <a:close/>
                  <a:moveTo>
                    <a:pt x="15714" y="151950"/>
                  </a:moveTo>
                  <a:lnTo>
                    <a:pt x="15714" y="8601"/>
                  </a:lnTo>
                  <a:lnTo>
                    <a:pt x="168619" y="8601"/>
                  </a:lnTo>
                  <a:lnTo>
                    <a:pt x="168619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544" name="iSHEJI-10">
            <a:extLst>
              <a:ext uri="{FF2B5EF4-FFF2-40B4-BE49-F238E27FC236}">
                <a16:creationId xmlns:a16="http://schemas.microsoft.com/office/drawing/2014/main" id="{E854C281-D2FF-9BEA-2898-38527895496E}"/>
              </a:ext>
            </a:extLst>
          </p:cNvPr>
          <p:cNvSpPr/>
          <p:nvPr/>
        </p:nvSpPr>
        <p:spPr>
          <a:xfrm>
            <a:off x="930937" y="2097760"/>
            <a:ext cx="3829760" cy="155587"/>
          </a:xfrm>
          <a:custGeom>
            <a:avLst/>
            <a:gdLst>
              <a:gd name="connsiteX0" fmla="*/ 3829336 w 3829760"/>
              <a:gd name="connsiteY0" fmla="*/ 143349 h 155587"/>
              <a:gd name="connsiteX1" fmla="*/ 3822646 w 3829760"/>
              <a:gd name="connsiteY1" fmla="*/ 116591 h 155587"/>
              <a:gd name="connsiteX2" fmla="*/ 3822646 w 3829760"/>
              <a:gd name="connsiteY2" fmla="*/ 116591 h 155587"/>
              <a:gd name="connsiteX3" fmla="*/ 3783464 w 3829760"/>
              <a:gd name="connsiteY3" fmla="*/ 36315 h 155587"/>
              <a:gd name="connsiteX4" fmla="*/ 3727080 w 3829760"/>
              <a:gd name="connsiteY4" fmla="*/ 0 h 155587"/>
              <a:gd name="connsiteX5" fmla="*/ 102256 w 3829760"/>
              <a:gd name="connsiteY5" fmla="*/ 0 h 155587"/>
              <a:gd name="connsiteX6" fmla="*/ 46827 w 3829760"/>
              <a:gd name="connsiteY6" fmla="*/ 38226 h 155587"/>
              <a:gd name="connsiteX7" fmla="*/ 11468 w 3829760"/>
              <a:gd name="connsiteY7" fmla="*/ 119458 h 155587"/>
              <a:gd name="connsiteX8" fmla="*/ 0 w 3829760"/>
              <a:gd name="connsiteY8" fmla="*/ 145261 h 155587"/>
              <a:gd name="connsiteX9" fmla="*/ 0 w 3829760"/>
              <a:gd name="connsiteY9" fmla="*/ 145261 h 155587"/>
              <a:gd name="connsiteX10" fmla="*/ 0 w 3829760"/>
              <a:gd name="connsiteY10" fmla="*/ 145261 h 155587"/>
              <a:gd name="connsiteX11" fmla="*/ 0 w 3829760"/>
              <a:gd name="connsiteY11" fmla="*/ 145261 h 155587"/>
              <a:gd name="connsiteX12" fmla="*/ 7645 w 3829760"/>
              <a:gd name="connsiteY12" fmla="*/ 145261 h 155587"/>
              <a:gd name="connsiteX13" fmla="*/ 19113 w 3829760"/>
              <a:gd name="connsiteY13" fmla="*/ 145261 h 155587"/>
              <a:gd name="connsiteX14" fmla="*/ 19113 w 3829760"/>
              <a:gd name="connsiteY14" fmla="*/ 134748 h 155587"/>
              <a:gd name="connsiteX15" fmla="*/ 19113 w 3829760"/>
              <a:gd name="connsiteY15" fmla="*/ 123280 h 155587"/>
              <a:gd name="connsiteX16" fmla="*/ 23892 w 3829760"/>
              <a:gd name="connsiteY16" fmla="*/ 123280 h 155587"/>
              <a:gd name="connsiteX17" fmla="*/ 34404 w 3829760"/>
              <a:gd name="connsiteY17" fmla="*/ 99389 h 155587"/>
              <a:gd name="connsiteX18" fmla="*/ 62118 w 3829760"/>
              <a:gd name="connsiteY18" fmla="*/ 44916 h 155587"/>
              <a:gd name="connsiteX19" fmla="*/ 102256 w 3829760"/>
              <a:gd name="connsiteY19" fmla="*/ 19113 h 155587"/>
              <a:gd name="connsiteX20" fmla="*/ 3727080 w 3829760"/>
              <a:gd name="connsiteY20" fmla="*/ 17202 h 155587"/>
              <a:gd name="connsiteX21" fmla="*/ 3766262 w 3829760"/>
              <a:gd name="connsiteY21" fmla="*/ 43005 h 155587"/>
              <a:gd name="connsiteX22" fmla="*/ 3793020 w 3829760"/>
              <a:gd name="connsiteY22" fmla="*/ 104167 h 155587"/>
              <a:gd name="connsiteX23" fmla="*/ 3803533 w 3829760"/>
              <a:gd name="connsiteY23" fmla="*/ 127103 h 155587"/>
              <a:gd name="connsiteX24" fmla="*/ 3809267 w 3829760"/>
              <a:gd name="connsiteY24" fmla="*/ 132837 h 155587"/>
              <a:gd name="connsiteX25" fmla="*/ 3809267 w 3829760"/>
              <a:gd name="connsiteY25" fmla="*/ 144305 h 155587"/>
              <a:gd name="connsiteX26" fmla="*/ 3809267 w 3829760"/>
              <a:gd name="connsiteY26" fmla="*/ 154817 h 155587"/>
              <a:gd name="connsiteX27" fmla="*/ 3822646 w 3829760"/>
              <a:gd name="connsiteY27" fmla="*/ 154817 h 155587"/>
              <a:gd name="connsiteX28" fmla="*/ 3829336 w 3829760"/>
              <a:gd name="connsiteY28" fmla="*/ 154817 h 155587"/>
              <a:gd name="connsiteX29" fmla="*/ 3829336 w 3829760"/>
              <a:gd name="connsiteY29" fmla="*/ 154817 h 155587"/>
              <a:gd name="connsiteX30" fmla="*/ 3829336 w 3829760"/>
              <a:gd name="connsiteY30" fmla="*/ 154817 h 155587"/>
              <a:gd name="connsiteX31" fmla="*/ 3829336 w 3829760"/>
              <a:gd name="connsiteY31" fmla="*/ 154817 h 155587"/>
              <a:gd name="connsiteX32" fmla="*/ 3829336 w 3829760"/>
              <a:gd name="connsiteY32" fmla="*/ 143349 h 15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29760" h="155587">
                <a:moveTo>
                  <a:pt x="3829336" y="143349"/>
                </a:moveTo>
                <a:lnTo>
                  <a:pt x="3822646" y="116591"/>
                </a:lnTo>
                <a:lnTo>
                  <a:pt x="3822646" y="116591"/>
                </a:lnTo>
                <a:lnTo>
                  <a:pt x="3783464" y="36315"/>
                </a:lnTo>
                <a:cubicBezTo>
                  <a:pt x="3772531" y="14983"/>
                  <a:pt x="3751019" y="1129"/>
                  <a:pt x="3727080" y="0"/>
                </a:cubicBezTo>
                <a:lnTo>
                  <a:pt x="102256" y="0"/>
                </a:lnTo>
                <a:cubicBezTo>
                  <a:pt x="78104" y="1431"/>
                  <a:pt x="56747" y="16160"/>
                  <a:pt x="46827" y="38226"/>
                </a:cubicBezTo>
                <a:lnTo>
                  <a:pt x="11468" y="119458"/>
                </a:lnTo>
                <a:lnTo>
                  <a:pt x="0" y="145261"/>
                </a:lnTo>
                <a:cubicBezTo>
                  <a:pt x="0" y="145261"/>
                  <a:pt x="0" y="145261"/>
                  <a:pt x="0" y="145261"/>
                </a:cubicBezTo>
                <a:cubicBezTo>
                  <a:pt x="0" y="145261"/>
                  <a:pt x="0" y="145261"/>
                  <a:pt x="0" y="145261"/>
                </a:cubicBezTo>
                <a:lnTo>
                  <a:pt x="0" y="145261"/>
                </a:lnTo>
                <a:cubicBezTo>
                  <a:pt x="2408" y="146455"/>
                  <a:pt x="5237" y="146455"/>
                  <a:pt x="7645" y="145261"/>
                </a:cubicBezTo>
                <a:lnTo>
                  <a:pt x="19113" y="145261"/>
                </a:lnTo>
                <a:lnTo>
                  <a:pt x="19113" y="134748"/>
                </a:lnTo>
                <a:cubicBezTo>
                  <a:pt x="17065" y="131200"/>
                  <a:pt x="17065" y="126829"/>
                  <a:pt x="19113" y="123280"/>
                </a:cubicBezTo>
                <a:cubicBezTo>
                  <a:pt x="20688" y="122945"/>
                  <a:pt x="22316" y="122945"/>
                  <a:pt x="23892" y="123280"/>
                </a:cubicBezTo>
                <a:lnTo>
                  <a:pt x="34404" y="99389"/>
                </a:lnTo>
                <a:lnTo>
                  <a:pt x="62118" y="44916"/>
                </a:lnTo>
                <a:cubicBezTo>
                  <a:pt x="69783" y="29632"/>
                  <a:pt x="85169" y="19741"/>
                  <a:pt x="102256" y="19113"/>
                </a:cubicBezTo>
                <a:lnTo>
                  <a:pt x="3727080" y="17202"/>
                </a:lnTo>
                <a:cubicBezTo>
                  <a:pt x="3743881" y="17968"/>
                  <a:pt x="3758922" y="27870"/>
                  <a:pt x="3766262" y="43005"/>
                </a:cubicBezTo>
                <a:lnTo>
                  <a:pt x="3793020" y="104167"/>
                </a:lnTo>
                <a:lnTo>
                  <a:pt x="3803533" y="127103"/>
                </a:lnTo>
                <a:lnTo>
                  <a:pt x="3809267" y="132837"/>
                </a:lnTo>
                <a:cubicBezTo>
                  <a:pt x="3810987" y="136466"/>
                  <a:pt x="3810987" y="140676"/>
                  <a:pt x="3809267" y="144305"/>
                </a:cubicBezTo>
                <a:lnTo>
                  <a:pt x="3809267" y="154817"/>
                </a:lnTo>
                <a:lnTo>
                  <a:pt x="3822646" y="154817"/>
                </a:lnTo>
                <a:cubicBezTo>
                  <a:pt x="3824758" y="155845"/>
                  <a:pt x="3827224" y="155845"/>
                  <a:pt x="3829336" y="154817"/>
                </a:cubicBezTo>
                <a:lnTo>
                  <a:pt x="3829336" y="154817"/>
                </a:lnTo>
                <a:lnTo>
                  <a:pt x="3829336" y="154817"/>
                </a:lnTo>
                <a:lnTo>
                  <a:pt x="3829336" y="154817"/>
                </a:lnTo>
                <a:cubicBezTo>
                  <a:pt x="3829336" y="154817"/>
                  <a:pt x="3830292" y="144305"/>
                  <a:pt x="3829336" y="143349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5" name="iSHEJI-11">
            <a:extLst>
              <a:ext uri="{FF2B5EF4-FFF2-40B4-BE49-F238E27FC236}">
                <a16:creationId xmlns:a16="http://schemas.microsoft.com/office/drawing/2014/main" id="{2304963E-8758-1199-99EB-9C44AD627271}"/>
              </a:ext>
            </a:extLst>
          </p:cNvPr>
          <p:cNvSpPr/>
          <p:nvPr/>
        </p:nvSpPr>
        <p:spPr>
          <a:xfrm>
            <a:off x="930936" y="2193327"/>
            <a:ext cx="3830740" cy="1130547"/>
          </a:xfrm>
          <a:custGeom>
            <a:avLst/>
            <a:gdLst>
              <a:gd name="connsiteX0" fmla="*/ 3822646 w 3830740"/>
              <a:gd name="connsiteY0" fmla="*/ 25803 h 1130547"/>
              <a:gd name="connsiteX1" fmla="*/ 3822646 w 3830740"/>
              <a:gd name="connsiteY1" fmla="*/ 21025 h 1130547"/>
              <a:gd name="connsiteX2" fmla="*/ 3822646 w 3830740"/>
              <a:gd name="connsiteY2" fmla="*/ 21025 h 1130547"/>
              <a:gd name="connsiteX3" fmla="*/ 3798755 w 3830740"/>
              <a:gd name="connsiteY3" fmla="*/ 8601 h 1130547"/>
              <a:gd name="connsiteX4" fmla="*/ 3760528 w 3830740"/>
              <a:gd name="connsiteY4" fmla="*/ 0 h 1130547"/>
              <a:gd name="connsiteX5" fmla="*/ 69763 w 3830740"/>
              <a:gd name="connsiteY5" fmla="*/ 5734 h 1130547"/>
              <a:gd name="connsiteX6" fmla="*/ 36315 w 3830740"/>
              <a:gd name="connsiteY6" fmla="*/ 10512 h 1130547"/>
              <a:gd name="connsiteX7" fmla="*/ 11468 w 3830740"/>
              <a:gd name="connsiteY7" fmla="*/ 23892 h 1130547"/>
              <a:gd name="connsiteX8" fmla="*/ 11468 w 3830740"/>
              <a:gd name="connsiteY8" fmla="*/ 28670 h 1130547"/>
              <a:gd name="connsiteX9" fmla="*/ 0 w 3830740"/>
              <a:gd name="connsiteY9" fmla="*/ 51606 h 1130547"/>
              <a:gd name="connsiteX10" fmla="*/ 0 w 3830740"/>
              <a:gd name="connsiteY10" fmla="*/ 51606 h 1130547"/>
              <a:gd name="connsiteX11" fmla="*/ 0 w 3830740"/>
              <a:gd name="connsiteY11" fmla="*/ 51606 h 1130547"/>
              <a:gd name="connsiteX12" fmla="*/ 214068 w 3830740"/>
              <a:gd name="connsiteY12" fmla="*/ 1088499 h 1130547"/>
              <a:gd name="connsiteX13" fmla="*/ 288610 w 3830740"/>
              <a:gd name="connsiteY13" fmla="*/ 1125769 h 1130547"/>
              <a:gd name="connsiteX14" fmla="*/ 444383 w 3830740"/>
              <a:gd name="connsiteY14" fmla="*/ 1125769 h 1130547"/>
              <a:gd name="connsiteX15" fmla="*/ 444383 w 3830740"/>
              <a:gd name="connsiteY15" fmla="*/ 1108568 h 1130547"/>
              <a:gd name="connsiteX16" fmla="*/ 286698 w 3830740"/>
              <a:gd name="connsiteY16" fmla="*/ 1108568 h 1130547"/>
              <a:gd name="connsiteX17" fmla="*/ 228403 w 3830740"/>
              <a:gd name="connsiteY17" fmla="*/ 1084676 h 1130547"/>
              <a:gd name="connsiteX18" fmla="*/ 19113 w 3830740"/>
              <a:gd name="connsiteY18" fmla="*/ 61162 h 1130547"/>
              <a:gd name="connsiteX19" fmla="*/ 19113 w 3830740"/>
              <a:gd name="connsiteY19" fmla="*/ 50650 h 1130547"/>
              <a:gd name="connsiteX20" fmla="*/ 19113 w 3830740"/>
              <a:gd name="connsiteY20" fmla="*/ 39182 h 1130547"/>
              <a:gd name="connsiteX21" fmla="*/ 23892 w 3830740"/>
              <a:gd name="connsiteY21" fmla="*/ 39182 h 1130547"/>
              <a:gd name="connsiteX22" fmla="*/ 67852 w 3830740"/>
              <a:gd name="connsiteY22" fmla="*/ 27714 h 1130547"/>
              <a:gd name="connsiteX23" fmla="*/ 3758617 w 3830740"/>
              <a:gd name="connsiteY23" fmla="*/ 27714 h 1130547"/>
              <a:gd name="connsiteX24" fmla="*/ 3802577 w 3830740"/>
              <a:gd name="connsiteY24" fmla="*/ 38226 h 1130547"/>
              <a:gd name="connsiteX25" fmla="*/ 3808311 w 3830740"/>
              <a:gd name="connsiteY25" fmla="*/ 43960 h 1130547"/>
              <a:gd name="connsiteX26" fmla="*/ 3808311 w 3830740"/>
              <a:gd name="connsiteY26" fmla="*/ 55428 h 1130547"/>
              <a:gd name="connsiteX27" fmla="*/ 3808311 w 3830740"/>
              <a:gd name="connsiteY27" fmla="*/ 65941 h 1130547"/>
              <a:gd name="connsiteX28" fmla="*/ 3598066 w 3830740"/>
              <a:gd name="connsiteY28" fmla="*/ 1090410 h 1130547"/>
              <a:gd name="connsiteX29" fmla="*/ 3539770 w 3830740"/>
              <a:gd name="connsiteY29" fmla="*/ 1113346 h 1130547"/>
              <a:gd name="connsiteX30" fmla="*/ 3309456 w 3830740"/>
              <a:gd name="connsiteY30" fmla="*/ 1113346 h 1130547"/>
              <a:gd name="connsiteX31" fmla="*/ 3309456 w 3830740"/>
              <a:gd name="connsiteY31" fmla="*/ 1130548 h 1130547"/>
              <a:gd name="connsiteX32" fmla="*/ 3542637 w 3830740"/>
              <a:gd name="connsiteY32" fmla="*/ 1130548 h 1130547"/>
              <a:gd name="connsiteX33" fmla="*/ 3617179 w 3830740"/>
              <a:gd name="connsiteY33" fmla="*/ 1093277 h 1130547"/>
              <a:gd name="connsiteX34" fmla="*/ 3830292 w 3830740"/>
              <a:gd name="connsiteY34" fmla="*/ 53517 h 1130547"/>
              <a:gd name="connsiteX35" fmla="*/ 3830292 w 3830740"/>
              <a:gd name="connsiteY35" fmla="*/ 53517 h 1130547"/>
              <a:gd name="connsiteX36" fmla="*/ 3830292 w 3830740"/>
              <a:gd name="connsiteY36" fmla="*/ 53517 h 1130547"/>
              <a:gd name="connsiteX37" fmla="*/ 3822646 w 3830740"/>
              <a:gd name="connsiteY37" fmla="*/ 25803 h 11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830740" h="1130547">
                <a:moveTo>
                  <a:pt x="3822646" y="25803"/>
                </a:moveTo>
                <a:lnTo>
                  <a:pt x="3822646" y="21025"/>
                </a:lnTo>
                <a:lnTo>
                  <a:pt x="3822646" y="21025"/>
                </a:lnTo>
                <a:cubicBezTo>
                  <a:pt x="3815803" y="15014"/>
                  <a:pt x="3807604" y="10752"/>
                  <a:pt x="3798755" y="8601"/>
                </a:cubicBezTo>
                <a:cubicBezTo>
                  <a:pt x="3786580" y="3615"/>
                  <a:pt x="3773659" y="708"/>
                  <a:pt x="3760528" y="0"/>
                </a:cubicBezTo>
                <a:lnTo>
                  <a:pt x="69763" y="5734"/>
                </a:lnTo>
                <a:cubicBezTo>
                  <a:pt x="58442" y="5707"/>
                  <a:pt x="47176" y="7318"/>
                  <a:pt x="36315" y="10512"/>
                </a:cubicBezTo>
                <a:cubicBezTo>
                  <a:pt x="27033" y="12793"/>
                  <a:pt x="18482" y="17398"/>
                  <a:pt x="11468" y="23892"/>
                </a:cubicBezTo>
                <a:lnTo>
                  <a:pt x="11468" y="28670"/>
                </a:lnTo>
                <a:cubicBezTo>
                  <a:pt x="4363" y="34179"/>
                  <a:pt x="144" y="42617"/>
                  <a:pt x="0" y="51606"/>
                </a:cubicBezTo>
                <a:cubicBezTo>
                  <a:pt x="0" y="51606"/>
                  <a:pt x="0" y="51606"/>
                  <a:pt x="0" y="51606"/>
                </a:cubicBezTo>
                <a:lnTo>
                  <a:pt x="0" y="51606"/>
                </a:lnTo>
                <a:lnTo>
                  <a:pt x="214068" y="1088499"/>
                </a:lnTo>
                <a:cubicBezTo>
                  <a:pt x="214068" y="1109523"/>
                  <a:pt x="250383" y="1125769"/>
                  <a:pt x="288610" y="1125769"/>
                </a:cubicBezTo>
                <a:lnTo>
                  <a:pt x="444383" y="1125769"/>
                </a:lnTo>
                <a:lnTo>
                  <a:pt x="444383" y="1108568"/>
                </a:lnTo>
                <a:lnTo>
                  <a:pt x="286698" y="1108568"/>
                </a:lnTo>
                <a:cubicBezTo>
                  <a:pt x="256117" y="1108568"/>
                  <a:pt x="231270" y="1096144"/>
                  <a:pt x="228403" y="1084676"/>
                </a:cubicBezTo>
                <a:lnTo>
                  <a:pt x="19113" y="61162"/>
                </a:lnTo>
                <a:lnTo>
                  <a:pt x="19113" y="50650"/>
                </a:lnTo>
                <a:cubicBezTo>
                  <a:pt x="17065" y="47102"/>
                  <a:pt x="17065" y="42730"/>
                  <a:pt x="19113" y="39182"/>
                </a:cubicBezTo>
                <a:cubicBezTo>
                  <a:pt x="20688" y="38847"/>
                  <a:pt x="22316" y="38847"/>
                  <a:pt x="23892" y="39182"/>
                </a:cubicBezTo>
                <a:cubicBezTo>
                  <a:pt x="36942" y="30757"/>
                  <a:pt x="52349" y="26738"/>
                  <a:pt x="67852" y="27714"/>
                </a:cubicBezTo>
                <a:lnTo>
                  <a:pt x="3758617" y="27714"/>
                </a:lnTo>
                <a:cubicBezTo>
                  <a:pt x="3773974" y="26935"/>
                  <a:pt x="3789236" y="30584"/>
                  <a:pt x="3802577" y="38226"/>
                </a:cubicBezTo>
                <a:lnTo>
                  <a:pt x="3808311" y="43960"/>
                </a:lnTo>
                <a:cubicBezTo>
                  <a:pt x="3810031" y="47589"/>
                  <a:pt x="3810031" y="51800"/>
                  <a:pt x="3808311" y="55428"/>
                </a:cubicBezTo>
                <a:lnTo>
                  <a:pt x="3808311" y="65941"/>
                </a:lnTo>
                <a:lnTo>
                  <a:pt x="3598066" y="1090410"/>
                </a:lnTo>
                <a:cubicBezTo>
                  <a:pt x="3598066" y="1100922"/>
                  <a:pt x="3570352" y="1113346"/>
                  <a:pt x="3539770" y="1113346"/>
                </a:cubicBezTo>
                <a:lnTo>
                  <a:pt x="3309456" y="1113346"/>
                </a:lnTo>
                <a:lnTo>
                  <a:pt x="3309456" y="1130548"/>
                </a:lnTo>
                <a:lnTo>
                  <a:pt x="3542637" y="1130548"/>
                </a:lnTo>
                <a:cubicBezTo>
                  <a:pt x="3580864" y="1130548"/>
                  <a:pt x="3613356" y="1114302"/>
                  <a:pt x="3617179" y="1093277"/>
                </a:cubicBezTo>
                <a:lnTo>
                  <a:pt x="3830292" y="53517"/>
                </a:lnTo>
                <a:lnTo>
                  <a:pt x="3830292" y="53517"/>
                </a:lnTo>
                <a:lnTo>
                  <a:pt x="3830292" y="53517"/>
                </a:lnTo>
                <a:cubicBezTo>
                  <a:pt x="3831907" y="43606"/>
                  <a:pt x="3829116" y="33483"/>
                  <a:pt x="3822646" y="25803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6" name="iSHEJI-12">
            <a:extLst>
              <a:ext uri="{FF2B5EF4-FFF2-40B4-BE49-F238E27FC236}">
                <a16:creationId xmlns:a16="http://schemas.microsoft.com/office/drawing/2014/main" id="{5BB2CDB3-4471-50C2-FAA2-B8FAA43F829F}"/>
              </a:ext>
            </a:extLst>
          </p:cNvPr>
          <p:cNvSpPr/>
          <p:nvPr/>
        </p:nvSpPr>
        <p:spPr>
          <a:xfrm>
            <a:off x="1154248" y="2304922"/>
            <a:ext cx="3385872" cy="906184"/>
          </a:xfrm>
          <a:custGeom>
            <a:avLst/>
            <a:gdLst>
              <a:gd name="connsiteX0" fmla="*/ 3378577 w 3385872"/>
              <a:gd name="connsiteY0" fmla="*/ 20286 h 906184"/>
              <a:gd name="connsiteX1" fmla="*/ 3322193 w 3385872"/>
              <a:gd name="connsiteY1" fmla="*/ 217 h 906184"/>
              <a:gd name="connsiteX2" fmla="*/ 63387 w 3385872"/>
              <a:gd name="connsiteY2" fmla="*/ 217 h 906184"/>
              <a:gd name="connsiteX3" fmla="*/ 7959 w 3385872"/>
              <a:gd name="connsiteY3" fmla="*/ 21242 h 906184"/>
              <a:gd name="connsiteX4" fmla="*/ 313 w 3385872"/>
              <a:gd name="connsiteY4" fmla="*/ 47045 h 906184"/>
              <a:gd name="connsiteX5" fmla="*/ 158953 w 3385872"/>
              <a:gd name="connsiteY5" fmla="*/ 870825 h 906184"/>
              <a:gd name="connsiteX6" fmla="*/ 227761 w 3385872"/>
              <a:gd name="connsiteY6" fmla="*/ 906185 h 906184"/>
              <a:gd name="connsiteX7" fmla="*/ 3159730 w 3385872"/>
              <a:gd name="connsiteY7" fmla="*/ 906185 h 906184"/>
              <a:gd name="connsiteX8" fmla="*/ 3227582 w 3385872"/>
              <a:gd name="connsiteY8" fmla="*/ 869870 h 906184"/>
              <a:gd name="connsiteX9" fmla="*/ 3385266 w 3385872"/>
              <a:gd name="connsiteY9" fmla="*/ 47045 h 906184"/>
              <a:gd name="connsiteX10" fmla="*/ 3378577 w 3385872"/>
              <a:gd name="connsiteY10" fmla="*/ 20286 h 906184"/>
              <a:gd name="connsiteX11" fmla="*/ 3211336 w 3385872"/>
              <a:gd name="connsiteY11" fmla="*/ 866047 h 906184"/>
              <a:gd name="connsiteX12" fmla="*/ 3159730 w 3385872"/>
              <a:gd name="connsiteY12" fmla="*/ 888027 h 906184"/>
              <a:gd name="connsiteX13" fmla="*/ 225849 w 3385872"/>
              <a:gd name="connsiteY13" fmla="*/ 888027 h 906184"/>
              <a:gd name="connsiteX14" fmla="*/ 174244 w 3385872"/>
              <a:gd name="connsiteY14" fmla="*/ 867003 h 906184"/>
              <a:gd name="connsiteX15" fmla="*/ 15604 w 3385872"/>
              <a:gd name="connsiteY15" fmla="*/ 45134 h 906184"/>
              <a:gd name="connsiteX16" fmla="*/ 15604 w 3385872"/>
              <a:gd name="connsiteY16" fmla="*/ 32710 h 906184"/>
              <a:gd name="connsiteX17" fmla="*/ 63387 w 3385872"/>
              <a:gd name="connsiteY17" fmla="*/ 18375 h 906184"/>
              <a:gd name="connsiteX18" fmla="*/ 3324104 w 3385872"/>
              <a:gd name="connsiteY18" fmla="*/ 18375 h 906184"/>
              <a:gd name="connsiteX19" fmla="*/ 3367109 w 3385872"/>
              <a:gd name="connsiteY19" fmla="*/ 33666 h 906184"/>
              <a:gd name="connsiteX20" fmla="*/ 3367109 w 3385872"/>
              <a:gd name="connsiteY20" fmla="*/ 45134 h 90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5872" h="906184">
                <a:moveTo>
                  <a:pt x="3378577" y="20286"/>
                </a:moveTo>
                <a:cubicBezTo>
                  <a:pt x="3363478" y="5910"/>
                  <a:pt x="3342979" y="-1383"/>
                  <a:pt x="3322193" y="217"/>
                </a:cubicBezTo>
                <a:lnTo>
                  <a:pt x="63387" y="217"/>
                </a:lnTo>
                <a:cubicBezTo>
                  <a:pt x="42724" y="-1230"/>
                  <a:pt x="22464" y="6454"/>
                  <a:pt x="7959" y="21242"/>
                </a:cubicBezTo>
                <a:cubicBezTo>
                  <a:pt x="1800" y="28334"/>
                  <a:pt x="-987" y="37743"/>
                  <a:pt x="313" y="47045"/>
                </a:cubicBezTo>
                <a:lnTo>
                  <a:pt x="158953" y="870825"/>
                </a:lnTo>
                <a:cubicBezTo>
                  <a:pt x="158953" y="890894"/>
                  <a:pt x="192401" y="906185"/>
                  <a:pt x="227761" y="906185"/>
                </a:cubicBezTo>
                <a:lnTo>
                  <a:pt x="3159730" y="906185"/>
                </a:lnTo>
                <a:cubicBezTo>
                  <a:pt x="3194134" y="906185"/>
                  <a:pt x="3223760" y="889938"/>
                  <a:pt x="3227582" y="869870"/>
                </a:cubicBezTo>
                <a:lnTo>
                  <a:pt x="3385266" y="47045"/>
                </a:lnTo>
                <a:cubicBezTo>
                  <a:pt x="3387120" y="37574"/>
                  <a:pt x="3384674" y="27770"/>
                  <a:pt x="3378577" y="20286"/>
                </a:cubicBezTo>
                <a:close/>
                <a:moveTo>
                  <a:pt x="3211336" y="866047"/>
                </a:moveTo>
                <a:cubicBezTo>
                  <a:pt x="3211336" y="876559"/>
                  <a:pt x="3186489" y="888027"/>
                  <a:pt x="3159730" y="888027"/>
                </a:cubicBezTo>
                <a:lnTo>
                  <a:pt x="225849" y="888027"/>
                </a:lnTo>
                <a:cubicBezTo>
                  <a:pt x="198135" y="888027"/>
                  <a:pt x="176155" y="876559"/>
                  <a:pt x="174244" y="867003"/>
                </a:cubicBezTo>
                <a:lnTo>
                  <a:pt x="15604" y="45134"/>
                </a:lnTo>
                <a:cubicBezTo>
                  <a:pt x="13716" y="41208"/>
                  <a:pt x="13716" y="36636"/>
                  <a:pt x="15604" y="32710"/>
                </a:cubicBezTo>
                <a:cubicBezTo>
                  <a:pt x="28646" y="21132"/>
                  <a:pt x="46126" y="15888"/>
                  <a:pt x="63387" y="18375"/>
                </a:cubicBezTo>
                <a:lnTo>
                  <a:pt x="3324104" y="18375"/>
                </a:lnTo>
                <a:cubicBezTo>
                  <a:pt x="3339968" y="17059"/>
                  <a:pt x="3355632" y="22630"/>
                  <a:pt x="3367109" y="33666"/>
                </a:cubicBezTo>
                <a:cubicBezTo>
                  <a:pt x="3368982" y="37260"/>
                  <a:pt x="3368982" y="41539"/>
                  <a:pt x="3367109" y="45134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7" name="iSHEJI-13">
            <a:extLst>
              <a:ext uri="{FF2B5EF4-FFF2-40B4-BE49-F238E27FC236}">
                <a16:creationId xmlns:a16="http://schemas.microsoft.com/office/drawing/2014/main" id="{E9BE4DDB-FC98-8AEB-FE1B-77832DE8B24A}"/>
              </a:ext>
            </a:extLst>
          </p:cNvPr>
          <p:cNvSpPr/>
          <p:nvPr/>
        </p:nvSpPr>
        <p:spPr>
          <a:xfrm>
            <a:off x="1358117" y="3265520"/>
            <a:ext cx="2898521" cy="107217"/>
          </a:xfrm>
          <a:custGeom>
            <a:avLst/>
            <a:gdLst>
              <a:gd name="connsiteX0" fmla="*/ 2889920 w 2898521"/>
              <a:gd name="connsiteY0" fmla="*/ 11527 h 107217"/>
              <a:gd name="connsiteX1" fmla="*/ 2861251 w 2898521"/>
              <a:gd name="connsiteY1" fmla="*/ 59 h 107217"/>
              <a:gd name="connsiteX2" fmla="*/ 37271 w 2898521"/>
              <a:gd name="connsiteY2" fmla="*/ 59 h 107217"/>
              <a:gd name="connsiteX3" fmla="*/ 0 w 2898521"/>
              <a:gd name="connsiteY3" fmla="*/ 32551 h 107217"/>
              <a:gd name="connsiteX4" fmla="*/ 0 w 2898521"/>
              <a:gd name="connsiteY4" fmla="*/ 74600 h 107217"/>
              <a:gd name="connsiteX5" fmla="*/ 37271 w 2898521"/>
              <a:gd name="connsiteY5" fmla="*/ 107093 h 107217"/>
              <a:gd name="connsiteX6" fmla="*/ 2861251 w 2898521"/>
              <a:gd name="connsiteY6" fmla="*/ 107093 h 107217"/>
              <a:gd name="connsiteX7" fmla="*/ 2898445 w 2898521"/>
              <a:gd name="connsiteY7" fmla="*/ 75728 h 107217"/>
              <a:gd name="connsiteX8" fmla="*/ 2898521 w 2898521"/>
              <a:gd name="connsiteY8" fmla="*/ 74600 h 107217"/>
              <a:gd name="connsiteX9" fmla="*/ 2898521 w 2898521"/>
              <a:gd name="connsiteY9" fmla="*/ 32551 h 107217"/>
              <a:gd name="connsiteX10" fmla="*/ 2889920 w 2898521"/>
              <a:gd name="connsiteY10" fmla="*/ 11527 h 107217"/>
              <a:gd name="connsiteX11" fmla="*/ 2882275 w 2898521"/>
              <a:gd name="connsiteY11" fmla="*/ 74600 h 107217"/>
              <a:gd name="connsiteX12" fmla="*/ 2861251 w 2898521"/>
              <a:gd name="connsiteY12" fmla="*/ 89891 h 107217"/>
              <a:gd name="connsiteX13" fmla="*/ 37271 w 2898521"/>
              <a:gd name="connsiteY13" fmla="*/ 89891 h 107217"/>
              <a:gd name="connsiteX14" fmla="*/ 17202 w 2898521"/>
              <a:gd name="connsiteY14" fmla="*/ 74600 h 107217"/>
              <a:gd name="connsiteX15" fmla="*/ 17202 w 2898521"/>
              <a:gd name="connsiteY15" fmla="*/ 33507 h 107217"/>
              <a:gd name="connsiteX16" fmla="*/ 37271 w 2898521"/>
              <a:gd name="connsiteY16" fmla="*/ 18216 h 107217"/>
              <a:gd name="connsiteX17" fmla="*/ 2861251 w 2898521"/>
              <a:gd name="connsiteY17" fmla="*/ 18216 h 107217"/>
              <a:gd name="connsiteX18" fmla="*/ 2877497 w 2898521"/>
              <a:gd name="connsiteY18" fmla="*/ 23950 h 107217"/>
              <a:gd name="connsiteX19" fmla="*/ 2882275 w 2898521"/>
              <a:gd name="connsiteY19" fmla="*/ 33507 h 10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8521" h="107217">
                <a:moveTo>
                  <a:pt x="2889920" y="11527"/>
                </a:moveTo>
                <a:cubicBezTo>
                  <a:pt x="2882218" y="4120"/>
                  <a:pt x="2871935" y="11"/>
                  <a:pt x="2861251" y="59"/>
                </a:cubicBezTo>
                <a:lnTo>
                  <a:pt x="37271" y="59"/>
                </a:lnTo>
                <a:cubicBezTo>
                  <a:pt x="18081" y="-1040"/>
                  <a:pt x="1527" y="13390"/>
                  <a:pt x="0" y="32551"/>
                </a:cubicBezTo>
                <a:lnTo>
                  <a:pt x="0" y="74600"/>
                </a:lnTo>
                <a:cubicBezTo>
                  <a:pt x="1527" y="93761"/>
                  <a:pt x="18081" y="108192"/>
                  <a:pt x="37271" y="107093"/>
                </a:cubicBezTo>
                <a:lnTo>
                  <a:pt x="2861251" y="107093"/>
                </a:lnTo>
                <a:cubicBezTo>
                  <a:pt x="2880182" y="108698"/>
                  <a:pt x="2896839" y="94660"/>
                  <a:pt x="2898445" y="75728"/>
                </a:cubicBezTo>
                <a:cubicBezTo>
                  <a:pt x="2898474" y="75355"/>
                  <a:pt x="2898502" y="74973"/>
                  <a:pt x="2898521" y="74600"/>
                </a:cubicBezTo>
                <a:lnTo>
                  <a:pt x="2898521" y="32551"/>
                </a:lnTo>
                <a:cubicBezTo>
                  <a:pt x="2898560" y="24677"/>
                  <a:pt x="2895464" y="17117"/>
                  <a:pt x="2889920" y="11527"/>
                </a:cubicBezTo>
                <a:close/>
                <a:moveTo>
                  <a:pt x="2882275" y="74600"/>
                </a:moveTo>
                <a:cubicBezTo>
                  <a:pt x="2882275" y="82246"/>
                  <a:pt x="2872718" y="89891"/>
                  <a:pt x="2861251" y="89891"/>
                </a:cubicBezTo>
                <a:lnTo>
                  <a:pt x="37271" y="89891"/>
                </a:lnTo>
                <a:cubicBezTo>
                  <a:pt x="26759" y="89891"/>
                  <a:pt x="17202" y="83201"/>
                  <a:pt x="17202" y="74600"/>
                </a:cubicBezTo>
                <a:lnTo>
                  <a:pt x="17202" y="33507"/>
                </a:lnTo>
                <a:cubicBezTo>
                  <a:pt x="17202" y="24906"/>
                  <a:pt x="26759" y="18216"/>
                  <a:pt x="37271" y="18216"/>
                </a:cubicBezTo>
                <a:lnTo>
                  <a:pt x="2861251" y="18216"/>
                </a:lnTo>
                <a:cubicBezTo>
                  <a:pt x="2867138" y="18350"/>
                  <a:pt x="2872824" y="20357"/>
                  <a:pt x="2877497" y="23950"/>
                </a:cubicBezTo>
                <a:cubicBezTo>
                  <a:pt x="2880010" y="26588"/>
                  <a:pt x="2881673" y="29914"/>
                  <a:pt x="2882275" y="33507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4" name="iSHEJI-14">
            <a:extLst>
              <a:ext uri="{FF2B5EF4-FFF2-40B4-BE49-F238E27FC236}">
                <a16:creationId xmlns:a16="http://schemas.microsoft.com/office/drawing/2014/main" id="{2277A43B-DB9B-117F-F941-DA32B547C2E2}"/>
              </a:ext>
            </a:extLst>
          </p:cNvPr>
          <p:cNvSpPr txBox="1"/>
          <p:nvPr/>
        </p:nvSpPr>
        <p:spPr>
          <a:xfrm>
            <a:off x="5858293" y="232102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85" name="iSHEJI-15">
            <a:extLst>
              <a:ext uri="{FF2B5EF4-FFF2-40B4-BE49-F238E27FC236}">
                <a16:creationId xmlns:a16="http://schemas.microsoft.com/office/drawing/2014/main" id="{939DD59C-7BEB-6BC5-7C7D-EFBE70E7825A}"/>
              </a:ext>
            </a:extLst>
          </p:cNvPr>
          <p:cNvSpPr txBox="1"/>
          <p:nvPr/>
        </p:nvSpPr>
        <p:spPr>
          <a:xfrm>
            <a:off x="5858294" y="2757464"/>
            <a:ext cx="5382710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386" name="iSHEJI-16">
            <a:extLst>
              <a:ext uri="{FF2B5EF4-FFF2-40B4-BE49-F238E27FC236}">
                <a16:creationId xmlns:a16="http://schemas.microsoft.com/office/drawing/2014/main" id="{5E7ABC4D-67B7-045C-B4D6-3BB6FE4CFE16}"/>
              </a:ext>
            </a:extLst>
          </p:cNvPr>
          <p:cNvSpPr/>
          <p:nvPr/>
        </p:nvSpPr>
        <p:spPr>
          <a:xfrm>
            <a:off x="7972001" y="5198818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7" name="iSHEJI-17">
            <a:extLst>
              <a:ext uri="{FF2B5EF4-FFF2-40B4-BE49-F238E27FC236}">
                <a16:creationId xmlns:a16="http://schemas.microsoft.com/office/drawing/2014/main" id="{143A8753-228D-DE28-E26E-49AFBC0EA57F}"/>
              </a:ext>
            </a:extLst>
          </p:cNvPr>
          <p:cNvSpPr/>
          <p:nvPr/>
        </p:nvSpPr>
        <p:spPr>
          <a:xfrm>
            <a:off x="6915147" y="5198816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8" name="iSHEJI-18">
            <a:extLst>
              <a:ext uri="{FF2B5EF4-FFF2-40B4-BE49-F238E27FC236}">
                <a16:creationId xmlns:a16="http://schemas.microsoft.com/office/drawing/2014/main" id="{33AAB774-704C-D9A1-25F4-E8347B1DF44C}"/>
              </a:ext>
            </a:extLst>
          </p:cNvPr>
          <p:cNvSpPr/>
          <p:nvPr/>
        </p:nvSpPr>
        <p:spPr>
          <a:xfrm>
            <a:off x="5858294" y="5198819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9" name="iSHEJI-19">
            <a:extLst>
              <a:ext uri="{FF2B5EF4-FFF2-40B4-BE49-F238E27FC236}">
                <a16:creationId xmlns:a16="http://schemas.microsoft.com/office/drawing/2014/main" id="{72A9DFF6-BFBA-BAF8-3CD5-A3097E04D123}"/>
              </a:ext>
            </a:extLst>
          </p:cNvPr>
          <p:cNvSpPr/>
          <p:nvPr/>
        </p:nvSpPr>
        <p:spPr>
          <a:xfrm>
            <a:off x="6087823" y="5439226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0" name="iSHEJI-20">
            <a:extLst>
              <a:ext uri="{FF2B5EF4-FFF2-40B4-BE49-F238E27FC236}">
                <a16:creationId xmlns:a16="http://schemas.microsoft.com/office/drawing/2014/main" id="{1D57D166-1939-E58E-735B-164895F45B65}"/>
              </a:ext>
            </a:extLst>
          </p:cNvPr>
          <p:cNvSpPr/>
          <p:nvPr/>
        </p:nvSpPr>
        <p:spPr>
          <a:xfrm>
            <a:off x="7144676" y="5428348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1" name="iSHEJI-21">
            <a:extLst>
              <a:ext uri="{FF2B5EF4-FFF2-40B4-BE49-F238E27FC236}">
                <a16:creationId xmlns:a16="http://schemas.microsoft.com/office/drawing/2014/main" id="{D6686E24-D499-0091-BD55-41EB4E7AEA6E}"/>
              </a:ext>
            </a:extLst>
          </p:cNvPr>
          <p:cNvSpPr/>
          <p:nvPr/>
        </p:nvSpPr>
        <p:spPr>
          <a:xfrm>
            <a:off x="8201530" y="5435043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27">
            <a:extLst>
              <a:ext uri="{FF2B5EF4-FFF2-40B4-BE49-F238E27FC236}">
                <a16:creationId xmlns:a16="http://schemas.microsoft.com/office/drawing/2014/main" id="{E3E98D25-652F-ED57-7CB1-022A96CC796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4" name="iSHEJI-28">
            <a:extLst>
              <a:ext uri="{FF2B5EF4-FFF2-40B4-BE49-F238E27FC236}">
                <a16:creationId xmlns:a16="http://schemas.microsoft.com/office/drawing/2014/main" id="{E1AE3A46-1F8E-E807-C7CE-56783E78378D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4174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738970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iSHEJI-1">
            <a:extLst>
              <a:ext uri="{FF2B5EF4-FFF2-40B4-BE49-F238E27FC236}">
                <a16:creationId xmlns:a16="http://schemas.microsoft.com/office/drawing/2014/main" id="{0BA24DBE-43F7-F7F1-083F-8D2D55AD381F}"/>
              </a:ext>
            </a:extLst>
          </p:cNvPr>
          <p:cNvSpPr/>
          <p:nvPr/>
        </p:nvSpPr>
        <p:spPr>
          <a:xfrm>
            <a:off x="1447800" y="1562322"/>
            <a:ext cx="5425440" cy="2514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B57FF94-D160-EDE8-CD52-95CE0B1AA969}"/>
              </a:ext>
            </a:extLst>
          </p:cNvPr>
          <p:cNvSpPr/>
          <p:nvPr/>
        </p:nvSpPr>
        <p:spPr>
          <a:xfrm>
            <a:off x="5463540" y="1562322"/>
            <a:ext cx="5425440" cy="251459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3" name="iSHEJI-3">
            <a:extLst>
              <a:ext uri="{FF2B5EF4-FFF2-40B4-BE49-F238E27FC236}">
                <a16:creationId xmlns:a16="http://schemas.microsoft.com/office/drawing/2014/main" id="{D74A4F73-A9BD-D1EB-5018-E9297B79FB57}"/>
              </a:ext>
            </a:extLst>
          </p:cNvPr>
          <p:cNvCxnSpPr>
            <a:cxnSpLocks/>
          </p:cNvCxnSpPr>
          <p:nvPr/>
        </p:nvCxnSpPr>
        <p:spPr>
          <a:xfrm>
            <a:off x="1447799" y="1569942"/>
            <a:ext cx="4173071" cy="0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iSHEJI-4">
            <a:extLst>
              <a:ext uri="{FF2B5EF4-FFF2-40B4-BE49-F238E27FC236}">
                <a16:creationId xmlns:a16="http://schemas.microsoft.com/office/drawing/2014/main" id="{80A49A3D-1C29-B9C8-E6B5-ACFD96A6BB91}"/>
              </a:ext>
            </a:extLst>
          </p:cNvPr>
          <p:cNvCxnSpPr>
            <a:cxnSpLocks/>
          </p:cNvCxnSpPr>
          <p:nvPr/>
        </p:nvCxnSpPr>
        <p:spPr>
          <a:xfrm>
            <a:off x="1447799" y="4076920"/>
            <a:ext cx="4173071" cy="0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5">
            <a:extLst>
              <a:ext uri="{FF2B5EF4-FFF2-40B4-BE49-F238E27FC236}">
                <a16:creationId xmlns:a16="http://schemas.microsoft.com/office/drawing/2014/main" id="{899EA04E-FB2E-A278-73BB-6F4A50329751}"/>
              </a:ext>
            </a:extLst>
          </p:cNvPr>
          <p:cNvSpPr txBox="1"/>
          <p:nvPr/>
        </p:nvSpPr>
        <p:spPr>
          <a:xfrm>
            <a:off x="1709386" y="2004312"/>
            <a:ext cx="25450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6" name="iSHEJI-6">
            <a:extLst>
              <a:ext uri="{FF2B5EF4-FFF2-40B4-BE49-F238E27FC236}">
                <a16:creationId xmlns:a16="http://schemas.microsoft.com/office/drawing/2014/main" id="{384AD58E-5F5C-4234-1A37-C18CBFB08A67}"/>
              </a:ext>
            </a:extLst>
          </p:cNvPr>
          <p:cNvSpPr txBox="1"/>
          <p:nvPr/>
        </p:nvSpPr>
        <p:spPr>
          <a:xfrm>
            <a:off x="1709387" y="2544554"/>
            <a:ext cx="318515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Pellentesque habitant morbi tristique senectus et netus et malesuada fames ac turpis egestas. Proin pharetra nonummy pede. Mauris et orci.</a:t>
            </a: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16C83FAC-62D5-4DC8-EAC6-21D525E7C9AA}"/>
              </a:ext>
            </a:extLst>
          </p:cNvPr>
          <p:cNvSpPr txBox="1"/>
          <p:nvPr/>
        </p:nvSpPr>
        <p:spPr>
          <a:xfrm>
            <a:off x="1739021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D7DEAACC-3D17-2003-E096-FF3634C65AFE}"/>
              </a:ext>
            </a:extLst>
          </p:cNvPr>
          <p:cNvSpPr txBox="1"/>
          <p:nvPr/>
        </p:nvSpPr>
        <p:spPr>
          <a:xfrm>
            <a:off x="1646864" y="5501796"/>
            <a:ext cx="2338326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9" name="iSHEJI-9">
            <a:extLst>
              <a:ext uri="{FF2B5EF4-FFF2-40B4-BE49-F238E27FC236}">
                <a16:creationId xmlns:a16="http://schemas.microsoft.com/office/drawing/2014/main" id="{C6522ECD-0689-1ECF-D64A-D81CE997D0C3}"/>
              </a:ext>
            </a:extLst>
          </p:cNvPr>
          <p:cNvSpPr txBox="1"/>
          <p:nvPr/>
        </p:nvSpPr>
        <p:spPr>
          <a:xfrm>
            <a:off x="5018994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0" name="iSHEJI-10">
            <a:extLst>
              <a:ext uri="{FF2B5EF4-FFF2-40B4-BE49-F238E27FC236}">
                <a16:creationId xmlns:a16="http://schemas.microsoft.com/office/drawing/2014/main" id="{EC80C3B9-7D19-955E-31D5-5699053041D0}"/>
              </a:ext>
            </a:extLst>
          </p:cNvPr>
          <p:cNvSpPr txBox="1"/>
          <p:nvPr/>
        </p:nvSpPr>
        <p:spPr>
          <a:xfrm>
            <a:off x="4888139" y="5501796"/>
            <a:ext cx="241572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1" name="iSHEJI-11">
            <a:extLst>
              <a:ext uri="{FF2B5EF4-FFF2-40B4-BE49-F238E27FC236}">
                <a16:creationId xmlns:a16="http://schemas.microsoft.com/office/drawing/2014/main" id="{099990D5-D3B1-CBB5-B0C9-184041A21D0B}"/>
              </a:ext>
            </a:extLst>
          </p:cNvPr>
          <p:cNvSpPr txBox="1"/>
          <p:nvPr/>
        </p:nvSpPr>
        <p:spPr>
          <a:xfrm>
            <a:off x="8298967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2" name="iSHEJI-12">
            <a:extLst>
              <a:ext uri="{FF2B5EF4-FFF2-40B4-BE49-F238E27FC236}">
                <a16:creationId xmlns:a16="http://schemas.microsoft.com/office/drawing/2014/main" id="{F0B78572-E69D-B498-C926-477FFB17B1AD}"/>
              </a:ext>
            </a:extLst>
          </p:cNvPr>
          <p:cNvSpPr txBox="1"/>
          <p:nvPr/>
        </p:nvSpPr>
        <p:spPr>
          <a:xfrm>
            <a:off x="8206810" y="5501796"/>
            <a:ext cx="2338326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3" name="iSHEJI-13">
            <a:extLst>
              <a:ext uri="{FF2B5EF4-FFF2-40B4-BE49-F238E27FC236}">
                <a16:creationId xmlns:a16="http://schemas.microsoft.com/office/drawing/2014/main" id="{C8B1A824-1A68-CB23-5C89-37D0130822AB}"/>
              </a:ext>
            </a:extLst>
          </p:cNvPr>
          <p:cNvSpPr/>
          <p:nvPr/>
        </p:nvSpPr>
        <p:spPr>
          <a:xfrm>
            <a:off x="2499721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4">
            <a:extLst>
              <a:ext uri="{FF2B5EF4-FFF2-40B4-BE49-F238E27FC236}">
                <a16:creationId xmlns:a16="http://schemas.microsoft.com/office/drawing/2014/main" id="{7B79878F-22FB-B82C-240E-4AAF042D54AE}"/>
              </a:ext>
            </a:extLst>
          </p:cNvPr>
          <p:cNvSpPr/>
          <p:nvPr/>
        </p:nvSpPr>
        <p:spPr>
          <a:xfrm>
            <a:off x="2665020" y="4570079"/>
            <a:ext cx="302014" cy="30205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5">
            <a:extLst>
              <a:ext uri="{FF2B5EF4-FFF2-40B4-BE49-F238E27FC236}">
                <a16:creationId xmlns:a16="http://schemas.microsoft.com/office/drawing/2014/main" id="{BEBC4332-06EB-964B-18D7-E57ECA0B994E}"/>
              </a:ext>
            </a:extLst>
          </p:cNvPr>
          <p:cNvSpPr/>
          <p:nvPr/>
        </p:nvSpPr>
        <p:spPr>
          <a:xfrm>
            <a:off x="581892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6">
            <a:extLst>
              <a:ext uri="{FF2B5EF4-FFF2-40B4-BE49-F238E27FC236}">
                <a16:creationId xmlns:a16="http://schemas.microsoft.com/office/drawing/2014/main" id="{15E43385-7FEF-4BF7-6F16-056FBDDB875F}"/>
              </a:ext>
            </a:extLst>
          </p:cNvPr>
          <p:cNvSpPr/>
          <p:nvPr/>
        </p:nvSpPr>
        <p:spPr>
          <a:xfrm>
            <a:off x="5982491" y="4574951"/>
            <a:ext cx="302058" cy="292313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7">
            <a:extLst>
              <a:ext uri="{FF2B5EF4-FFF2-40B4-BE49-F238E27FC236}">
                <a16:creationId xmlns:a16="http://schemas.microsoft.com/office/drawing/2014/main" id="{856F8440-04FE-E257-52DA-B21A1F3340C4}"/>
              </a:ext>
            </a:extLst>
          </p:cNvPr>
          <p:cNvSpPr/>
          <p:nvPr/>
        </p:nvSpPr>
        <p:spPr>
          <a:xfrm>
            <a:off x="905966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8">
            <a:extLst>
              <a:ext uri="{FF2B5EF4-FFF2-40B4-BE49-F238E27FC236}">
                <a16:creationId xmlns:a16="http://schemas.microsoft.com/office/drawing/2014/main" id="{471CF992-CA78-368F-DCDC-7C8EBA027C6A}"/>
              </a:ext>
            </a:extLst>
          </p:cNvPr>
          <p:cNvSpPr/>
          <p:nvPr/>
        </p:nvSpPr>
        <p:spPr>
          <a:xfrm>
            <a:off x="9230729" y="4570079"/>
            <a:ext cx="290487" cy="302059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9">
            <a:extLst>
              <a:ext uri="{FF2B5EF4-FFF2-40B4-BE49-F238E27FC236}">
                <a16:creationId xmlns:a16="http://schemas.microsoft.com/office/drawing/2014/main" id="{6BD60C6E-3B5C-3AC7-05F7-9C303DF29632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20">
            <a:extLst>
              <a:ext uri="{FF2B5EF4-FFF2-40B4-BE49-F238E27FC236}">
                <a16:creationId xmlns:a16="http://schemas.microsoft.com/office/drawing/2014/main" id="{A386D5BA-3A65-7479-DB5B-8C592F43CD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5" name="iSHEJI-21">
            <a:extLst>
              <a:ext uri="{FF2B5EF4-FFF2-40B4-BE49-F238E27FC236}">
                <a16:creationId xmlns:a16="http://schemas.microsoft.com/office/drawing/2014/main" id="{2F52CC73-3CF1-48A4-1B2B-1A49A5C266D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56" name="iSHEJI-22">
            <a:extLst>
              <a:ext uri="{FF2B5EF4-FFF2-40B4-BE49-F238E27FC236}">
                <a16:creationId xmlns:a16="http://schemas.microsoft.com/office/drawing/2014/main" id="{1657C8C7-45A6-7506-678D-6146B3ED1668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9980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1">
            <a:extLst>
              <a:ext uri="{FF2B5EF4-FFF2-40B4-BE49-F238E27FC236}">
                <a16:creationId xmlns:a16="http://schemas.microsoft.com/office/drawing/2014/main" id="{68E59B93-426E-BB23-2471-5DC3B6AD87F3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4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27" name="iSHEJI-5">
            <a:extLst>
              <a:ext uri="{FF2B5EF4-FFF2-40B4-BE49-F238E27FC236}">
                <a16:creationId xmlns:a16="http://schemas.microsoft.com/office/drawing/2014/main" id="{98D80ED3-6073-377E-8280-7321493BA5C0}"/>
              </a:ext>
            </a:extLst>
          </p:cNvPr>
          <p:cNvCxnSpPr>
            <a:cxnSpLocks/>
          </p:cNvCxnSpPr>
          <p:nvPr/>
        </p:nvCxnSpPr>
        <p:spPr>
          <a:xfrm>
            <a:off x="4080376" y="1990725"/>
            <a:ext cx="0" cy="3942039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HEJI-6">
            <a:extLst>
              <a:ext uri="{FF2B5EF4-FFF2-40B4-BE49-F238E27FC236}">
                <a16:creationId xmlns:a16="http://schemas.microsoft.com/office/drawing/2014/main" id="{24296030-37F2-B4F3-4095-FAC151F3B26D}"/>
              </a:ext>
            </a:extLst>
          </p:cNvPr>
          <p:cNvSpPr txBox="1"/>
          <p:nvPr/>
        </p:nvSpPr>
        <p:spPr>
          <a:xfrm>
            <a:off x="1535296" y="3964692"/>
            <a:ext cx="254508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b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</a:b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塑造传播</a:t>
            </a:r>
          </a:p>
        </p:txBody>
      </p:sp>
      <p:sp>
        <p:nvSpPr>
          <p:cNvPr id="49" name="iSHEJI-7">
            <a:extLst>
              <a:ext uri="{FF2B5EF4-FFF2-40B4-BE49-F238E27FC236}">
                <a16:creationId xmlns:a16="http://schemas.microsoft.com/office/drawing/2014/main" id="{674E2470-0C68-2C77-35B4-EBC339A54004}"/>
              </a:ext>
            </a:extLst>
          </p:cNvPr>
          <p:cNvSpPr/>
          <p:nvPr/>
        </p:nvSpPr>
        <p:spPr>
          <a:xfrm>
            <a:off x="1560611" y="3208408"/>
            <a:ext cx="501648" cy="50164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32C1FC75-E17F-179E-81CF-3AA3D8A5E8EA}"/>
              </a:ext>
            </a:extLst>
          </p:cNvPr>
          <p:cNvSpPr txBox="1"/>
          <p:nvPr/>
        </p:nvSpPr>
        <p:spPr>
          <a:xfrm>
            <a:off x="5273993" y="2224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1" name="iSHEJI-9">
            <a:extLst>
              <a:ext uri="{FF2B5EF4-FFF2-40B4-BE49-F238E27FC236}">
                <a16:creationId xmlns:a16="http://schemas.microsoft.com/office/drawing/2014/main" id="{2BFA1E23-AA8B-BB3A-8FBA-9599E1D5BF50}"/>
              </a:ext>
            </a:extLst>
          </p:cNvPr>
          <p:cNvSpPr txBox="1"/>
          <p:nvPr/>
        </p:nvSpPr>
        <p:spPr>
          <a:xfrm>
            <a:off x="5273994" y="2665952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2" name="iSHEJI-10">
            <a:extLst>
              <a:ext uri="{FF2B5EF4-FFF2-40B4-BE49-F238E27FC236}">
                <a16:creationId xmlns:a16="http://schemas.microsoft.com/office/drawing/2014/main" id="{3A8C5959-FB11-8104-451D-7E25ED4EBFBC}"/>
              </a:ext>
            </a:extLst>
          </p:cNvPr>
          <p:cNvSpPr txBox="1"/>
          <p:nvPr/>
        </p:nvSpPr>
        <p:spPr>
          <a:xfrm>
            <a:off x="5273993" y="365561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53" name="iSHEJI-11">
            <a:extLst>
              <a:ext uri="{FF2B5EF4-FFF2-40B4-BE49-F238E27FC236}">
                <a16:creationId xmlns:a16="http://schemas.microsoft.com/office/drawing/2014/main" id="{3BA1A477-EC8E-065A-FF1F-72F255C71B5A}"/>
              </a:ext>
            </a:extLst>
          </p:cNvPr>
          <p:cNvSpPr txBox="1"/>
          <p:nvPr/>
        </p:nvSpPr>
        <p:spPr>
          <a:xfrm>
            <a:off x="5273994" y="4097464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54" name="iSHEJI-12">
            <a:extLst>
              <a:ext uri="{FF2B5EF4-FFF2-40B4-BE49-F238E27FC236}">
                <a16:creationId xmlns:a16="http://schemas.microsoft.com/office/drawing/2014/main" id="{9B1CCADB-E3A6-0809-0BE4-31B290BC838A}"/>
              </a:ext>
            </a:extLst>
          </p:cNvPr>
          <p:cNvSpPr txBox="1"/>
          <p:nvPr/>
        </p:nvSpPr>
        <p:spPr>
          <a:xfrm>
            <a:off x="5273993" y="508712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55" name="iSHEJI-13">
            <a:extLst>
              <a:ext uri="{FF2B5EF4-FFF2-40B4-BE49-F238E27FC236}">
                <a16:creationId xmlns:a16="http://schemas.microsoft.com/office/drawing/2014/main" id="{AF4434CE-EC19-1AC8-5217-616D0065E9BB}"/>
              </a:ext>
            </a:extLst>
          </p:cNvPr>
          <p:cNvSpPr txBox="1"/>
          <p:nvPr/>
        </p:nvSpPr>
        <p:spPr>
          <a:xfrm>
            <a:off x="5273994" y="5528976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" name="iSHEJI-21">
            <a:extLst>
              <a:ext uri="{FF2B5EF4-FFF2-40B4-BE49-F238E27FC236}">
                <a16:creationId xmlns:a16="http://schemas.microsoft.com/office/drawing/2014/main" id="{D400F1B6-EA74-4F2D-510B-1B953A6169A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22">
            <a:extLst>
              <a:ext uri="{FF2B5EF4-FFF2-40B4-BE49-F238E27FC236}">
                <a16:creationId xmlns:a16="http://schemas.microsoft.com/office/drawing/2014/main" id="{86ED2085-635D-A110-9F91-BB9EAEE65B92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430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#888492;#888490;#88849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6;#88848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heme/theme1.xml><?xml version="1.0" encoding="utf-8"?>
<a:theme xmlns:a="http://schemas.openxmlformats.org/drawingml/2006/main" name="Office 主题​​">
  <a:themeElements>
    <a:clrScheme name="自定义 13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BB614"/>
      </a:accent1>
      <a:accent2>
        <a:srgbClr val="27303A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1423</Words>
  <Application>Microsoft Office PowerPoint</Application>
  <PresentationFormat>宽屏</PresentationFormat>
  <Paragraphs>144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简约国际范年终述职个人总结汇报ppt模板</dc:title>
  <dc:creator>爱设计PPT</dc:creator>
  <cp:keywords>51PPT模板网</cp:keywords>
  <dc:description>www.51pptmoban.com</dc:description>
  <cp:lastModifiedBy>Power user</cp:lastModifiedBy>
  <cp:revision>241</cp:revision>
  <dcterms:created xsi:type="dcterms:W3CDTF">2021-08-04T08:06:46Z</dcterms:created>
  <dcterms:modified xsi:type="dcterms:W3CDTF">2022-12-21T11:18:34Z</dcterms:modified>
</cp:coreProperties>
</file>