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5" r:id="rId2"/>
    <p:sldId id="264" r:id="rId3"/>
    <p:sldId id="263" r:id="rId4"/>
    <p:sldId id="259" r:id="rId5"/>
    <p:sldId id="262" r:id="rId6"/>
    <p:sldId id="267" r:id="rId7"/>
    <p:sldId id="268" r:id="rId8"/>
    <p:sldId id="269" r:id="rId9"/>
    <p:sldId id="270" r:id="rId10"/>
    <p:sldId id="266" r:id="rId11"/>
    <p:sldId id="1126" r:id="rId12"/>
    <p:sldId id="112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253" autoAdjust="0"/>
  </p:normalViewPr>
  <p:slideViewPr>
    <p:cSldViewPr snapToGrid="0" showGuides="1">
      <p:cViewPr>
        <p:scale>
          <a:sx n="50" d="100"/>
          <a:sy n="50" d="100"/>
        </p:scale>
        <p:origin x="1404" y="882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4A0D-4E7C-857A-CC14B2B09C1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A0D-4E7C-857A-CC14B2B09C1D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altLang="zh-CN" sz="1600" b="0" i="0" u="none" strike="noStrike" kern="1200" baseline="0">
                      <a:solidFill>
                        <a:schemeClr val="accent1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4A0D-4E7C-857A-CC14B2B09C1D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accent2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4A0D-4E7C-857A-CC14B2B09C1D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accent1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4A0D-4E7C-857A-CC14B2B09C1D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altLang="zh-CN" sz="1600" b="0" i="0" u="none" strike="noStrike" kern="1200" baseline="0">
                      <a:solidFill>
                        <a:schemeClr val="accent2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4A0D-4E7C-857A-CC14B2B09C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民宿</c:v>
                </c:pt>
                <c:pt idx="1">
                  <c:v>特产</c:v>
                </c:pt>
                <c:pt idx="2">
                  <c:v>养殖</c:v>
                </c:pt>
                <c:pt idx="3">
                  <c:v>农家乐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456</c:v>
                </c:pt>
                <c:pt idx="1">
                  <c:v>298</c:v>
                </c:pt>
                <c:pt idx="2">
                  <c:v>563</c:v>
                </c:pt>
                <c:pt idx="3">
                  <c:v>478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0D-4E7C-857A-CC14B2B09C1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8"/>
        <c:overlap val="22"/>
        <c:axId val="2022424735"/>
        <c:axId val="2022425151"/>
      </c:barChart>
      <c:catAx>
        <c:axId val="20224247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2022425151"/>
        <c:crosses val="autoZero"/>
        <c:auto val="1"/>
        <c:lblAlgn val="ctr"/>
        <c:lblOffset val="100"/>
        <c:noMultiLvlLbl val="0"/>
      </c:catAx>
      <c:valAx>
        <c:axId val="202242515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224247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C82DF1-997F-4557-976C-5EF852B69422}" type="datetimeFigureOut">
              <a:rPr lang="zh-CN" altLang="en-US" smtClean="0"/>
              <a:t>2022/12/21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913B84-ED24-4283-B8E9-A4CE8D8553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283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13B84-ED24-4283-B8E9-A4CE8D8553B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54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高清唯美茶园茶场乡村田园乡间梯田自然风光...">
            <a:extLst>
              <a:ext uri="{FF2B5EF4-FFF2-40B4-BE49-F238E27FC236}">
                <a16:creationId xmlns:a16="http://schemas.microsoft.com/office/drawing/2014/main" id="{A6A53DA8-E22C-7614-66E5-A05711A2C10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5" t="20" r="17825" b="93126"/>
          <a:stretch/>
        </p:blipFill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BB975F91-CE8F-6CD0-E398-FB143C508BAE}"/>
              </a:ext>
            </a:extLst>
          </p:cNvPr>
          <p:cNvSpPr/>
          <p:nvPr userDrawn="1"/>
        </p:nvSpPr>
        <p:spPr>
          <a:xfrm>
            <a:off x="0" y="-79772"/>
            <a:ext cx="12192000" cy="5212080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9000">
                <a:srgbClr val="FFFFFF">
                  <a:alpha val="45000"/>
                </a:srgbClr>
              </a:gs>
              <a:gs pos="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18F3448-AC92-25F7-20F2-A518027C0A52}"/>
              </a:ext>
            </a:extLst>
          </p:cNvPr>
          <p:cNvSpPr/>
          <p:nvPr userDrawn="1"/>
        </p:nvSpPr>
        <p:spPr>
          <a:xfrm>
            <a:off x="7965444" y="3057884"/>
            <a:ext cx="1494494" cy="1494494"/>
          </a:xfrm>
          <a:prstGeom prst="ellipse">
            <a:avLst/>
          </a:prstGeom>
          <a:solidFill>
            <a:schemeClr val="accent4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  <a:softEdge rad="533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7F137AC-58CC-1967-CCCC-C7DE8B01C851}"/>
              </a:ext>
            </a:extLst>
          </p:cNvPr>
          <p:cNvSpPr/>
          <p:nvPr userDrawn="1"/>
        </p:nvSpPr>
        <p:spPr>
          <a:xfrm>
            <a:off x="2808460" y="3147256"/>
            <a:ext cx="1494494" cy="1494494"/>
          </a:xfrm>
          <a:prstGeom prst="ellipse">
            <a:avLst/>
          </a:prstGeom>
          <a:solidFill>
            <a:schemeClr val="accent4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  <a:softEdge rad="533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endParaRPr lang="zh-CN" altLang="en-US" sz="2000" b="1">
              <a:solidFill>
                <a:srgbClr val="FFFFFF"/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1EE9C7D-9718-DD7F-FC8A-DEC61EE929C6}"/>
              </a:ext>
            </a:extLst>
          </p:cNvPr>
          <p:cNvGrpSpPr/>
          <p:nvPr userDrawn="1"/>
        </p:nvGrpSpPr>
        <p:grpSpPr>
          <a:xfrm>
            <a:off x="0" y="4080076"/>
            <a:ext cx="4292614" cy="2777924"/>
            <a:chOff x="0" y="4080076"/>
            <a:chExt cx="4292614" cy="2777924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5E8535C-3C1F-61F7-5FB7-2B0965E35560}"/>
                </a:ext>
              </a:extLst>
            </p:cNvPr>
            <p:cNvSpPr/>
            <p:nvPr/>
          </p:nvSpPr>
          <p:spPr>
            <a:xfrm>
              <a:off x="0" y="4080076"/>
              <a:ext cx="4292613" cy="2777924"/>
            </a:xfrm>
            <a:custGeom>
              <a:avLst/>
              <a:gdLst>
                <a:gd name="connsiteX0" fmla="*/ 0 w 4292613"/>
                <a:gd name="connsiteY0" fmla="*/ 0 h 3169090"/>
                <a:gd name="connsiteX1" fmla="*/ 154715 w 4292613"/>
                <a:gd name="connsiteY1" fmla="*/ 43883 h 3169090"/>
                <a:gd name="connsiteX2" fmla="*/ 2105475 w 4292613"/>
                <a:gd name="connsiteY2" fmla="*/ 1619535 h 3169090"/>
                <a:gd name="connsiteX3" fmla="*/ 4159950 w 4292613"/>
                <a:gd name="connsiteY3" fmla="*/ 2952364 h 3169090"/>
                <a:gd name="connsiteX4" fmla="*/ 4284099 w 4292613"/>
                <a:gd name="connsiteY4" fmla="*/ 3145107 h 3169090"/>
                <a:gd name="connsiteX5" fmla="*/ 4292613 w 4292613"/>
                <a:gd name="connsiteY5" fmla="*/ 3169090 h 3169090"/>
                <a:gd name="connsiteX6" fmla="*/ 0 w 4292613"/>
                <a:gd name="connsiteY6" fmla="*/ 3169090 h 316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2613" h="3169090">
                  <a:moveTo>
                    <a:pt x="0" y="0"/>
                  </a:moveTo>
                  <a:lnTo>
                    <a:pt x="154715" y="43883"/>
                  </a:lnTo>
                  <a:cubicBezTo>
                    <a:pt x="942948" y="308831"/>
                    <a:pt x="1431696" y="1089323"/>
                    <a:pt x="2105475" y="1619535"/>
                  </a:cubicBezTo>
                  <a:cubicBezTo>
                    <a:pt x="2824181" y="2181141"/>
                    <a:pt x="3760667" y="2457990"/>
                    <a:pt x="4159950" y="2952364"/>
                  </a:cubicBezTo>
                  <a:cubicBezTo>
                    <a:pt x="4209859" y="3013666"/>
                    <a:pt x="4251261" y="3078367"/>
                    <a:pt x="4284099" y="3145107"/>
                  </a:cubicBezTo>
                  <a:lnTo>
                    <a:pt x="4292613" y="3169090"/>
                  </a:lnTo>
                  <a:lnTo>
                    <a:pt x="0" y="316909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33D68B2-21EB-78C6-4049-15086885B940}"/>
                </a:ext>
              </a:extLst>
            </p:cNvPr>
            <p:cNvSpPr/>
            <p:nvPr/>
          </p:nvSpPr>
          <p:spPr>
            <a:xfrm>
              <a:off x="1" y="4409014"/>
              <a:ext cx="4292613" cy="2448986"/>
            </a:xfrm>
            <a:custGeom>
              <a:avLst/>
              <a:gdLst>
                <a:gd name="connsiteX0" fmla="*/ 0 w 4292613"/>
                <a:gd name="connsiteY0" fmla="*/ 0 h 3169090"/>
                <a:gd name="connsiteX1" fmla="*/ 154715 w 4292613"/>
                <a:gd name="connsiteY1" fmla="*/ 43883 h 3169090"/>
                <a:gd name="connsiteX2" fmla="*/ 2105475 w 4292613"/>
                <a:gd name="connsiteY2" fmla="*/ 1619535 h 3169090"/>
                <a:gd name="connsiteX3" fmla="*/ 4159950 w 4292613"/>
                <a:gd name="connsiteY3" fmla="*/ 2952364 h 3169090"/>
                <a:gd name="connsiteX4" fmla="*/ 4284099 w 4292613"/>
                <a:gd name="connsiteY4" fmla="*/ 3145107 h 3169090"/>
                <a:gd name="connsiteX5" fmla="*/ 4292613 w 4292613"/>
                <a:gd name="connsiteY5" fmla="*/ 3169090 h 3169090"/>
                <a:gd name="connsiteX6" fmla="*/ 0 w 4292613"/>
                <a:gd name="connsiteY6" fmla="*/ 3169090 h 316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2613" h="3169090">
                  <a:moveTo>
                    <a:pt x="0" y="0"/>
                  </a:moveTo>
                  <a:lnTo>
                    <a:pt x="154715" y="43883"/>
                  </a:lnTo>
                  <a:cubicBezTo>
                    <a:pt x="942948" y="308831"/>
                    <a:pt x="1431696" y="1089323"/>
                    <a:pt x="2105475" y="1619535"/>
                  </a:cubicBezTo>
                  <a:cubicBezTo>
                    <a:pt x="2824181" y="2181141"/>
                    <a:pt x="3760667" y="2457990"/>
                    <a:pt x="4159950" y="2952364"/>
                  </a:cubicBezTo>
                  <a:cubicBezTo>
                    <a:pt x="4209859" y="3013666"/>
                    <a:pt x="4251261" y="3078367"/>
                    <a:pt x="4284099" y="3145107"/>
                  </a:cubicBezTo>
                  <a:lnTo>
                    <a:pt x="4292613" y="3169090"/>
                  </a:lnTo>
                  <a:lnTo>
                    <a:pt x="0" y="316909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3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20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4F83157-FC07-50DF-FABF-E5640008B840}"/>
              </a:ext>
            </a:extLst>
          </p:cNvPr>
          <p:cNvGrpSpPr/>
          <p:nvPr userDrawn="1"/>
        </p:nvGrpSpPr>
        <p:grpSpPr>
          <a:xfrm>
            <a:off x="7899386" y="4080076"/>
            <a:ext cx="4292614" cy="2777924"/>
            <a:chOff x="7899386" y="4080076"/>
            <a:chExt cx="4292614" cy="2777924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7FD656F-80A2-F4BF-2274-AE61B4B46533}"/>
                </a:ext>
              </a:extLst>
            </p:cNvPr>
            <p:cNvSpPr/>
            <p:nvPr/>
          </p:nvSpPr>
          <p:spPr>
            <a:xfrm flipH="1">
              <a:off x="7899387" y="4080076"/>
              <a:ext cx="4292613" cy="2777924"/>
            </a:xfrm>
            <a:custGeom>
              <a:avLst/>
              <a:gdLst>
                <a:gd name="connsiteX0" fmla="*/ 0 w 4292613"/>
                <a:gd name="connsiteY0" fmla="*/ 0 h 3169090"/>
                <a:gd name="connsiteX1" fmla="*/ 154715 w 4292613"/>
                <a:gd name="connsiteY1" fmla="*/ 43883 h 3169090"/>
                <a:gd name="connsiteX2" fmla="*/ 2105475 w 4292613"/>
                <a:gd name="connsiteY2" fmla="*/ 1619535 h 3169090"/>
                <a:gd name="connsiteX3" fmla="*/ 4159950 w 4292613"/>
                <a:gd name="connsiteY3" fmla="*/ 2952364 h 3169090"/>
                <a:gd name="connsiteX4" fmla="*/ 4284099 w 4292613"/>
                <a:gd name="connsiteY4" fmla="*/ 3145107 h 3169090"/>
                <a:gd name="connsiteX5" fmla="*/ 4292613 w 4292613"/>
                <a:gd name="connsiteY5" fmla="*/ 3169090 h 3169090"/>
                <a:gd name="connsiteX6" fmla="*/ 0 w 4292613"/>
                <a:gd name="connsiteY6" fmla="*/ 3169090 h 316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2613" h="3169090">
                  <a:moveTo>
                    <a:pt x="0" y="0"/>
                  </a:moveTo>
                  <a:lnTo>
                    <a:pt x="154715" y="43883"/>
                  </a:lnTo>
                  <a:cubicBezTo>
                    <a:pt x="942948" y="308831"/>
                    <a:pt x="1431696" y="1089323"/>
                    <a:pt x="2105475" y="1619535"/>
                  </a:cubicBezTo>
                  <a:cubicBezTo>
                    <a:pt x="2824181" y="2181141"/>
                    <a:pt x="3760667" y="2457990"/>
                    <a:pt x="4159950" y="2952364"/>
                  </a:cubicBezTo>
                  <a:cubicBezTo>
                    <a:pt x="4209859" y="3013666"/>
                    <a:pt x="4251261" y="3078367"/>
                    <a:pt x="4284099" y="3145107"/>
                  </a:cubicBezTo>
                  <a:lnTo>
                    <a:pt x="4292613" y="3169090"/>
                  </a:lnTo>
                  <a:lnTo>
                    <a:pt x="0" y="316909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D15F80E-67AB-5B77-9D2D-007B30B0C25D}"/>
                </a:ext>
              </a:extLst>
            </p:cNvPr>
            <p:cNvSpPr/>
            <p:nvPr/>
          </p:nvSpPr>
          <p:spPr>
            <a:xfrm flipH="1">
              <a:off x="7899386" y="4409014"/>
              <a:ext cx="4292613" cy="2448986"/>
            </a:xfrm>
            <a:custGeom>
              <a:avLst/>
              <a:gdLst>
                <a:gd name="connsiteX0" fmla="*/ 0 w 4292613"/>
                <a:gd name="connsiteY0" fmla="*/ 0 h 3169090"/>
                <a:gd name="connsiteX1" fmla="*/ 154715 w 4292613"/>
                <a:gd name="connsiteY1" fmla="*/ 43883 h 3169090"/>
                <a:gd name="connsiteX2" fmla="*/ 2105475 w 4292613"/>
                <a:gd name="connsiteY2" fmla="*/ 1619535 h 3169090"/>
                <a:gd name="connsiteX3" fmla="*/ 4159950 w 4292613"/>
                <a:gd name="connsiteY3" fmla="*/ 2952364 h 3169090"/>
                <a:gd name="connsiteX4" fmla="*/ 4284099 w 4292613"/>
                <a:gd name="connsiteY4" fmla="*/ 3145107 h 3169090"/>
                <a:gd name="connsiteX5" fmla="*/ 4292613 w 4292613"/>
                <a:gd name="connsiteY5" fmla="*/ 3169090 h 3169090"/>
                <a:gd name="connsiteX6" fmla="*/ 0 w 4292613"/>
                <a:gd name="connsiteY6" fmla="*/ 3169090 h 316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2613" h="3169090">
                  <a:moveTo>
                    <a:pt x="0" y="0"/>
                  </a:moveTo>
                  <a:lnTo>
                    <a:pt x="154715" y="43883"/>
                  </a:lnTo>
                  <a:cubicBezTo>
                    <a:pt x="942948" y="308831"/>
                    <a:pt x="1431696" y="1089323"/>
                    <a:pt x="2105475" y="1619535"/>
                  </a:cubicBezTo>
                  <a:cubicBezTo>
                    <a:pt x="2824181" y="2181141"/>
                    <a:pt x="3760667" y="2457990"/>
                    <a:pt x="4159950" y="2952364"/>
                  </a:cubicBezTo>
                  <a:cubicBezTo>
                    <a:pt x="4209859" y="3013666"/>
                    <a:pt x="4251261" y="3078367"/>
                    <a:pt x="4284099" y="3145107"/>
                  </a:cubicBezTo>
                  <a:lnTo>
                    <a:pt x="4292613" y="3169090"/>
                  </a:lnTo>
                  <a:lnTo>
                    <a:pt x="0" y="316909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3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65"/>
              <a:endParaRPr lang="zh-CN" altLang="en-US" sz="2000" b="1">
                <a:solidFill>
                  <a:srgbClr val="FFFFFF"/>
                </a:solidFill>
              </a:endParaRP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D65E6CA3-8E6A-EF0D-DBFA-A8B27C16BE59}"/>
              </a:ext>
            </a:extLst>
          </p:cNvPr>
          <p:cNvSpPr/>
          <p:nvPr userDrawn="1"/>
        </p:nvSpPr>
        <p:spPr>
          <a:xfrm>
            <a:off x="852423" y="1613600"/>
            <a:ext cx="651343" cy="651343"/>
          </a:xfrm>
          <a:prstGeom prst="ellipse">
            <a:avLst/>
          </a:prstGeom>
          <a:solidFill>
            <a:schemeClr val="accent5">
              <a:alpha val="80000"/>
            </a:schemeClr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endParaRPr lang="zh-CN" altLang="en-US" sz="2000" b="1">
              <a:solidFill>
                <a:srgbClr val="FFFFFF"/>
              </a:solidFill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882B684-6859-0305-16ED-7D66E70BA515}"/>
              </a:ext>
            </a:extLst>
          </p:cNvPr>
          <p:cNvCxnSpPr>
            <a:cxnSpLocks/>
          </p:cNvCxnSpPr>
          <p:nvPr userDrawn="1"/>
        </p:nvCxnSpPr>
        <p:spPr>
          <a:xfrm>
            <a:off x="1024240" y="1316336"/>
            <a:ext cx="1014352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6D89898F-2C44-E6A2-8ABB-D4B9C63B50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7622" y="1625857"/>
            <a:ext cx="10301955" cy="1107996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buNone/>
              <a:defRPr lang="zh-CN" altLang="en-US" sz="7200" b="1" spc="900" dirty="0" smtClean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8100000" scaled="1"/>
                  <a:tileRect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7200" b="1" spc="9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深入推动旅游扶贫融合</a:t>
            </a:r>
          </a:p>
        </p:txBody>
      </p:sp>
      <p:sp>
        <p:nvSpPr>
          <p:cNvPr id="35" name="内容占位符 34">
            <a:extLst>
              <a:ext uri="{FF2B5EF4-FFF2-40B4-BE49-F238E27FC236}">
                <a16:creationId xmlns:a16="http://schemas.microsoft.com/office/drawing/2014/main" id="{95492434-7D8D-2153-360C-E33222D25EDE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2510100" y="2803242"/>
            <a:ext cx="7264400" cy="369332"/>
          </a:xfrm>
          <a:noFill/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2400" spc="600" smtClean="0">
                <a:solidFill>
                  <a:schemeClr val="accent4"/>
                </a:solidFill>
                <a:latin typeface="+mn-ea"/>
              </a:defRPr>
            </a:lvl1pPr>
            <a:lvl2pPr marL="228600" indent="0">
              <a:buNone/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algn="ctr"/>
            <a:r>
              <a:rPr lang="zh-CN" altLang="en-US" dirty="0"/>
              <a:t>乡村振兴项目汇报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BC11F868-A9AB-B86E-04E1-707B2F8FAA8D}"/>
              </a:ext>
            </a:extLst>
          </p:cNvPr>
          <p:cNvSpPr/>
          <p:nvPr/>
        </p:nvSpPr>
        <p:spPr>
          <a:xfrm>
            <a:off x="3493477" y="3630564"/>
            <a:ext cx="2033563" cy="36933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3175" cap="rnd">
            <a:solidFill>
              <a:schemeClr val="accent2"/>
            </a:solidFill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 dirty="0">
              <a:solidFill>
                <a:srgbClr val="FFFFFF"/>
              </a:solidFill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A35C1CC1-6301-702F-25D6-CA4C3776C296}"/>
              </a:ext>
            </a:extLst>
          </p:cNvPr>
          <p:cNvCxnSpPr>
            <a:cxnSpLocks/>
          </p:cNvCxnSpPr>
          <p:nvPr userDrawn="1"/>
        </p:nvCxnSpPr>
        <p:spPr>
          <a:xfrm>
            <a:off x="1016000" y="2959942"/>
            <a:ext cx="35261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F7462A36-CD76-F382-878D-9855A3F9C9DC}"/>
              </a:ext>
            </a:extLst>
          </p:cNvPr>
          <p:cNvCxnSpPr>
            <a:cxnSpLocks/>
          </p:cNvCxnSpPr>
          <p:nvPr userDrawn="1"/>
        </p:nvCxnSpPr>
        <p:spPr>
          <a:xfrm>
            <a:off x="7649818" y="2959942"/>
            <a:ext cx="35261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内容占位符 34">
            <a:extLst>
              <a:ext uri="{FF2B5EF4-FFF2-40B4-BE49-F238E27FC236}">
                <a16:creationId xmlns:a16="http://schemas.microsoft.com/office/drawing/2014/main" id="{FFCC3D89-F158-D5C5-4306-A0051FF9C9B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581135" y="3704431"/>
            <a:ext cx="1858247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buNone/>
              <a:defRPr lang="en-US" altLang="zh-CN" sz="1600" dirty="0" smtClean="0">
                <a:solidFill>
                  <a:schemeClr val="bg1"/>
                </a:solidFill>
                <a:latin typeface="+mn-ea"/>
              </a:defRPr>
            </a:lvl1pPr>
          </a:lstStyle>
          <a:p>
            <a:pPr marL="0" lvl="0" algn="ctr"/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865CEAE2-4A1B-2BBB-C867-0077265AC5F5}"/>
              </a:ext>
            </a:extLst>
          </p:cNvPr>
          <p:cNvSpPr/>
          <p:nvPr userDrawn="1"/>
        </p:nvSpPr>
        <p:spPr>
          <a:xfrm>
            <a:off x="6664962" y="3630564"/>
            <a:ext cx="2033563" cy="36933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3175" cap="rnd">
            <a:solidFill>
              <a:schemeClr val="accent2"/>
            </a:solidFill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38" name="内容占位符 34">
            <a:extLst>
              <a:ext uri="{FF2B5EF4-FFF2-40B4-BE49-F238E27FC236}">
                <a16:creationId xmlns:a16="http://schemas.microsoft.com/office/drawing/2014/main" id="{8AE871BE-9962-B50E-C9A4-B7658E8AE44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52620" y="3704431"/>
            <a:ext cx="1858247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buNone/>
              <a:defRPr lang="en-US" altLang="zh-CN" sz="1600" dirty="0" smtClean="0">
                <a:solidFill>
                  <a:schemeClr val="bg1"/>
                </a:solidFill>
                <a:latin typeface="+mn-ea"/>
              </a:defRPr>
            </a:lvl1pPr>
          </a:lstStyle>
          <a:p>
            <a:pPr marL="0" lvl="0" algn="ctr"/>
            <a:r>
              <a:rPr lang="zh-CN" altLang="en-US" dirty="0"/>
              <a:t>部门：</a:t>
            </a:r>
            <a:r>
              <a:rPr lang="en-US" altLang="zh-CN" dirty="0"/>
              <a:t>XXXX</a:t>
            </a:r>
          </a:p>
        </p:txBody>
      </p:sp>
      <p:sp>
        <p:nvSpPr>
          <p:cNvPr id="39" name="内容占位符 34">
            <a:extLst>
              <a:ext uri="{FF2B5EF4-FFF2-40B4-BE49-F238E27FC236}">
                <a16:creationId xmlns:a16="http://schemas.microsoft.com/office/drawing/2014/main" id="{14F2F753-221D-A982-65B0-4EA084E6F35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166877" y="5985372"/>
            <a:ext cx="1858247" cy="276999"/>
          </a:xfrm>
          <a:noFill/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buNone/>
              <a:defRPr lang="en-US" altLang="zh-CN" sz="1800" b="1" spc="600" dirty="0" smtClean="0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b="1" spc="600" dirty="0">
                <a:solidFill>
                  <a:schemeClr val="bg1"/>
                </a:solidFill>
                <a:latin typeface="+mn-ea"/>
              </a:rPr>
              <a:t>20XX.XX</a:t>
            </a:r>
            <a:endParaRPr lang="zh-CN" altLang="en-US" b="1" spc="6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14187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高清唯美茶园茶场乡村田园乡间梯田自然风光...">
            <a:extLst>
              <a:ext uri="{FF2B5EF4-FFF2-40B4-BE49-F238E27FC236}">
                <a16:creationId xmlns:a16="http://schemas.microsoft.com/office/drawing/2014/main" id="{C9E5557C-93C7-E356-9DEC-AE370FF3C6A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695" b="79536"/>
          <a:stretch/>
        </p:blipFill>
        <p:spPr bwMode="auto">
          <a:xfrm>
            <a:off x="0" y="492645"/>
            <a:ext cx="12192000" cy="3069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1CAF5F72-0DB8-4836-ED43-8248BBCFAD37}"/>
              </a:ext>
            </a:extLst>
          </p:cNvPr>
          <p:cNvSpPr/>
          <p:nvPr userDrawn="1"/>
        </p:nvSpPr>
        <p:spPr>
          <a:xfrm>
            <a:off x="0" y="3564467"/>
            <a:ext cx="12192000" cy="1543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6A417AB-7375-A22E-4E04-1FC231E21E8C}"/>
              </a:ext>
            </a:extLst>
          </p:cNvPr>
          <p:cNvSpPr/>
          <p:nvPr/>
        </p:nvSpPr>
        <p:spPr>
          <a:xfrm>
            <a:off x="660400" y="4240578"/>
            <a:ext cx="2926079" cy="1525222"/>
          </a:xfrm>
          <a:prstGeom prst="roundRect">
            <a:avLst>
              <a:gd name="adj" fmla="val 10439"/>
            </a:avLst>
          </a:prstGeom>
          <a:solidFill>
            <a:schemeClr val="bg1"/>
          </a:solidFill>
          <a:ln w="6350"/>
          <a:effectLst>
            <a:outerShdw blurRad="342900" dir="8400000" sx="95000" sy="95000" algn="tl" rotWithShape="0">
              <a:schemeClr val="accent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8B5E791-6EB2-57E5-C9D2-4866F31D8F07}"/>
              </a:ext>
            </a:extLst>
          </p:cNvPr>
          <p:cNvGrpSpPr/>
          <p:nvPr/>
        </p:nvGrpSpPr>
        <p:grpSpPr>
          <a:xfrm>
            <a:off x="925031" y="4648397"/>
            <a:ext cx="2376356" cy="130867"/>
            <a:chOff x="925031" y="4648397"/>
            <a:chExt cx="2376356" cy="13086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8C15777F-E406-191A-BC9F-C81756108603}"/>
                </a:ext>
              </a:extLst>
            </p:cNvPr>
            <p:cNvCxnSpPr>
              <a:cxnSpLocks/>
            </p:cNvCxnSpPr>
            <p:nvPr/>
          </p:nvCxnSpPr>
          <p:spPr>
            <a:xfrm>
              <a:off x="925031" y="4779264"/>
              <a:ext cx="217106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74726B0-0096-890C-A2D7-C2B1C1F671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31267" y="4648397"/>
              <a:ext cx="70120" cy="1308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CE5ABF6-CC5E-7692-A442-FAF5BEDBD3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18212" y="4730115"/>
              <a:ext cx="26335" cy="491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9F94A3B-ABA3-9280-8BF8-F983CB5D0565}"/>
                </a:ext>
              </a:extLst>
            </p:cNvPr>
            <p:cNvCxnSpPr>
              <a:cxnSpLocks/>
            </p:cNvCxnSpPr>
            <p:nvPr/>
          </p:nvCxnSpPr>
          <p:spPr>
            <a:xfrm>
              <a:off x="1343875" y="4705350"/>
              <a:ext cx="190261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497F18EE-D110-3A70-D64F-3DC2A77B7C9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74740" y="4730115"/>
              <a:ext cx="26335" cy="491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4C8D9F1B-46A4-D890-EB02-AD25BC48DE98}"/>
              </a:ext>
            </a:extLst>
          </p:cNvPr>
          <p:cNvSpPr/>
          <p:nvPr/>
        </p:nvSpPr>
        <p:spPr>
          <a:xfrm>
            <a:off x="0" y="501984"/>
            <a:ext cx="12192000" cy="3097239"/>
          </a:xfrm>
          <a:prstGeom prst="rect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21000">
                <a:schemeClr val="accent1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E8AA131-857D-F888-4AAE-79338CFE21D0}"/>
              </a:ext>
            </a:extLst>
          </p:cNvPr>
          <p:cNvGrpSpPr/>
          <p:nvPr/>
        </p:nvGrpSpPr>
        <p:grpSpPr>
          <a:xfrm>
            <a:off x="660400" y="914384"/>
            <a:ext cx="3170820" cy="984885"/>
            <a:chOff x="660400" y="914384"/>
            <a:chExt cx="3170820" cy="98488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98EFDF8-175F-0DEF-645B-6C63A794F082}"/>
                </a:ext>
              </a:extLst>
            </p:cNvPr>
            <p:cNvSpPr txBox="1"/>
            <p:nvPr/>
          </p:nvSpPr>
          <p:spPr>
            <a:xfrm>
              <a:off x="660400" y="1468382"/>
              <a:ext cx="3170820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400" spc="600">
                  <a:solidFill>
                    <a:schemeClr val="accent4"/>
                  </a:solidFill>
                  <a:latin typeface="+mn-ea"/>
                </a:defRPr>
              </a:lvl1pPr>
            </a:lstStyle>
            <a:p>
              <a:pPr algn="l"/>
              <a:r>
                <a:rPr lang="en-US" altLang="zh-CN" sz="2800" spc="0" dirty="0">
                  <a:solidFill>
                    <a:schemeClr val="bg1"/>
                  </a:solidFill>
                  <a:latin typeface="+mn-lt"/>
                  <a:ea typeface="+mj-ea"/>
                </a:rPr>
                <a:t>CONTENTS</a:t>
              </a:r>
              <a:endParaRPr lang="en-US" altLang="zh-CN" sz="2000" spc="0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C375C13-F571-AF87-4FB7-B33367D72619}"/>
                </a:ext>
              </a:extLst>
            </p:cNvPr>
            <p:cNvSpPr txBox="1"/>
            <p:nvPr/>
          </p:nvSpPr>
          <p:spPr>
            <a:xfrm>
              <a:off x="660400" y="914384"/>
              <a:ext cx="1029741" cy="55399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400" spc="600">
                  <a:solidFill>
                    <a:schemeClr val="accent4"/>
                  </a:solidFill>
                  <a:latin typeface="+mn-ea"/>
                </a:defRPr>
              </a:lvl1pPr>
            </a:lstStyle>
            <a:p>
              <a:pPr algn="l"/>
              <a:r>
                <a:rPr lang="zh-CN" altLang="en-US" sz="3600" b="1" spc="0" dirty="0">
                  <a:solidFill>
                    <a:schemeClr val="bg1"/>
                  </a:solidFill>
                  <a:latin typeface="+mj-ea"/>
                  <a:ea typeface="+mj-ea"/>
                </a:rPr>
                <a:t>目录</a:t>
              </a:r>
              <a:endParaRPr lang="en-US" altLang="zh-CN" sz="3600" b="1" spc="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7" name="内容占位符 34">
            <a:extLst>
              <a:ext uri="{FF2B5EF4-FFF2-40B4-BE49-F238E27FC236}">
                <a16:creationId xmlns:a16="http://schemas.microsoft.com/office/drawing/2014/main" id="{7FB5C135-8430-2E65-748F-9AA0ADBC663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922128" y="4372888"/>
            <a:ext cx="462896" cy="43088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b="1" spc="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60000">
                      <a:schemeClr val="accent1"/>
                    </a:gs>
                  </a:gsLst>
                  <a:lin ang="135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01</a:t>
            </a:r>
          </a:p>
        </p:txBody>
      </p:sp>
      <p:sp>
        <p:nvSpPr>
          <p:cNvPr id="63" name="内容占位符 34">
            <a:extLst>
              <a:ext uri="{FF2B5EF4-FFF2-40B4-BE49-F238E27FC236}">
                <a16:creationId xmlns:a16="http://schemas.microsoft.com/office/drawing/2014/main" id="{5E47C3A2-5878-E3EA-83E6-0D2BCE6D315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22127" y="4923087"/>
            <a:ext cx="1344823" cy="369332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sz="2400" b="1" spc="0" dirty="0" smtClean="0">
                <a:solidFill>
                  <a:schemeClr val="accent4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景区标准</a:t>
            </a:r>
          </a:p>
        </p:txBody>
      </p:sp>
      <p:sp>
        <p:nvSpPr>
          <p:cNvPr id="64" name="内容占位符 34">
            <a:extLst>
              <a:ext uri="{FF2B5EF4-FFF2-40B4-BE49-F238E27FC236}">
                <a16:creationId xmlns:a16="http://schemas.microsoft.com/office/drawing/2014/main" id="{32EA9B43-9D73-3E1D-932B-C753B2029A1B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922128" y="5325539"/>
            <a:ext cx="2379260" cy="276999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1800" spc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marL="0" lvl="0"/>
            <a:r>
              <a:rPr lang="zh-CN" altLang="en-US" dirty="0"/>
              <a:t>植入基础建设全过程</a:t>
            </a: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AF33C85C-DFBB-49BF-B5B9-32DC5BE94A21}"/>
              </a:ext>
            </a:extLst>
          </p:cNvPr>
          <p:cNvSpPr/>
          <p:nvPr userDrawn="1"/>
        </p:nvSpPr>
        <p:spPr>
          <a:xfrm>
            <a:off x="4632960" y="4240578"/>
            <a:ext cx="2926079" cy="1525222"/>
          </a:xfrm>
          <a:prstGeom prst="roundRect">
            <a:avLst>
              <a:gd name="adj" fmla="val 10439"/>
            </a:avLst>
          </a:prstGeom>
          <a:solidFill>
            <a:schemeClr val="bg1"/>
          </a:solidFill>
          <a:ln w="6350"/>
          <a:effectLst>
            <a:outerShdw blurRad="342900" dir="8400000" sx="95000" sy="95000" algn="tl" rotWithShape="0">
              <a:schemeClr val="accent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B522C2E-535A-3B3F-5AB3-1EDB9D4FE160}"/>
              </a:ext>
            </a:extLst>
          </p:cNvPr>
          <p:cNvGrpSpPr/>
          <p:nvPr userDrawn="1"/>
        </p:nvGrpSpPr>
        <p:grpSpPr>
          <a:xfrm>
            <a:off x="4897591" y="4648397"/>
            <a:ext cx="2376356" cy="130867"/>
            <a:chOff x="925031" y="4648397"/>
            <a:chExt cx="2376356" cy="130867"/>
          </a:xfrm>
        </p:grpSpPr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E1124873-545E-1E1B-05E9-0AAECA994CE9}"/>
                </a:ext>
              </a:extLst>
            </p:cNvPr>
            <p:cNvCxnSpPr>
              <a:cxnSpLocks/>
            </p:cNvCxnSpPr>
            <p:nvPr/>
          </p:nvCxnSpPr>
          <p:spPr>
            <a:xfrm>
              <a:off x="925031" y="4779264"/>
              <a:ext cx="217106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720ED408-BD00-4C54-0C14-A0F79852CCF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31267" y="4648397"/>
              <a:ext cx="70120" cy="1308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14E1B0CF-4D6B-B0F8-A94F-19E88BD99F2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18212" y="4730115"/>
              <a:ext cx="26335" cy="491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846C50A1-6BBD-B143-66C0-62811D6A4594}"/>
                </a:ext>
              </a:extLst>
            </p:cNvPr>
            <p:cNvCxnSpPr>
              <a:cxnSpLocks/>
            </p:cNvCxnSpPr>
            <p:nvPr/>
          </p:nvCxnSpPr>
          <p:spPr>
            <a:xfrm>
              <a:off x="1343875" y="4705350"/>
              <a:ext cx="190261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8BCEBF8A-7473-4387-AC43-7B6D593BCF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74740" y="4730115"/>
              <a:ext cx="26335" cy="491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内容占位符 34">
            <a:extLst>
              <a:ext uri="{FF2B5EF4-FFF2-40B4-BE49-F238E27FC236}">
                <a16:creationId xmlns:a16="http://schemas.microsoft.com/office/drawing/2014/main" id="{9C1F4D8B-8814-DFF6-6A59-585D26F19ECF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894688" y="4372888"/>
            <a:ext cx="462896" cy="43088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b="1" spc="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60000">
                      <a:schemeClr val="accent1"/>
                    </a:gs>
                  </a:gsLst>
                  <a:lin ang="135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01</a:t>
            </a:r>
          </a:p>
        </p:txBody>
      </p:sp>
      <p:sp>
        <p:nvSpPr>
          <p:cNvPr id="73" name="内容占位符 34">
            <a:extLst>
              <a:ext uri="{FF2B5EF4-FFF2-40B4-BE49-F238E27FC236}">
                <a16:creationId xmlns:a16="http://schemas.microsoft.com/office/drawing/2014/main" id="{3524B661-FF5F-E566-A556-3CAE728BA07D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894687" y="4923087"/>
            <a:ext cx="1344823" cy="369332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sz="2400" b="1" spc="0" dirty="0" smtClean="0">
                <a:solidFill>
                  <a:schemeClr val="accent4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景区标准</a:t>
            </a:r>
          </a:p>
        </p:txBody>
      </p:sp>
      <p:sp>
        <p:nvSpPr>
          <p:cNvPr id="74" name="内容占位符 34">
            <a:extLst>
              <a:ext uri="{FF2B5EF4-FFF2-40B4-BE49-F238E27FC236}">
                <a16:creationId xmlns:a16="http://schemas.microsoft.com/office/drawing/2014/main" id="{8315FE7F-309B-5B3F-62C4-B4ADB11BEE61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894688" y="5325539"/>
            <a:ext cx="2379260" cy="276999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1800" spc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marL="0" lvl="0"/>
            <a:r>
              <a:rPr lang="zh-CN" altLang="en-US" dirty="0"/>
              <a:t>植入基础建设全过程</a:t>
            </a: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5F9D6680-6202-B3C5-B6D0-6781250C5F45}"/>
              </a:ext>
            </a:extLst>
          </p:cNvPr>
          <p:cNvSpPr/>
          <p:nvPr userDrawn="1"/>
        </p:nvSpPr>
        <p:spPr>
          <a:xfrm>
            <a:off x="8605521" y="4240578"/>
            <a:ext cx="2926079" cy="1525222"/>
          </a:xfrm>
          <a:prstGeom prst="roundRect">
            <a:avLst>
              <a:gd name="adj" fmla="val 10439"/>
            </a:avLst>
          </a:prstGeom>
          <a:solidFill>
            <a:schemeClr val="bg1"/>
          </a:solidFill>
          <a:ln w="6350"/>
          <a:effectLst>
            <a:outerShdw blurRad="342900" dir="8400000" sx="95000" sy="95000" algn="tl" rotWithShape="0">
              <a:schemeClr val="accent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00D92E39-0E63-CCB1-7E57-A76AADAC5904}"/>
              </a:ext>
            </a:extLst>
          </p:cNvPr>
          <p:cNvGrpSpPr/>
          <p:nvPr userDrawn="1"/>
        </p:nvGrpSpPr>
        <p:grpSpPr>
          <a:xfrm>
            <a:off x="8870152" y="4648397"/>
            <a:ext cx="2376356" cy="130867"/>
            <a:chOff x="925031" y="4648397"/>
            <a:chExt cx="2376356" cy="130867"/>
          </a:xfrm>
        </p:grpSpPr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0F821670-FB44-8B08-ADC3-B5A65890A59D}"/>
                </a:ext>
              </a:extLst>
            </p:cNvPr>
            <p:cNvCxnSpPr>
              <a:cxnSpLocks/>
            </p:cNvCxnSpPr>
            <p:nvPr/>
          </p:nvCxnSpPr>
          <p:spPr>
            <a:xfrm>
              <a:off x="925031" y="4779264"/>
              <a:ext cx="217106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0057FB91-7E39-219B-9562-E4B668D3D63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31267" y="4648397"/>
              <a:ext cx="70120" cy="1308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6279B818-E280-BF2D-762A-AAB66D9929C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18212" y="4730115"/>
              <a:ext cx="26335" cy="491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855CAA21-BD68-EC25-1F62-B1A7041F0C33}"/>
                </a:ext>
              </a:extLst>
            </p:cNvPr>
            <p:cNvCxnSpPr>
              <a:cxnSpLocks/>
            </p:cNvCxnSpPr>
            <p:nvPr/>
          </p:nvCxnSpPr>
          <p:spPr>
            <a:xfrm>
              <a:off x="1343875" y="4705350"/>
              <a:ext cx="190261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2B78C18D-F257-4FEA-EC79-7FB82302E2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74740" y="4730115"/>
              <a:ext cx="26335" cy="491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内容占位符 34">
            <a:extLst>
              <a:ext uri="{FF2B5EF4-FFF2-40B4-BE49-F238E27FC236}">
                <a16:creationId xmlns:a16="http://schemas.microsoft.com/office/drawing/2014/main" id="{9FADF59E-3543-94D9-223F-83F31980B9F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867249" y="4372888"/>
            <a:ext cx="462896" cy="43088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b="1" spc="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60000">
                      <a:schemeClr val="accent1"/>
                    </a:gs>
                  </a:gsLst>
                  <a:lin ang="135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01</a:t>
            </a:r>
          </a:p>
        </p:txBody>
      </p:sp>
      <p:sp>
        <p:nvSpPr>
          <p:cNvPr id="83" name="内容占位符 34">
            <a:extLst>
              <a:ext uri="{FF2B5EF4-FFF2-40B4-BE49-F238E27FC236}">
                <a16:creationId xmlns:a16="http://schemas.microsoft.com/office/drawing/2014/main" id="{FF4D033F-E7D3-DEF8-6EB9-38107461E292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8867248" y="4923087"/>
            <a:ext cx="1344823" cy="369332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sz="2400" b="1" spc="0" dirty="0" smtClean="0">
                <a:solidFill>
                  <a:schemeClr val="accent4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景区标准</a:t>
            </a:r>
          </a:p>
        </p:txBody>
      </p:sp>
      <p:sp>
        <p:nvSpPr>
          <p:cNvPr id="84" name="内容占位符 34">
            <a:extLst>
              <a:ext uri="{FF2B5EF4-FFF2-40B4-BE49-F238E27FC236}">
                <a16:creationId xmlns:a16="http://schemas.microsoft.com/office/drawing/2014/main" id="{6DBE18F4-AAD6-0E81-EB8A-AB09E20A215C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867249" y="5325539"/>
            <a:ext cx="2379260" cy="276999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1800" spc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marL="0" lvl="0"/>
            <a:r>
              <a:rPr lang="zh-CN" altLang="en-US" dirty="0"/>
              <a:t>植入基础建设全过程</a:t>
            </a:r>
          </a:p>
        </p:txBody>
      </p:sp>
    </p:spTree>
    <p:extLst>
      <p:ext uri="{BB962C8B-B14F-4D97-AF65-F5344CB8AC3E}">
        <p14:creationId xmlns:p14="http://schemas.microsoft.com/office/powerpoint/2010/main" val="2080135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高清唯美茶园茶场乡村田园乡间梯田自然风光...">
            <a:extLst>
              <a:ext uri="{FF2B5EF4-FFF2-40B4-BE49-F238E27FC236}">
                <a16:creationId xmlns:a16="http://schemas.microsoft.com/office/drawing/2014/main" id="{A1BDCD16-0E91-8A78-FB7A-A34D008867DB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2666" b="31493"/>
          <a:stretch/>
        </p:blipFill>
        <p:spPr bwMode="auto">
          <a:xfrm>
            <a:off x="0" y="0"/>
            <a:ext cx="12192000" cy="377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24CE6EF-0FB0-5150-BA88-B0DCB90D36D6}"/>
              </a:ext>
            </a:extLst>
          </p:cNvPr>
          <p:cNvSpPr/>
          <p:nvPr userDrawn="1"/>
        </p:nvSpPr>
        <p:spPr>
          <a:xfrm>
            <a:off x="0" y="0"/>
            <a:ext cx="12192000" cy="3779520"/>
          </a:xfrm>
          <a:prstGeom prst="rect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20000">
                <a:schemeClr val="accent1">
                  <a:alpha val="6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51629B-368B-67CE-22DE-99759973576A}"/>
              </a:ext>
            </a:extLst>
          </p:cNvPr>
          <p:cNvSpPr txBox="1"/>
          <p:nvPr/>
        </p:nvSpPr>
        <p:spPr>
          <a:xfrm>
            <a:off x="3443835" y="2031206"/>
            <a:ext cx="3673651" cy="123110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2400" spc="600">
                <a:solidFill>
                  <a:schemeClr val="accent4"/>
                </a:solidFill>
                <a:latin typeface="+mn-ea"/>
              </a:defRPr>
            </a:lvl1pPr>
          </a:lstStyle>
          <a:p>
            <a:pPr algn="just"/>
            <a:r>
              <a:rPr lang="en-US" altLang="zh-CN" sz="8000" spc="0" dirty="0">
                <a:solidFill>
                  <a:schemeClr val="bg1"/>
                </a:solidFill>
                <a:effectLst>
                  <a:outerShdw blurRad="2032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j-ea"/>
              </a:rPr>
              <a:t>PATER</a:t>
            </a:r>
            <a:endParaRPr lang="en-US" altLang="zh-CN" sz="6600" spc="0" dirty="0">
              <a:solidFill>
                <a:schemeClr val="bg1"/>
              </a:solidFill>
              <a:effectLst>
                <a:outerShdw blurRad="203200" dist="38100" dir="2700000" algn="tl" rotWithShape="0">
                  <a:schemeClr val="tx1">
                    <a:alpha val="40000"/>
                  </a:schemeClr>
                </a:outerShdw>
              </a:effectLst>
              <a:latin typeface="+mj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76AAC80-901F-6326-E032-470264E3D77C}"/>
              </a:ext>
            </a:extLst>
          </p:cNvPr>
          <p:cNvGrpSpPr/>
          <p:nvPr userDrawn="1"/>
        </p:nvGrpSpPr>
        <p:grpSpPr>
          <a:xfrm>
            <a:off x="364877" y="447357"/>
            <a:ext cx="11462247" cy="5963286"/>
            <a:chOff x="364877" y="447357"/>
            <a:chExt cx="11462247" cy="5963286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5FCF074-0A7C-EC3E-9B0B-20755422F4C2}"/>
                </a:ext>
              </a:extLst>
            </p:cNvPr>
            <p:cNvSpPr/>
            <p:nvPr/>
          </p:nvSpPr>
          <p:spPr>
            <a:xfrm>
              <a:off x="364877" y="3779521"/>
              <a:ext cx="11462247" cy="2631122"/>
            </a:xfrm>
            <a:custGeom>
              <a:avLst/>
              <a:gdLst>
                <a:gd name="connsiteX0" fmla="*/ 0 w 11462247"/>
                <a:gd name="connsiteY0" fmla="*/ 0 h 2631122"/>
                <a:gd name="connsiteX1" fmla="*/ 11462247 w 11462247"/>
                <a:gd name="connsiteY1" fmla="*/ 0 h 2631122"/>
                <a:gd name="connsiteX2" fmla="*/ 11462247 w 11462247"/>
                <a:gd name="connsiteY2" fmla="*/ 2631122 h 2631122"/>
                <a:gd name="connsiteX3" fmla="*/ 0 w 11462247"/>
                <a:gd name="connsiteY3" fmla="*/ 2631122 h 2631122"/>
                <a:gd name="connsiteX0" fmla="*/ 0 w 11462247"/>
                <a:gd name="connsiteY0" fmla="*/ 1 h 2631123"/>
                <a:gd name="connsiteX1" fmla="*/ 5639683 w 11462247"/>
                <a:gd name="connsiteY1" fmla="*/ 0 h 2631123"/>
                <a:gd name="connsiteX2" fmla="*/ 11462247 w 11462247"/>
                <a:gd name="connsiteY2" fmla="*/ 1 h 2631123"/>
                <a:gd name="connsiteX3" fmla="*/ 11462247 w 11462247"/>
                <a:gd name="connsiteY3" fmla="*/ 2631123 h 2631123"/>
                <a:gd name="connsiteX4" fmla="*/ 0 w 11462247"/>
                <a:gd name="connsiteY4" fmla="*/ 2631123 h 2631123"/>
                <a:gd name="connsiteX5" fmla="*/ 0 w 11462247"/>
                <a:gd name="connsiteY5" fmla="*/ 1 h 2631123"/>
                <a:gd name="connsiteX0" fmla="*/ 5639683 w 11462247"/>
                <a:gd name="connsiteY0" fmla="*/ 0 h 2631123"/>
                <a:gd name="connsiteX1" fmla="*/ 11462247 w 11462247"/>
                <a:gd name="connsiteY1" fmla="*/ 1 h 2631123"/>
                <a:gd name="connsiteX2" fmla="*/ 11462247 w 11462247"/>
                <a:gd name="connsiteY2" fmla="*/ 2631123 h 2631123"/>
                <a:gd name="connsiteX3" fmla="*/ 0 w 11462247"/>
                <a:gd name="connsiteY3" fmla="*/ 2631123 h 2631123"/>
                <a:gd name="connsiteX4" fmla="*/ 0 w 11462247"/>
                <a:gd name="connsiteY4" fmla="*/ 1 h 2631123"/>
                <a:gd name="connsiteX5" fmla="*/ 5731123 w 11462247"/>
                <a:gd name="connsiteY5" fmla="*/ 91440 h 2631123"/>
                <a:gd name="connsiteX0" fmla="*/ 5639683 w 11462247"/>
                <a:gd name="connsiteY0" fmla="*/ 0 h 2631123"/>
                <a:gd name="connsiteX1" fmla="*/ 11462247 w 11462247"/>
                <a:gd name="connsiteY1" fmla="*/ 1 h 2631123"/>
                <a:gd name="connsiteX2" fmla="*/ 11462247 w 11462247"/>
                <a:gd name="connsiteY2" fmla="*/ 2631123 h 2631123"/>
                <a:gd name="connsiteX3" fmla="*/ 0 w 11462247"/>
                <a:gd name="connsiteY3" fmla="*/ 2631123 h 2631123"/>
                <a:gd name="connsiteX4" fmla="*/ 0 w 11462247"/>
                <a:gd name="connsiteY4" fmla="*/ 1 h 2631123"/>
                <a:gd name="connsiteX0" fmla="*/ 11462247 w 11462247"/>
                <a:gd name="connsiteY0" fmla="*/ 0 h 2631122"/>
                <a:gd name="connsiteX1" fmla="*/ 11462247 w 11462247"/>
                <a:gd name="connsiteY1" fmla="*/ 2631122 h 2631122"/>
                <a:gd name="connsiteX2" fmla="*/ 0 w 11462247"/>
                <a:gd name="connsiteY2" fmla="*/ 2631122 h 2631122"/>
                <a:gd name="connsiteX3" fmla="*/ 0 w 11462247"/>
                <a:gd name="connsiteY3" fmla="*/ 0 h 2631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62247" h="2631122">
                  <a:moveTo>
                    <a:pt x="11462247" y="0"/>
                  </a:moveTo>
                  <a:lnTo>
                    <a:pt x="11462247" y="2631122"/>
                  </a:lnTo>
                  <a:lnTo>
                    <a:pt x="0" y="2631122"/>
                  </a:lnTo>
                  <a:lnTo>
                    <a:pt x="0" y="0"/>
                  </a:lnTo>
                </a:path>
              </a:pathLst>
            </a:cu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37E6A0B-4CE0-5A46-CF59-0BF66E5E5968}"/>
                </a:ext>
              </a:extLst>
            </p:cNvPr>
            <p:cNvSpPr/>
            <p:nvPr/>
          </p:nvSpPr>
          <p:spPr>
            <a:xfrm flipV="1">
              <a:off x="364877" y="447357"/>
              <a:ext cx="11462247" cy="3332164"/>
            </a:xfrm>
            <a:custGeom>
              <a:avLst/>
              <a:gdLst>
                <a:gd name="connsiteX0" fmla="*/ 0 w 11462247"/>
                <a:gd name="connsiteY0" fmla="*/ 0 h 2631122"/>
                <a:gd name="connsiteX1" fmla="*/ 11462247 w 11462247"/>
                <a:gd name="connsiteY1" fmla="*/ 0 h 2631122"/>
                <a:gd name="connsiteX2" fmla="*/ 11462247 w 11462247"/>
                <a:gd name="connsiteY2" fmla="*/ 2631122 h 2631122"/>
                <a:gd name="connsiteX3" fmla="*/ 0 w 11462247"/>
                <a:gd name="connsiteY3" fmla="*/ 2631122 h 2631122"/>
                <a:gd name="connsiteX0" fmla="*/ 0 w 11462247"/>
                <a:gd name="connsiteY0" fmla="*/ 1 h 2631123"/>
                <a:gd name="connsiteX1" fmla="*/ 5639683 w 11462247"/>
                <a:gd name="connsiteY1" fmla="*/ 0 h 2631123"/>
                <a:gd name="connsiteX2" fmla="*/ 11462247 w 11462247"/>
                <a:gd name="connsiteY2" fmla="*/ 1 h 2631123"/>
                <a:gd name="connsiteX3" fmla="*/ 11462247 w 11462247"/>
                <a:gd name="connsiteY3" fmla="*/ 2631123 h 2631123"/>
                <a:gd name="connsiteX4" fmla="*/ 0 w 11462247"/>
                <a:gd name="connsiteY4" fmla="*/ 2631123 h 2631123"/>
                <a:gd name="connsiteX5" fmla="*/ 0 w 11462247"/>
                <a:gd name="connsiteY5" fmla="*/ 1 h 2631123"/>
                <a:gd name="connsiteX0" fmla="*/ 5639683 w 11462247"/>
                <a:gd name="connsiteY0" fmla="*/ 0 h 2631123"/>
                <a:gd name="connsiteX1" fmla="*/ 11462247 w 11462247"/>
                <a:gd name="connsiteY1" fmla="*/ 1 h 2631123"/>
                <a:gd name="connsiteX2" fmla="*/ 11462247 w 11462247"/>
                <a:gd name="connsiteY2" fmla="*/ 2631123 h 2631123"/>
                <a:gd name="connsiteX3" fmla="*/ 0 w 11462247"/>
                <a:gd name="connsiteY3" fmla="*/ 2631123 h 2631123"/>
                <a:gd name="connsiteX4" fmla="*/ 0 w 11462247"/>
                <a:gd name="connsiteY4" fmla="*/ 1 h 2631123"/>
                <a:gd name="connsiteX5" fmla="*/ 5731123 w 11462247"/>
                <a:gd name="connsiteY5" fmla="*/ 91440 h 2631123"/>
                <a:gd name="connsiteX0" fmla="*/ 5639683 w 11462247"/>
                <a:gd name="connsiteY0" fmla="*/ 0 h 2631123"/>
                <a:gd name="connsiteX1" fmla="*/ 11462247 w 11462247"/>
                <a:gd name="connsiteY1" fmla="*/ 1 h 2631123"/>
                <a:gd name="connsiteX2" fmla="*/ 11462247 w 11462247"/>
                <a:gd name="connsiteY2" fmla="*/ 2631123 h 2631123"/>
                <a:gd name="connsiteX3" fmla="*/ 0 w 11462247"/>
                <a:gd name="connsiteY3" fmla="*/ 2631123 h 2631123"/>
                <a:gd name="connsiteX4" fmla="*/ 0 w 11462247"/>
                <a:gd name="connsiteY4" fmla="*/ 1 h 2631123"/>
                <a:gd name="connsiteX0" fmla="*/ 11462247 w 11462247"/>
                <a:gd name="connsiteY0" fmla="*/ 0 h 2631122"/>
                <a:gd name="connsiteX1" fmla="*/ 11462247 w 11462247"/>
                <a:gd name="connsiteY1" fmla="*/ 2631122 h 2631122"/>
                <a:gd name="connsiteX2" fmla="*/ 0 w 11462247"/>
                <a:gd name="connsiteY2" fmla="*/ 2631122 h 2631122"/>
                <a:gd name="connsiteX3" fmla="*/ 0 w 11462247"/>
                <a:gd name="connsiteY3" fmla="*/ 0 h 2631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62247" h="2631122">
                  <a:moveTo>
                    <a:pt x="11462247" y="0"/>
                  </a:moveTo>
                  <a:lnTo>
                    <a:pt x="11462247" y="2631122"/>
                  </a:lnTo>
                  <a:lnTo>
                    <a:pt x="0" y="2631122"/>
                  </a:lnTo>
                  <a:lnTo>
                    <a:pt x="0" y="0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97DD19A0-DD9B-B0BC-07C6-F0691425024D}"/>
              </a:ext>
            </a:extLst>
          </p:cNvPr>
          <p:cNvSpPr/>
          <p:nvPr userDrawn="1"/>
        </p:nvSpPr>
        <p:spPr>
          <a:xfrm>
            <a:off x="5646420" y="3310435"/>
            <a:ext cx="899160" cy="18502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内容占位符 34">
            <a:extLst>
              <a:ext uri="{FF2B5EF4-FFF2-40B4-BE49-F238E27FC236}">
                <a16:creationId xmlns:a16="http://schemas.microsoft.com/office/drawing/2014/main" id="{3B484667-9BDF-8AF7-1D89-C5389FEC8445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7338973" y="2031206"/>
            <a:ext cx="1409194" cy="1231106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8000" spc="0" dirty="0" smtClean="0">
                <a:solidFill>
                  <a:schemeClr val="bg1"/>
                </a:solidFill>
                <a:effectLst>
                  <a:outerShdw blurRad="2032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j-ea"/>
              </a:defRPr>
            </a:lvl1pPr>
          </a:lstStyle>
          <a:p>
            <a:pPr marL="0" lvl="0" algn="just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4" name="内容占位符 34">
            <a:extLst>
              <a:ext uri="{FF2B5EF4-FFF2-40B4-BE49-F238E27FC236}">
                <a16:creationId xmlns:a16="http://schemas.microsoft.com/office/drawing/2014/main" id="{C436DAFE-38A4-7D80-1AE0-59DB7BFE12B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616230" y="4188522"/>
            <a:ext cx="4959541" cy="830997"/>
          </a:xfrm>
          <a:noFill/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5400" b="1" spc="0" dirty="0" smtClean="0">
                <a:solidFill>
                  <a:schemeClr val="accent4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景区标准</a:t>
            </a:r>
          </a:p>
        </p:txBody>
      </p:sp>
      <p:sp>
        <p:nvSpPr>
          <p:cNvPr id="15" name="内容占位符 34">
            <a:extLst>
              <a:ext uri="{FF2B5EF4-FFF2-40B4-BE49-F238E27FC236}">
                <a16:creationId xmlns:a16="http://schemas.microsoft.com/office/drawing/2014/main" id="{22DE1ED8-C300-41BC-9E89-19FF8E2EEF44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2668821" y="5141770"/>
            <a:ext cx="6854358" cy="443198"/>
          </a:xfrm>
          <a:noFill/>
        </p:spPr>
        <p:txBody>
          <a:bodyPr wrap="square" lIns="0" tIns="0" rIns="0" bIns="0">
            <a:spAutoFit/>
          </a:bodyPr>
          <a:lstStyle>
            <a:lvl1pPr marL="0" indent="0" algn="ctr">
              <a:buNone/>
              <a:defRPr lang="zh-CN" altLang="en-US" sz="3200" spc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marL="0" lvl="0" algn="ctr"/>
            <a:r>
              <a:rPr lang="zh-CN" altLang="en-US" dirty="0"/>
              <a:t>植入基础建设全过程</a:t>
            </a:r>
          </a:p>
        </p:txBody>
      </p:sp>
    </p:spTree>
    <p:extLst>
      <p:ext uri="{BB962C8B-B14F-4D97-AF65-F5344CB8AC3E}">
        <p14:creationId xmlns:p14="http://schemas.microsoft.com/office/powerpoint/2010/main" val="3336980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A1D8C5B-330D-106E-5509-B0D246F58FC7}"/>
              </a:ext>
            </a:extLst>
          </p:cNvPr>
          <p:cNvGrpSpPr/>
          <p:nvPr userDrawn="1"/>
        </p:nvGrpSpPr>
        <p:grpSpPr>
          <a:xfrm>
            <a:off x="-78096" y="-96107"/>
            <a:ext cx="646448" cy="845408"/>
            <a:chOff x="-93337" y="-113888"/>
            <a:chExt cx="790591" cy="103391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7A7CD6EA-63C7-8964-A708-0D2C9CF0C1E0}"/>
                </a:ext>
              </a:extLst>
            </p:cNvPr>
            <p:cNvSpPr/>
            <p:nvPr/>
          </p:nvSpPr>
          <p:spPr>
            <a:xfrm rot="17078930">
              <a:off x="-212631" y="10142"/>
              <a:ext cx="1033915" cy="785855"/>
            </a:xfrm>
            <a:custGeom>
              <a:avLst/>
              <a:gdLst>
                <a:gd name="connsiteX0" fmla="*/ 830862 w 1033915"/>
                <a:gd name="connsiteY0" fmla="*/ 0 h 785855"/>
                <a:gd name="connsiteX1" fmla="*/ 1033915 w 1033915"/>
                <a:gd name="connsiteY1" fmla="*/ 776818 h 785855"/>
                <a:gd name="connsiteX2" fmla="*/ 936492 w 1033915"/>
                <a:gd name="connsiteY2" fmla="*/ 785855 h 785855"/>
                <a:gd name="connsiteX3" fmla="*/ 572835 w 1033915"/>
                <a:gd name="connsiteY3" fmla="*/ 722910 h 785855"/>
                <a:gd name="connsiteX4" fmla="*/ 134996 w 1033915"/>
                <a:gd name="connsiteY4" fmla="*/ 647701 h 785855"/>
                <a:gd name="connsiteX5" fmla="*/ 15329 w 1033915"/>
                <a:gd name="connsiteY5" fmla="*/ 350333 h 785855"/>
                <a:gd name="connsiteX6" fmla="*/ 0 w 1033915"/>
                <a:gd name="connsiteY6" fmla="*/ 231294 h 78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3915" h="785855">
                  <a:moveTo>
                    <a:pt x="830862" y="0"/>
                  </a:moveTo>
                  <a:lnTo>
                    <a:pt x="1033915" y="776818"/>
                  </a:lnTo>
                  <a:lnTo>
                    <a:pt x="936492" y="785855"/>
                  </a:lnTo>
                  <a:cubicBezTo>
                    <a:pt x="826519" y="781237"/>
                    <a:pt x="694101" y="741007"/>
                    <a:pt x="572835" y="722910"/>
                  </a:cubicBezTo>
                  <a:cubicBezTo>
                    <a:pt x="386871" y="695333"/>
                    <a:pt x="226801" y="720403"/>
                    <a:pt x="134996" y="647701"/>
                  </a:cubicBezTo>
                  <a:cubicBezTo>
                    <a:pt x="66142" y="593175"/>
                    <a:pt x="35689" y="483652"/>
                    <a:pt x="15329" y="350333"/>
                  </a:cubicBezTo>
                  <a:lnTo>
                    <a:pt x="0" y="23129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3CFB56E-AD7D-C2F3-4F51-1CDFAF9DEA80}"/>
                </a:ext>
              </a:extLst>
            </p:cNvPr>
            <p:cNvSpPr/>
            <p:nvPr/>
          </p:nvSpPr>
          <p:spPr>
            <a:xfrm rot="17078930">
              <a:off x="-242273" y="45562"/>
              <a:ext cx="1012796" cy="714923"/>
            </a:xfrm>
            <a:custGeom>
              <a:avLst/>
              <a:gdLst>
                <a:gd name="connsiteX0" fmla="*/ 829525 w 1012796"/>
                <a:gd name="connsiteY0" fmla="*/ 0 h 714923"/>
                <a:gd name="connsiteX1" fmla="*/ 1012796 w 1012796"/>
                <a:gd name="connsiteY1" fmla="*/ 701138 h 714923"/>
                <a:gd name="connsiteX2" fmla="*/ 1000827 w 1012796"/>
                <a:gd name="connsiteY2" fmla="*/ 706019 h 714923"/>
                <a:gd name="connsiteX3" fmla="*/ 552163 w 1012796"/>
                <a:gd name="connsiteY3" fmla="*/ 657490 h 714923"/>
                <a:gd name="connsiteX4" fmla="*/ 129618 w 1012796"/>
                <a:gd name="connsiteY4" fmla="*/ 589337 h 714923"/>
                <a:gd name="connsiteX5" fmla="*/ 14131 w 1012796"/>
                <a:gd name="connsiteY5" fmla="*/ 319869 h 714923"/>
                <a:gd name="connsiteX6" fmla="*/ 0 w 1012796"/>
                <a:gd name="connsiteY6" fmla="*/ 216831 h 71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2796" h="714923">
                  <a:moveTo>
                    <a:pt x="829525" y="0"/>
                  </a:moveTo>
                  <a:lnTo>
                    <a:pt x="1012796" y="701138"/>
                  </a:lnTo>
                  <a:lnTo>
                    <a:pt x="1000827" y="706019"/>
                  </a:lnTo>
                  <a:cubicBezTo>
                    <a:pt x="883377" y="736877"/>
                    <a:pt x="708203" y="679355"/>
                    <a:pt x="552163" y="657490"/>
                  </a:cubicBezTo>
                  <a:cubicBezTo>
                    <a:pt x="372695" y="632500"/>
                    <a:pt x="218216" y="655218"/>
                    <a:pt x="129618" y="589337"/>
                  </a:cubicBezTo>
                  <a:cubicBezTo>
                    <a:pt x="63169" y="539927"/>
                    <a:pt x="33779" y="440680"/>
                    <a:pt x="14131" y="319869"/>
                  </a:cubicBezTo>
                  <a:lnTo>
                    <a:pt x="0" y="216831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3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65"/>
              <a:endParaRPr lang="zh-CN" altLang="en-US" sz="2000" b="1">
                <a:solidFill>
                  <a:srgbClr val="FFFFFF"/>
                </a:solidFill>
              </a:endParaRPr>
            </a:p>
          </p:txBody>
        </p:sp>
      </p:grpSp>
      <p:sp>
        <p:nvSpPr>
          <p:cNvPr id="6" name="内容占位符 34">
            <a:extLst>
              <a:ext uri="{FF2B5EF4-FFF2-40B4-BE49-F238E27FC236}">
                <a16:creationId xmlns:a16="http://schemas.microsoft.com/office/drawing/2014/main" id="{7D2DD7F8-742E-791C-875B-155D66E7C44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0" y="82947"/>
            <a:ext cx="9194146" cy="615553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altLang="zh-CN" sz="4000" b="1" spc="0" dirty="0" smtClean="0">
                <a:solidFill>
                  <a:schemeClr val="accent4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景区标准</a:t>
            </a:r>
          </a:p>
        </p:txBody>
      </p:sp>
    </p:spTree>
    <p:extLst>
      <p:ext uri="{BB962C8B-B14F-4D97-AF65-F5344CB8AC3E}">
        <p14:creationId xmlns:p14="http://schemas.microsoft.com/office/powerpoint/2010/main" val="40848306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6" userDrawn="1">
          <p15:clr>
            <a:srgbClr val="FBAE40"/>
          </p15:clr>
        </p15:guide>
        <p15:guide id="2" orient="horz" pos="3884" userDrawn="1">
          <p15:clr>
            <a:srgbClr val="FBAE40"/>
          </p15:clr>
        </p15:guide>
        <p15:guide id="3" pos="7265" userDrawn="1">
          <p15:clr>
            <a:srgbClr val="FBAE40"/>
          </p15:clr>
        </p15:guide>
        <p15:guide id="4" pos="41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49633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致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高清唯美茶园茶场乡村田园乡间梯田自然风光...">
            <a:extLst>
              <a:ext uri="{FF2B5EF4-FFF2-40B4-BE49-F238E27FC236}">
                <a16:creationId xmlns:a16="http://schemas.microsoft.com/office/drawing/2014/main" id="{E4259D3C-6E95-6B04-056D-FA635406596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5" t="20" r="17825" b="93126"/>
          <a:stretch/>
        </p:blipFill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39AD0ED4-3668-E55B-F329-858A9DA11C85}"/>
              </a:ext>
            </a:extLst>
          </p:cNvPr>
          <p:cNvSpPr/>
          <p:nvPr userDrawn="1"/>
        </p:nvSpPr>
        <p:spPr>
          <a:xfrm>
            <a:off x="0" y="-79772"/>
            <a:ext cx="12192000" cy="5212080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79000">
                <a:srgbClr val="FFFFFF">
                  <a:alpha val="45000"/>
                </a:srgbClr>
              </a:gs>
              <a:gs pos="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D55BCC-A857-263E-62EF-9111628CC8E8}"/>
              </a:ext>
            </a:extLst>
          </p:cNvPr>
          <p:cNvSpPr txBox="1"/>
          <p:nvPr userDrawn="1"/>
        </p:nvSpPr>
        <p:spPr>
          <a:xfrm>
            <a:off x="945023" y="784420"/>
            <a:ext cx="10301954" cy="21236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3800" b="1" spc="1300" dirty="0">
                <a:gradFill flip="none" rotWithShape="1">
                  <a:gsLst>
                    <a:gs pos="43000">
                      <a:schemeClr val="accent2">
                        <a:alpha val="4000"/>
                      </a:schemeClr>
                    </a:gs>
                    <a:gs pos="81000">
                      <a:schemeClr val="accent1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THANKS</a:t>
            </a:r>
            <a:endParaRPr lang="zh-CN" altLang="en-US" sz="13800" b="1" spc="1300" dirty="0">
              <a:gradFill flip="none" rotWithShape="1">
                <a:gsLst>
                  <a:gs pos="43000">
                    <a:schemeClr val="accent2">
                      <a:alpha val="4000"/>
                    </a:schemeClr>
                  </a:gs>
                  <a:gs pos="81000">
                    <a:schemeClr val="accent1"/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7E4239E-A43D-5504-10AC-CE27614410CD}"/>
              </a:ext>
            </a:extLst>
          </p:cNvPr>
          <p:cNvSpPr/>
          <p:nvPr userDrawn="1"/>
        </p:nvSpPr>
        <p:spPr>
          <a:xfrm>
            <a:off x="2808460" y="1972270"/>
            <a:ext cx="651343" cy="651343"/>
          </a:xfrm>
          <a:prstGeom prst="ellipse">
            <a:avLst/>
          </a:prstGeom>
          <a:solidFill>
            <a:schemeClr val="accent5">
              <a:alpha val="80000"/>
            </a:schemeClr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F405469-D153-EBEF-335C-446F764B7B1F}"/>
              </a:ext>
            </a:extLst>
          </p:cNvPr>
          <p:cNvSpPr/>
          <p:nvPr userDrawn="1"/>
        </p:nvSpPr>
        <p:spPr>
          <a:xfrm>
            <a:off x="7965444" y="3248914"/>
            <a:ext cx="1494494" cy="1494494"/>
          </a:xfrm>
          <a:prstGeom prst="ellipse">
            <a:avLst/>
          </a:prstGeom>
          <a:solidFill>
            <a:schemeClr val="accent4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  <a:softEdge rad="533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1BB39E4-B3BF-A28C-D79B-FFFA197478E1}"/>
              </a:ext>
            </a:extLst>
          </p:cNvPr>
          <p:cNvSpPr/>
          <p:nvPr userDrawn="1"/>
        </p:nvSpPr>
        <p:spPr>
          <a:xfrm>
            <a:off x="2808460" y="3338286"/>
            <a:ext cx="1494494" cy="1494494"/>
          </a:xfrm>
          <a:prstGeom prst="ellipse">
            <a:avLst/>
          </a:prstGeom>
          <a:solidFill>
            <a:schemeClr val="accent4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  <a:softEdge rad="533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352BD6F3-6719-054C-0ECC-11DCAA45B9D8}"/>
              </a:ext>
            </a:extLst>
          </p:cNvPr>
          <p:cNvSpPr/>
          <p:nvPr/>
        </p:nvSpPr>
        <p:spPr>
          <a:xfrm>
            <a:off x="3493477" y="3821594"/>
            <a:ext cx="2033563" cy="36933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3175" cap="rnd">
            <a:solidFill>
              <a:schemeClr val="accent2"/>
            </a:solidFill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6FCBA279-C1BD-C0EF-933B-85A2B908E2CE}"/>
              </a:ext>
            </a:extLst>
          </p:cNvPr>
          <p:cNvSpPr/>
          <p:nvPr/>
        </p:nvSpPr>
        <p:spPr>
          <a:xfrm>
            <a:off x="6679128" y="3821594"/>
            <a:ext cx="2033563" cy="36933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3175" cap="rnd">
            <a:solidFill>
              <a:schemeClr val="accent2"/>
            </a:solidFill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 dirty="0">
              <a:solidFill>
                <a:srgbClr val="FFFFFF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89455CF-8383-D12A-E7BE-176CA466E320}"/>
              </a:ext>
            </a:extLst>
          </p:cNvPr>
          <p:cNvGrpSpPr/>
          <p:nvPr userDrawn="1"/>
        </p:nvGrpSpPr>
        <p:grpSpPr>
          <a:xfrm>
            <a:off x="0" y="4080076"/>
            <a:ext cx="4292614" cy="2777924"/>
            <a:chOff x="0" y="4080076"/>
            <a:chExt cx="4292614" cy="2777924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8768BD0-4FF8-1B75-0D64-91505310C9A4}"/>
                </a:ext>
              </a:extLst>
            </p:cNvPr>
            <p:cNvSpPr/>
            <p:nvPr/>
          </p:nvSpPr>
          <p:spPr>
            <a:xfrm>
              <a:off x="0" y="4080076"/>
              <a:ext cx="4292613" cy="2777924"/>
            </a:xfrm>
            <a:custGeom>
              <a:avLst/>
              <a:gdLst>
                <a:gd name="connsiteX0" fmla="*/ 0 w 4292613"/>
                <a:gd name="connsiteY0" fmla="*/ 0 h 3169090"/>
                <a:gd name="connsiteX1" fmla="*/ 154715 w 4292613"/>
                <a:gd name="connsiteY1" fmla="*/ 43883 h 3169090"/>
                <a:gd name="connsiteX2" fmla="*/ 2105475 w 4292613"/>
                <a:gd name="connsiteY2" fmla="*/ 1619535 h 3169090"/>
                <a:gd name="connsiteX3" fmla="*/ 4159950 w 4292613"/>
                <a:gd name="connsiteY3" fmla="*/ 2952364 h 3169090"/>
                <a:gd name="connsiteX4" fmla="*/ 4284099 w 4292613"/>
                <a:gd name="connsiteY4" fmla="*/ 3145107 h 3169090"/>
                <a:gd name="connsiteX5" fmla="*/ 4292613 w 4292613"/>
                <a:gd name="connsiteY5" fmla="*/ 3169090 h 3169090"/>
                <a:gd name="connsiteX6" fmla="*/ 0 w 4292613"/>
                <a:gd name="connsiteY6" fmla="*/ 3169090 h 316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2613" h="3169090">
                  <a:moveTo>
                    <a:pt x="0" y="0"/>
                  </a:moveTo>
                  <a:lnTo>
                    <a:pt x="154715" y="43883"/>
                  </a:lnTo>
                  <a:cubicBezTo>
                    <a:pt x="942948" y="308831"/>
                    <a:pt x="1431696" y="1089323"/>
                    <a:pt x="2105475" y="1619535"/>
                  </a:cubicBezTo>
                  <a:cubicBezTo>
                    <a:pt x="2824181" y="2181141"/>
                    <a:pt x="3760667" y="2457990"/>
                    <a:pt x="4159950" y="2952364"/>
                  </a:cubicBezTo>
                  <a:cubicBezTo>
                    <a:pt x="4209859" y="3013666"/>
                    <a:pt x="4251261" y="3078367"/>
                    <a:pt x="4284099" y="3145107"/>
                  </a:cubicBezTo>
                  <a:lnTo>
                    <a:pt x="4292613" y="3169090"/>
                  </a:lnTo>
                  <a:lnTo>
                    <a:pt x="0" y="316909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AEEBFDA-CC03-BC43-7970-926ED52C2694}"/>
                </a:ext>
              </a:extLst>
            </p:cNvPr>
            <p:cNvSpPr/>
            <p:nvPr/>
          </p:nvSpPr>
          <p:spPr>
            <a:xfrm>
              <a:off x="1" y="4409014"/>
              <a:ext cx="4292613" cy="2448986"/>
            </a:xfrm>
            <a:custGeom>
              <a:avLst/>
              <a:gdLst>
                <a:gd name="connsiteX0" fmla="*/ 0 w 4292613"/>
                <a:gd name="connsiteY0" fmla="*/ 0 h 3169090"/>
                <a:gd name="connsiteX1" fmla="*/ 154715 w 4292613"/>
                <a:gd name="connsiteY1" fmla="*/ 43883 h 3169090"/>
                <a:gd name="connsiteX2" fmla="*/ 2105475 w 4292613"/>
                <a:gd name="connsiteY2" fmla="*/ 1619535 h 3169090"/>
                <a:gd name="connsiteX3" fmla="*/ 4159950 w 4292613"/>
                <a:gd name="connsiteY3" fmla="*/ 2952364 h 3169090"/>
                <a:gd name="connsiteX4" fmla="*/ 4284099 w 4292613"/>
                <a:gd name="connsiteY4" fmla="*/ 3145107 h 3169090"/>
                <a:gd name="connsiteX5" fmla="*/ 4292613 w 4292613"/>
                <a:gd name="connsiteY5" fmla="*/ 3169090 h 3169090"/>
                <a:gd name="connsiteX6" fmla="*/ 0 w 4292613"/>
                <a:gd name="connsiteY6" fmla="*/ 3169090 h 316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2613" h="3169090">
                  <a:moveTo>
                    <a:pt x="0" y="0"/>
                  </a:moveTo>
                  <a:lnTo>
                    <a:pt x="154715" y="43883"/>
                  </a:lnTo>
                  <a:cubicBezTo>
                    <a:pt x="942948" y="308831"/>
                    <a:pt x="1431696" y="1089323"/>
                    <a:pt x="2105475" y="1619535"/>
                  </a:cubicBezTo>
                  <a:cubicBezTo>
                    <a:pt x="2824181" y="2181141"/>
                    <a:pt x="3760667" y="2457990"/>
                    <a:pt x="4159950" y="2952364"/>
                  </a:cubicBezTo>
                  <a:cubicBezTo>
                    <a:pt x="4209859" y="3013666"/>
                    <a:pt x="4251261" y="3078367"/>
                    <a:pt x="4284099" y="3145107"/>
                  </a:cubicBezTo>
                  <a:lnTo>
                    <a:pt x="4292613" y="3169090"/>
                  </a:lnTo>
                  <a:lnTo>
                    <a:pt x="0" y="316909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3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20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E39F3FE-1D0E-5FE8-A787-DFEFA009AC8B}"/>
              </a:ext>
            </a:extLst>
          </p:cNvPr>
          <p:cNvGrpSpPr/>
          <p:nvPr userDrawn="1"/>
        </p:nvGrpSpPr>
        <p:grpSpPr>
          <a:xfrm>
            <a:off x="7899386" y="4080076"/>
            <a:ext cx="4292614" cy="2777924"/>
            <a:chOff x="7899386" y="4080076"/>
            <a:chExt cx="4292614" cy="2777924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B652D2C-2EDB-544B-4985-7D4D236F4A37}"/>
                </a:ext>
              </a:extLst>
            </p:cNvPr>
            <p:cNvSpPr/>
            <p:nvPr/>
          </p:nvSpPr>
          <p:spPr>
            <a:xfrm flipH="1">
              <a:off x="7899387" y="4080076"/>
              <a:ext cx="4292613" cy="2777924"/>
            </a:xfrm>
            <a:custGeom>
              <a:avLst/>
              <a:gdLst>
                <a:gd name="connsiteX0" fmla="*/ 0 w 4292613"/>
                <a:gd name="connsiteY0" fmla="*/ 0 h 3169090"/>
                <a:gd name="connsiteX1" fmla="*/ 154715 w 4292613"/>
                <a:gd name="connsiteY1" fmla="*/ 43883 h 3169090"/>
                <a:gd name="connsiteX2" fmla="*/ 2105475 w 4292613"/>
                <a:gd name="connsiteY2" fmla="*/ 1619535 h 3169090"/>
                <a:gd name="connsiteX3" fmla="*/ 4159950 w 4292613"/>
                <a:gd name="connsiteY3" fmla="*/ 2952364 h 3169090"/>
                <a:gd name="connsiteX4" fmla="*/ 4284099 w 4292613"/>
                <a:gd name="connsiteY4" fmla="*/ 3145107 h 3169090"/>
                <a:gd name="connsiteX5" fmla="*/ 4292613 w 4292613"/>
                <a:gd name="connsiteY5" fmla="*/ 3169090 h 3169090"/>
                <a:gd name="connsiteX6" fmla="*/ 0 w 4292613"/>
                <a:gd name="connsiteY6" fmla="*/ 3169090 h 316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2613" h="3169090">
                  <a:moveTo>
                    <a:pt x="0" y="0"/>
                  </a:moveTo>
                  <a:lnTo>
                    <a:pt x="154715" y="43883"/>
                  </a:lnTo>
                  <a:cubicBezTo>
                    <a:pt x="942948" y="308831"/>
                    <a:pt x="1431696" y="1089323"/>
                    <a:pt x="2105475" y="1619535"/>
                  </a:cubicBezTo>
                  <a:cubicBezTo>
                    <a:pt x="2824181" y="2181141"/>
                    <a:pt x="3760667" y="2457990"/>
                    <a:pt x="4159950" y="2952364"/>
                  </a:cubicBezTo>
                  <a:cubicBezTo>
                    <a:pt x="4209859" y="3013666"/>
                    <a:pt x="4251261" y="3078367"/>
                    <a:pt x="4284099" y="3145107"/>
                  </a:cubicBezTo>
                  <a:lnTo>
                    <a:pt x="4292613" y="3169090"/>
                  </a:lnTo>
                  <a:lnTo>
                    <a:pt x="0" y="316909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4DB3DBC-5F63-A348-8BB7-AFE2267A002E}"/>
                </a:ext>
              </a:extLst>
            </p:cNvPr>
            <p:cNvSpPr/>
            <p:nvPr/>
          </p:nvSpPr>
          <p:spPr>
            <a:xfrm flipH="1">
              <a:off x="7899386" y="4409014"/>
              <a:ext cx="4292613" cy="2448986"/>
            </a:xfrm>
            <a:custGeom>
              <a:avLst/>
              <a:gdLst>
                <a:gd name="connsiteX0" fmla="*/ 0 w 4292613"/>
                <a:gd name="connsiteY0" fmla="*/ 0 h 3169090"/>
                <a:gd name="connsiteX1" fmla="*/ 154715 w 4292613"/>
                <a:gd name="connsiteY1" fmla="*/ 43883 h 3169090"/>
                <a:gd name="connsiteX2" fmla="*/ 2105475 w 4292613"/>
                <a:gd name="connsiteY2" fmla="*/ 1619535 h 3169090"/>
                <a:gd name="connsiteX3" fmla="*/ 4159950 w 4292613"/>
                <a:gd name="connsiteY3" fmla="*/ 2952364 h 3169090"/>
                <a:gd name="connsiteX4" fmla="*/ 4284099 w 4292613"/>
                <a:gd name="connsiteY4" fmla="*/ 3145107 h 3169090"/>
                <a:gd name="connsiteX5" fmla="*/ 4292613 w 4292613"/>
                <a:gd name="connsiteY5" fmla="*/ 3169090 h 3169090"/>
                <a:gd name="connsiteX6" fmla="*/ 0 w 4292613"/>
                <a:gd name="connsiteY6" fmla="*/ 3169090 h 316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2613" h="3169090">
                  <a:moveTo>
                    <a:pt x="0" y="0"/>
                  </a:moveTo>
                  <a:lnTo>
                    <a:pt x="154715" y="43883"/>
                  </a:lnTo>
                  <a:cubicBezTo>
                    <a:pt x="942948" y="308831"/>
                    <a:pt x="1431696" y="1089323"/>
                    <a:pt x="2105475" y="1619535"/>
                  </a:cubicBezTo>
                  <a:cubicBezTo>
                    <a:pt x="2824181" y="2181141"/>
                    <a:pt x="3760667" y="2457990"/>
                    <a:pt x="4159950" y="2952364"/>
                  </a:cubicBezTo>
                  <a:cubicBezTo>
                    <a:pt x="4209859" y="3013666"/>
                    <a:pt x="4251261" y="3078367"/>
                    <a:pt x="4284099" y="3145107"/>
                  </a:cubicBezTo>
                  <a:lnTo>
                    <a:pt x="4292613" y="3169090"/>
                  </a:lnTo>
                  <a:lnTo>
                    <a:pt x="0" y="316909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3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65"/>
              <a:endParaRPr lang="zh-CN" altLang="en-US" sz="20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BAF933F-5736-9544-46F8-D90A7F880255}"/>
              </a:ext>
            </a:extLst>
          </p:cNvPr>
          <p:cNvGrpSpPr/>
          <p:nvPr userDrawn="1"/>
        </p:nvGrpSpPr>
        <p:grpSpPr>
          <a:xfrm>
            <a:off x="1913818" y="3229074"/>
            <a:ext cx="8364365" cy="211021"/>
            <a:chOff x="2808460" y="2777924"/>
            <a:chExt cx="8364365" cy="211021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2880F571-1582-F644-98F2-0F1C389097F9}"/>
                </a:ext>
              </a:extLst>
            </p:cNvPr>
            <p:cNvCxnSpPr>
              <a:cxnSpLocks/>
            </p:cNvCxnSpPr>
            <p:nvPr/>
          </p:nvCxnSpPr>
          <p:spPr>
            <a:xfrm>
              <a:off x="2808460" y="2777924"/>
              <a:ext cx="625426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A001023A-3792-56A2-4DB6-2DE77E53A16B}"/>
                </a:ext>
              </a:extLst>
            </p:cNvPr>
            <p:cNvCxnSpPr>
              <a:cxnSpLocks/>
            </p:cNvCxnSpPr>
            <p:nvPr/>
          </p:nvCxnSpPr>
          <p:spPr>
            <a:xfrm>
              <a:off x="9321165" y="2777924"/>
              <a:ext cx="185166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033BE965-3750-A4B0-9DC3-3E642B672AF7}"/>
                </a:ext>
              </a:extLst>
            </p:cNvPr>
            <p:cNvCxnSpPr>
              <a:cxnSpLocks/>
            </p:cNvCxnSpPr>
            <p:nvPr/>
          </p:nvCxnSpPr>
          <p:spPr>
            <a:xfrm>
              <a:off x="9062720" y="2777924"/>
              <a:ext cx="229870" cy="2042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476B7732-49D7-A329-C79F-B9255E2186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92590" y="2777924"/>
              <a:ext cx="30062" cy="21102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占位符 31">
            <a:extLst>
              <a:ext uri="{FF2B5EF4-FFF2-40B4-BE49-F238E27FC236}">
                <a16:creationId xmlns:a16="http://schemas.microsoft.com/office/drawing/2014/main" id="{20153DA3-0409-6CAC-FBD3-0AF0B699EA4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7622" y="1997008"/>
            <a:ext cx="10301955" cy="1107996"/>
          </a:xfrm>
          <a:noFill/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7200" b="1" spc="900" dirty="0" smtClean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8100000" scaled="1"/>
                  <a:tileRect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7200" b="1" spc="9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感谢您的观看</a:t>
            </a:r>
          </a:p>
        </p:txBody>
      </p:sp>
      <p:sp>
        <p:nvSpPr>
          <p:cNvPr id="33" name="内容占位符 34">
            <a:extLst>
              <a:ext uri="{FF2B5EF4-FFF2-40B4-BE49-F238E27FC236}">
                <a16:creationId xmlns:a16="http://schemas.microsoft.com/office/drawing/2014/main" id="{A30DA288-BF23-BABF-A28E-F1387270766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581135" y="3883150"/>
            <a:ext cx="1858247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buNone/>
              <a:defRPr lang="en-US" altLang="zh-CN" sz="1600" dirty="0" smtClean="0">
                <a:solidFill>
                  <a:schemeClr val="bg1"/>
                </a:solidFill>
                <a:latin typeface="+mn-ea"/>
              </a:defRPr>
            </a:lvl1pPr>
          </a:lstStyle>
          <a:p>
            <a:pPr marL="0" lvl="0" algn="ctr"/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</p:txBody>
      </p:sp>
      <p:sp>
        <p:nvSpPr>
          <p:cNvPr id="34" name="内容占位符 34">
            <a:extLst>
              <a:ext uri="{FF2B5EF4-FFF2-40B4-BE49-F238E27FC236}">
                <a16:creationId xmlns:a16="http://schemas.microsoft.com/office/drawing/2014/main" id="{C93D43D6-711D-F314-A614-EA92752EDCBF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66786" y="3883150"/>
            <a:ext cx="1858247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buNone/>
              <a:defRPr lang="en-US" altLang="zh-CN" sz="1600" dirty="0" smtClean="0">
                <a:solidFill>
                  <a:schemeClr val="bg1"/>
                </a:solidFill>
                <a:latin typeface="+mn-ea"/>
              </a:defRPr>
            </a:lvl1pPr>
          </a:lstStyle>
          <a:p>
            <a:pPr marL="0" lvl="0" algn="ctr"/>
            <a:r>
              <a:rPr lang="zh-CN" altLang="en-US" dirty="0"/>
              <a:t>部门：</a:t>
            </a:r>
            <a:r>
              <a:rPr lang="en-US" altLang="zh-CN" dirty="0"/>
              <a:t>XXXX</a:t>
            </a:r>
          </a:p>
        </p:txBody>
      </p:sp>
      <p:sp>
        <p:nvSpPr>
          <p:cNvPr id="35" name="内容占位符 34">
            <a:extLst>
              <a:ext uri="{FF2B5EF4-FFF2-40B4-BE49-F238E27FC236}">
                <a16:creationId xmlns:a16="http://schemas.microsoft.com/office/drawing/2014/main" id="{92E6B8C4-BF9D-B0FC-3101-8217F826366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166877" y="6356523"/>
            <a:ext cx="1858247" cy="276999"/>
          </a:xfrm>
          <a:noFill/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buNone/>
              <a:defRPr lang="en-US" altLang="zh-CN" sz="1800" b="1" spc="600" dirty="0" smtClean="0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b="1" spc="600" dirty="0">
                <a:solidFill>
                  <a:schemeClr val="bg1"/>
                </a:solidFill>
                <a:latin typeface="+mn-ea"/>
              </a:rPr>
              <a:t>20XX.XX</a:t>
            </a:r>
            <a:endParaRPr lang="zh-CN" altLang="en-US" b="1" spc="6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46205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36460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DE48BAB-6B52-740B-FCBC-275D20950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8B8A1F8-7B5A-611B-2B19-C61EB642BD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2C4BC8-B837-7B6C-7F4E-8DF5DBEF6A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F552E-6D07-4C78-8445-CF9A38B7F536}" type="datetimeFigureOut">
              <a:rPr lang="zh-CN" altLang="en-US" smtClean="0"/>
              <a:t>2022/12/21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D0D693-9E48-AD3B-5E54-0AC549B501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19FB53-F8C1-3728-66FC-66BE12B453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85DD2-F7DE-483E-8104-DE43C99F3E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290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8" r:id="rId2"/>
    <p:sldLayoutId id="2147483657" r:id="rId3"/>
    <p:sldLayoutId id="2147483659" r:id="rId4"/>
    <p:sldLayoutId id="2147483655" r:id="rId5"/>
    <p:sldLayoutId id="2147483660" r:id="rId6"/>
    <p:sldLayoutId id="2147483661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F1C380C-F243-558E-B79F-1B99BEF1B8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7622" y="1625857"/>
            <a:ext cx="10301955" cy="1107996"/>
          </a:xfrm>
        </p:spPr>
        <p:txBody>
          <a:bodyPr/>
          <a:lstStyle/>
          <a:p>
            <a:r>
              <a:rPr lang="zh-CN" altLang="en-US" sz="7200" b="1" spc="9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深入推动旅游扶贫融合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2F3104C-37B1-1503-53A8-2B19A89C3A7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510100" y="2803242"/>
            <a:ext cx="7264400" cy="369332"/>
          </a:xfrm>
        </p:spPr>
        <p:txBody>
          <a:bodyPr/>
          <a:lstStyle/>
          <a:p>
            <a:r>
              <a:rPr lang="zh-CN" altLang="en-US" sz="2400" spc="600" dirty="0">
                <a:solidFill>
                  <a:schemeClr val="accent4"/>
                </a:solidFill>
                <a:latin typeface="+mn-ea"/>
              </a:rPr>
              <a:t>乡村振兴项目汇报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7EB1979-E166-485D-170B-1366A31D751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581135" y="3704431"/>
            <a:ext cx="1858247" cy="246221"/>
          </a:xfrm>
        </p:spPr>
        <p:txBody>
          <a:bodyPr/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AF4DB5E4-4787-EBB4-BB50-066DA4C6AAE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52620" y="3704431"/>
            <a:ext cx="1858247" cy="246221"/>
          </a:xfrm>
        </p:spPr>
        <p:txBody>
          <a:bodyPr/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部门：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XXXX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FE82789-1786-657D-44D2-F1189436DBE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algn="ctr"/>
            <a:r>
              <a:rPr lang="en-US" altLang="zh-CN" b="1" spc="600" dirty="0">
                <a:solidFill>
                  <a:schemeClr val="bg1"/>
                </a:solidFill>
                <a:latin typeface="+mn-ea"/>
              </a:rPr>
              <a:t>20XX.XX</a:t>
            </a:r>
            <a:endParaRPr lang="zh-CN" altLang="en-US" b="1" spc="6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20662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477AE23-4D6E-CB0B-7903-27FA83E905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zh-CN" altLang="en-US" sz="7200" b="1" spc="13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感谢您的观看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063F59A-6E4F-4BB9-3917-45EBAB8447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581135" y="3883150"/>
            <a:ext cx="1858247" cy="246221"/>
          </a:xfrm>
        </p:spPr>
        <p:txBody>
          <a:bodyPr/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F2DD3FC3-FDA5-8AF6-D771-AAB57E18000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66786" y="3883150"/>
            <a:ext cx="1858247" cy="246221"/>
          </a:xfrm>
        </p:spPr>
        <p:txBody>
          <a:bodyPr/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部门：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XXXX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82832BC-B084-CA26-462C-7ABE27FD591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algn="ctr"/>
            <a:r>
              <a:rPr lang="en-US" altLang="zh-CN" b="1" spc="600" dirty="0">
                <a:solidFill>
                  <a:schemeClr val="bg1"/>
                </a:solidFill>
                <a:latin typeface="+mn-ea"/>
              </a:rPr>
              <a:t>20XX.XX</a:t>
            </a:r>
            <a:endParaRPr lang="zh-CN" altLang="en-US" b="1" spc="6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492972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468901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文成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52510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WEN CHENG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4038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努力把读书做成长期主义的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4038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深耕商务类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SJZXWC2017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EF772E3-AC41-A520-6A2B-303544D32A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804" y="697791"/>
            <a:ext cx="1829331" cy="1829331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5B86FA3-D722-E5DC-A7AA-F6C60FC47798}"/>
              </a:ext>
            </a:extLst>
          </p:cNvPr>
          <p:cNvSpPr/>
          <p:nvPr/>
        </p:nvSpPr>
        <p:spPr>
          <a:xfrm>
            <a:off x="695325" y="5110052"/>
            <a:ext cx="391786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文成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6B5AFA6-DAF8-D422-3703-70A86FF604A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53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3718D4A-8D0A-017D-2769-D44DA931DC77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9B1E76-3A84-B64B-13BC-0E87BA2A134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22127" y="4923087"/>
            <a:ext cx="1344823" cy="369332"/>
          </a:xfrm>
        </p:spPr>
        <p:txBody>
          <a:bodyPr/>
          <a:lstStyle/>
          <a:p>
            <a:r>
              <a:rPr lang="zh-CN" altLang="en-US" b="1" spc="0" dirty="0">
                <a:latin typeface="+mj-ea"/>
                <a:ea typeface="+mj-ea"/>
              </a:rPr>
              <a:t>景区标准</a:t>
            </a:r>
            <a:endParaRPr lang="en-US" altLang="zh-CN" b="1" spc="0" dirty="0">
              <a:latin typeface="+mj-ea"/>
              <a:ea typeface="+mj-ea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202E345-54D3-C8A2-7D2B-B29B2328F85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922128" y="5325539"/>
            <a:ext cx="2379260" cy="276999"/>
          </a:xfrm>
        </p:spPr>
        <p:txBody>
          <a:bodyPr/>
          <a:lstStyle/>
          <a:p>
            <a:r>
              <a:rPr lang="zh-CN" altLang="en-US" sz="1800" spc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植入基础建设全过程</a:t>
            </a:r>
            <a:endParaRPr lang="en-US" altLang="zh-CN" sz="1800" spc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543D478A-1F4E-5375-9CFC-F17EFA3159C5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CA2AE80-EFE7-B676-29DA-F2C8E52BB46A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pPr algn="l"/>
            <a:r>
              <a:rPr lang="zh-CN" altLang="en-US" b="1" spc="0" dirty="0">
                <a:latin typeface="+mj-ea"/>
                <a:ea typeface="+mj-ea"/>
              </a:rPr>
              <a:t>旅游产品</a:t>
            </a:r>
            <a:endParaRPr lang="en-US" altLang="zh-CN" b="1" spc="0" dirty="0">
              <a:latin typeface="+mj-ea"/>
              <a:ea typeface="+mj-ea"/>
            </a:endParaRP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C826465C-2BFA-7073-4D3F-F73E275969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894688" y="5325539"/>
            <a:ext cx="2379260" cy="276999"/>
          </a:xfrm>
        </p:spPr>
        <p:txBody>
          <a:bodyPr/>
          <a:lstStyle/>
          <a:p>
            <a:r>
              <a:rPr lang="zh-CN" altLang="en-US" sz="1800" spc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植入产业扶贫全过程</a:t>
            </a: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BB54EE4B-9CEB-8D6E-688F-CC47A7A0B0C8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9" name="内容占位符 8">
            <a:extLst>
              <a:ext uri="{FF2B5EF4-FFF2-40B4-BE49-F238E27FC236}">
                <a16:creationId xmlns:a16="http://schemas.microsoft.com/office/drawing/2014/main" id="{281CF6F8-761C-3B53-B444-F3C810DDC85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8867248" y="4923087"/>
            <a:ext cx="1344823" cy="369332"/>
          </a:xfrm>
        </p:spPr>
        <p:txBody>
          <a:bodyPr/>
          <a:lstStyle/>
          <a:p>
            <a:r>
              <a:rPr lang="zh-CN" altLang="en-US" b="1" spc="0" dirty="0">
                <a:latin typeface="+mj-ea"/>
                <a:ea typeface="+mj-ea"/>
              </a:rPr>
              <a:t>民风民俗</a:t>
            </a:r>
            <a:endParaRPr lang="en-US" altLang="zh-CN" b="1" spc="0" dirty="0">
              <a:latin typeface="+mj-ea"/>
              <a:ea typeface="+mj-ea"/>
            </a:endParaRPr>
          </a:p>
        </p:txBody>
      </p:sp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763A291F-0BCD-33F0-6C50-F9629F1E2CCD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8867249" y="5325539"/>
            <a:ext cx="2379260" cy="276999"/>
          </a:xfrm>
        </p:spPr>
        <p:txBody>
          <a:bodyPr/>
          <a:lstStyle/>
          <a:p>
            <a:r>
              <a:rPr lang="zh-CN" altLang="en-US" sz="1800" spc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植入新村建设全过程</a:t>
            </a:r>
          </a:p>
        </p:txBody>
      </p:sp>
    </p:spTree>
    <p:extLst>
      <p:ext uri="{BB962C8B-B14F-4D97-AF65-F5344CB8AC3E}">
        <p14:creationId xmlns:p14="http://schemas.microsoft.com/office/powerpoint/2010/main" val="505600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0E323DA-1BC4-78F3-AE42-2C8819EE594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5B87F0-9093-715B-7138-F219FC7DE2D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616230" y="4188522"/>
            <a:ext cx="4959541" cy="830997"/>
          </a:xfrm>
        </p:spPr>
        <p:txBody>
          <a:bodyPr/>
          <a:lstStyle/>
          <a:p>
            <a:r>
              <a:rPr lang="zh-CN" altLang="en-US" sz="5400" b="1" spc="0" dirty="0">
                <a:latin typeface="+mj-ea"/>
                <a:ea typeface="+mj-ea"/>
              </a:rPr>
              <a:t>景区标准</a:t>
            </a:r>
            <a:endParaRPr lang="en-US" altLang="zh-CN" sz="5400" b="1" spc="0" dirty="0">
              <a:latin typeface="+mj-ea"/>
              <a:ea typeface="+mj-ea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21DC703-868A-D35C-9E84-709AB194E16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2668821" y="5141770"/>
            <a:ext cx="6854358" cy="443198"/>
          </a:xfrm>
        </p:spPr>
        <p:txBody>
          <a:bodyPr/>
          <a:lstStyle/>
          <a:p>
            <a:r>
              <a:rPr lang="zh-CN" altLang="en-US" sz="3200" spc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植入基础建设全过程</a:t>
            </a:r>
            <a:endParaRPr lang="en-US" altLang="zh-CN" sz="3200" spc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453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高清唯美茶园茶场乡村田园乡间梯田自然风光...">
            <a:extLst>
              <a:ext uri="{FF2B5EF4-FFF2-40B4-BE49-F238E27FC236}">
                <a16:creationId xmlns:a16="http://schemas.microsoft.com/office/drawing/2014/main" id="{5FC0626C-8CED-2AF5-6B21-480CF9AB3E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36148" r="57963" b="55617"/>
          <a:stretch/>
        </p:blipFill>
        <p:spPr bwMode="auto">
          <a:xfrm>
            <a:off x="658813" y="945066"/>
            <a:ext cx="4080827" cy="522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069B6472-3951-ED36-762A-0713028EF105}"/>
              </a:ext>
            </a:extLst>
          </p:cNvPr>
          <p:cNvSpPr/>
          <p:nvPr/>
        </p:nvSpPr>
        <p:spPr>
          <a:xfrm>
            <a:off x="658813" y="945066"/>
            <a:ext cx="4080827" cy="5220784"/>
          </a:xfrm>
          <a:prstGeom prst="rect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21000">
                <a:schemeClr val="accent1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D10A2E2-A06C-9E75-EFE4-F745D1757DB6}"/>
              </a:ext>
            </a:extLst>
          </p:cNvPr>
          <p:cNvSpPr/>
          <p:nvPr/>
        </p:nvSpPr>
        <p:spPr>
          <a:xfrm>
            <a:off x="658813" y="6034573"/>
            <a:ext cx="4080827" cy="1312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39614C4-6CB1-FBE8-E8B2-91FDA2FF70FB}"/>
              </a:ext>
            </a:extLst>
          </p:cNvPr>
          <p:cNvGrpSpPr/>
          <p:nvPr/>
        </p:nvGrpSpPr>
        <p:grpSpPr>
          <a:xfrm>
            <a:off x="5114544" y="1066427"/>
            <a:ext cx="6418644" cy="1566750"/>
            <a:chOff x="5114544" y="1066427"/>
            <a:chExt cx="6418644" cy="1566750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BB07D418-A219-2BD4-BC48-46A959DC3B5F}"/>
                </a:ext>
              </a:extLst>
            </p:cNvPr>
            <p:cNvSpPr/>
            <p:nvPr/>
          </p:nvSpPr>
          <p:spPr>
            <a:xfrm>
              <a:off x="5114544" y="1335025"/>
              <a:ext cx="6418644" cy="1298152"/>
            </a:xfrm>
            <a:prstGeom prst="roundRect">
              <a:avLst>
                <a:gd name="adj" fmla="val 5805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0532FD29-561E-D3C9-A32E-8A4D53532BFB}"/>
                </a:ext>
              </a:extLst>
            </p:cNvPr>
            <p:cNvGrpSpPr/>
            <p:nvPr/>
          </p:nvGrpSpPr>
          <p:grpSpPr>
            <a:xfrm>
              <a:off x="5242560" y="1066427"/>
              <a:ext cx="4257040" cy="537193"/>
              <a:chOff x="5242560" y="975401"/>
              <a:chExt cx="4257040" cy="537193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96D28780-5EDC-E79C-33A8-50832210E6FA}"/>
                  </a:ext>
                </a:extLst>
              </p:cNvPr>
              <p:cNvSpPr/>
              <p:nvPr/>
            </p:nvSpPr>
            <p:spPr>
              <a:xfrm>
                <a:off x="5242560" y="975401"/>
                <a:ext cx="4257040" cy="537193"/>
              </a:xfrm>
              <a:prstGeom prst="roundRect">
                <a:avLst>
                  <a:gd name="adj" fmla="val 18102"/>
                </a:avLst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</a:gsLst>
                <a:lin ang="8100000" scaled="1"/>
                <a:tileRect/>
              </a:gradFill>
              <a:ln w="3175" cap="rnd">
                <a:solidFill>
                  <a:schemeClr val="accent2"/>
                </a:solidFill>
                <a:prstDash val="solid"/>
                <a:round/>
              </a:ln>
              <a:effectLst>
                <a:outerShdw blurRad="76200" dist="50800" dir="5400000" algn="ctr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sz="20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2E8A58C1-2D47-3DE9-F352-2604BB25B031}"/>
                  </a:ext>
                </a:extLst>
              </p:cNvPr>
              <p:cNvSpPr txBox="1"/>
              <p:nvPr/>
            </p:nvSpPr>
            <p:spPr>
              <a:xfrm>
                <a:off x="5421068" y="1059331"/>
                <a:ext cx="3900025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defRPr sz="2400" spc="600">
                    <a:solidFill>
                      <a:schemeClr val="accent4"/>
                    </a:solidFill>
                    <a:latin typeface="+mn-ea"/>
                  </a:defRPr>
                </a:lvl1pPr>
              </a:lstStyle>
              <a:p>
                <a:pPr algn="l"/>
                <a:r>
                  <a:rPr lang="zh-CN" altLang="en-US" b="1" spc="0" dirty="0">
                    <a:solidFill>
                      <a:schemeClr val="bg1"/>
                    </a:solidFill>
                    <a:latin typeface="+mj-ea"/>
                    <a:ea typeface="+mj-ea"/>
                  </a:rPr>
                  <a:t>大力发展“企业</a:t>
                </a:r>
                <a:r>
                  <a:rPr lang="en-US" altLang="zh-CN" b="1" spc="0" dirty="0">
                    <a:solidFill>
                      <a:schemeClr val="bg1"/>
                    </a:solidFill>
                    <a:latin typeface="+mj-ea"/>
                    <a:ea typeface="+mj-ea"/>
                  </a:rPr>
                  <a:t>+”</a:t>
                </a:r>
                <a:r>
                  <a:rPr lang="zh-CN" altLang="en-US" b="1" spc="0" dirty="0">
                    <a:solidFill>
                      <a:schemeClr val="bg1"/>
                    </a:solidFill>
                    <a:latin typeface="+mj-ea"/>
                    <a:ea typeface="+mj-ea"/>
                  </a:rPr>
                  <a:t>帮扶模式</a:t>
                </a: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73F189B-4565-6AB7-E2A7-DAFFD0C6F452}"/>
                </a:ext>
              </a:extLst>
            </p:cNvPr>
            <p:cNvSpPr txBox="1"/>
            <p:nvPr/>
          </p:nvSpPr>
          <p:spPr>
            <a:xfrm>
              <a:off x="5242560" y="1687189"/>
              <a:ext cx="6169152" cy="7551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pc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依托中国宣纸文化园、黄田古民居等、江南第一漂等旅游资源，持续推进企业</a:t>
              </a:r>
              <a:r>
                <a:rPr lang="en-US" altLang="zh-CN" sz="1400" dirty="0"/>
                <a:t>+</a:t>
              </a:r>
              <a:r>
                <a:rPr lang="zh-CN" altLang="en-US" sz="1400" dirty="0"/>
                <a:t>村、企业</a:t>
              </a:r>
              <a:r>
                <a:rPr lang="en-US" altLang="zh-CN" sz="1400" dirty="0"/>
                <a:t>+</a:t>
              </a:r>
              <a:r>
                <a:rPr lang="zh-CN" altLang="en-US" sz="1400" dirty="0"/>
                <a:t>农户等帮扶模式，增强旅游带动脱贫功能。鼓励贫困户开办农家乐和参与农家乐经营，积极销售茶叶、鸡蛋、葛粉等土特产品。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B44AEF0-B072-4590-E267-7B280FD7C05E}"/>
              </a:ext>
            </a:extLst>
          </p:cNvPr>
          <p:cNvGrpSpPr/>
          <p:nvPr/>
        </p:nvGrpSpPr>
        <p:grpSpPr>
          <a:xfrm>
            <a:off x="5114544" y="3429000"/>
            <a:ext cx="6418644" cy="1566750"/>
            <a:chOff x="5114544" y="1066427"/>
            <a:chExt cx="6418644" cy="1566750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0C3AA4EE-62F9-2687-5531-EC1F11A89781}"/>
                </a:ext>
              </a:extLst>
            </p:cNvPr>
            <p:cNvSpPr/>
            <p:nvPr/>
          </p:nvSpPr>
          <p:spPr>
            <a:xfrm>
              <a:off x="5114544" y="1335025"/>
              <a:ext cx="6418644" cy="1298152"/>
            </a:xfrm>
            <a:prstGeom prst="roundRect">
              <a:avLst>
                <a:gd name="adj" fmla="val 5805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979429DB-836D-33D0-3A0C-7DE15CA26A06}"/>
                </a:ext>
              </a:extLst>
            </p:cNvPr>
            <p:cNvGrpSpPr/>
            <p:nvPr/>
          </p:nvGrpSpPr>
          <p:grpSpPr>
            <a:xfrm>
              <a:off x="5242560" y="1066427"/>
              <a:ext cx="4257040" cy="537193"/>
              <a:chOff x="5242560" y="975401"/>
              <a:chExt cx="4257040" cy="537193"/>
            </a:xfrm>
          </p:grpSpPr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A0296672-7929-DDCA-21FB-74AF44DC72D0}"/>
                  </a:ext>
                </a:extLst>
              </p:cNvPr>
              <p:cNvSpPr/>
              <p:nvPr/>
            </p:nvSpPr>
            <p:spPr>
              <a:xfrm>
                <a:off x="5242560" y="975401"/>
                <a:ext cx="4257040" cy="537193"/>
              </a:xfrm>
              <a:prstGeom prst="roundRect">
                <a:avLst>
                  <a:gd name="adj" fmla="val 18102"/>
                </a:avLst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</a:gsLst>
                <a:lin ang="8100000" scaled="1"/>
                <a:tileRect/>
              </a:gradFill>
              <a:ln w="3175" cap="rnd">
                <a:solidFill>
                  <a:schemeClr val="accent2"/>
                </a:solidFill>
                <a:prstDash val="solid"/>
                <a:round/>
              </a:ln>
              <a:effectLst>
                <a:outerShdw blurRad="76200" dist="50800" dir="5400000" algn="ctr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sz="20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E3D00A0E-2ADD-5946-D03C-804FF53F63BB}"/>
                  </a:ext>
                </a:extLst>
              </p:cNvPr>
              <p:cNvSpPr txBox="1"/>
              <p:nvPr/>
            </p:nvSpPr>
            <p:spPr>
              <a:xfrm>
                <a:off x="5421068" y="1059331"/>
                <a:ext cx="3900025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defRPr sz="2400" spc="600">
                    <a:solidFill>
                      <a:schemeClr val="accent4"/>
                    </a:solidFill>
                    <a:latin typeface="+mn-ea"/>
                  </a:defRPr>
                </a:lvl1pPr>
              </a:lstStyle>
              <a:p>
                <a:pPr algn="l"/>
                <a:r>
                  <a:rPr lang="zh-CN" altLang="en-US" b="1" spc="0" dirty="0">
                    <a:solidFill>
                      <a:schemeClr val="bg1"/>
                    </a:solidFill>
                    <a:latin typeface="+mj-ea"/>
                    <a:ea typeface="+mj-ea"/>
                  </a:rPr>
                  <a:t>积极打造“四级联创”工程</a:t>
                </a:r>
              </a:p>
            </p:txBody>
          </p:sp>
        </p:grp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2E8D2CB-C5F2-5F24-4759-F3C3FB0DDB9D}"/>
                </a:ext>
              </a:extLst>
            </p:cNvPr>
            <p:cNvSpPr txBox="1"/>
            <p:nvPr/>
          </p:nvSpPr>
          <p:spPr>
            <a:xfrm>
              <a:off x="5242560" y="1687189"/>
              <a:ext cx="6169152" cy="7551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pc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以创建特色旅游名镇为依托，大力打造特色文化旅游名村和休闲旅游文化示范点等名片，持续推进文化旅游基础设施建设。结合“走出去”和“请进来”的方式，积极培育乡村旅游脱贫带头人，带动和提升村民的服务与管理水平。</a:t>
              </a:r>
            </a:p>
          </p:txBody>
        </p:sp>
      </p:grp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F5FC04B5-1355-F300-E1A3-B9B320B13CB1}"/>
              </a:ext>
            </a:extLst>
          </p:cNvPr>
          <p:cNvCxnSpPr>
            <a:cxnSpLocks/>
          </p:cNvCxnSpPr>
          <p:nvPr/>
        </p:nvCxnSpPr>
        <p:spPr>
          <a:xfrm>
            <a:off x="5114544" y="6165850"/>
            <a:ext cx="49209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A6E1088-C21C-61AD-B7A9-56A7DE26CDD3}"/>
              </a:ext>
            </a:extLst>
          </p:cNvPr>
          <p:cNvGrpSpPr/>
          <p:nvPr/>
        </p:nvGrpSpPr>
        <p:grpSpPr>
          <a:xfrm>
            <a:off x="11256010" y="5890260"/>
            <a:ext cx="275590" cy="275590"/>
            <a:chOff x="11256010" y="5890260"/>
            <a:chExt cx="275590" cy="275590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7776BFB4-57F9-788B-1E62-847C7DAA1C34}"/>
                </a:ext>
              </a:extLst>
            </p:cNvPr>
            <p:cNvSpPr/>
            <p:nvPr/>
          </p:nvSpPr>
          <p:spPr>
            <a:xfrm>
              <a:off x="11256010" y="5890260"/>
              <a:ext cx="275590" cy="275590"/>
            </a:xfrm>
            <a:prstGeom prst="roundRect">
              <a:avLst>
                <a:gd name="adj" fmla="val 18102"/>
              </a:avLst>
            </a:prstGeom>
            <a:solidFill>
              <a:schemeClr val="accent1"/>
            </a:solidFill>
            <a:ln w="3175" cap="rnd">
              <a:solidFill>
                <a:schemeClr val="accent2"/>
              </a:solidFill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2000" b="1">
                <a:solidFill>
                  <a:srgbClr val="FFFFFF"/>
                </a:solidFill>
              </a:endParaRPr>
            </a:p>
          </p:txBody>
        </p:sp>
        <p:pic>
          <p:nvPicPr>
            <p:cNvPr id="66" name="图形 65">
              <a:extLst>
                <a:ext uri="{FF2B5EF4-FFF2-40B4-BE49-F238E27FC236}">
                  <a16:creationId xmlns:a16="http://schemas.microsoft.com/office/drawing/2014/main" id="{915B22B8-7BBC-C46B-4D35-9A4723CBD0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304628" y="5938878"/>
              <a:ext cx="178354" cy="178354"/>
            </a:xfrm>
            <a:prstGeom prst="rect">
              <a:avLst/>
            </a:prstGeom>
          </p:spPr>
        </p:pic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208BA11E-2CF9-3FCB-2722-738DC5A66162}"/>
              </a:ext>
            </a:extLst>
          </p:cNvPr>
          <p:cNvGrpSpPr/>
          <p:nvPr/>
        </p:nvGrpSpPr>
        <p:grpSpPr>
          <a:xfrm>
            <a:off x="10222540" y="5890260"/>
            <a:ext cx="275590" cy="275590"/>
            <a:chOff x="10222540" y="5890260"/>
            <a:chExt cx="275590" cy="275590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ECD387EA-9174-4621-13BC-3AA408CDB0D5}"/>
                </a:ext>
              </a:extLst>
            </p:cNvPr>
            <p:cNvSpPr/>
            <p:nvPr/>
          </p:nvSpPr>
          <p:spPr>
            <a:xfrm>
              <a:off x="10222540" y="5890260"/>
              <a:ext cx="275590" cy="275590"/>
            </a:xfrm>
            <a:prstGeom prst="roundRect">
              <a:avLst>
                <a:gd name="adj" fmla="val 18102"/>
              </a:avLst>
            </a:prstGeom>
            <a:solidFill>
              <a:schemeClr val="accent1"/>
            </a:solidFill>
            <a:ln w="3175" cap="rnd">
              <a:solidFill>
                <a:schemeClr val="accent2"/>
              </a:solidFill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2000" b="1">
                <a:solidFill>
                  <a:srgbClr val="FFFFFF"/>
                </a:solidFill>
              </a:endParaRPr>
            </a:p>
          </p:txBody>
        </p:sp>
        <p:pic>
          <p:nvPicPr>
            <p:cNvPr id="69" name="图形 68">
              <a:extLst>
                <a:ext uri="{FF2B5EF4-FFF2-40B4-BE49-F238E27FC236}">
                  <a16:creationId xmlns:a16="http://schemas.microsoft.com/office/drawing/2014/main" id="{3B38CEB5-A2A5-905B-C79C-2AF7DEAEC2E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61948" y="5929668"/>
              <a:ext cx="196774" cy="196774"/>
            </a:xfrm>
            <a:prstGeom prst="rect">
              <a:avLst/>
            </a:prstGeom>
          </p:spPr>
        </p:pic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09622C36-1687-3790-1BA7-C76CB1385129}"/>
              </a:ext>
            </a:extLst>
          </p:cNvPr>
          <p:cNvGrpSpPr/>
          <p:nvPr/>
        </p:nvGrpSpPr>
        <p:grpSpPr>
          <a:xfrm>
            <a:off x="10739275" y="5890260"/>
            <a:ext cx="275590" cy="275590"/>
            <a:chOff x="10739275" y="5890260"/>
            <a:chExt cx="275590" cy="275590"/>
          </a:xfrm>
        </p:grpSpPr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86AA24B7-5AE3-B16B-A96A-56453D1229F0}"/>
                </a:ext>
              </a:extLst>
            </p:cNvPr>
            <p:cNvSpPr/>
            <p:nvPr/>
          </p:nvSpPr>
          <p:spPr>
            <a:xfrm>
              <a:off x="10739275" y="5890260"/>
              <a:ext cx="275590" cy="275590"/>
            </a:xfrm>
            <a:prstGeom prst="roundRect">
              <a:avLst>
                <a:gd name="adj" fmla="val 18102"/>
              </a:avLst>
            </a:prstGeom>
            <a:solidFill>
              <a:schemeClr val="accent1"/>
            </a:solidFill>
            <a:ln w="3175" cap="rnd">
              <a:solidFill>
                <a:schemeClr val="accent2"/>
              </a:solidFill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2000" b="1">
                <a:solidFill>
                  <a:srgbClr val="FFFFFF"/>
                </a:solidFill>
              </a:endParaRPr>
            </a:p>
          </p:txBody>
        </p:sp>
        <p:pic>
          <p:nvPicPr>
            <p:cNvPr id="71" name="图形 70">
              <a:extLst>
                <a:ext uri="{FF2B5EF4-FFF2-40B4-BE49-F238E27FC236}">
                  <a16:creationId xmlns:a16="http://schemas.microsoft.com/office/drawing/2014/main" id="{309908C8-80FB-50A1-D97E-14BB643EB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778683" y="5929668"/>
              <a:ext cx="196774" cy="196774"/>
            </a:xfrm>
            <a:prstGeom prst="rect">
              <a:avLst/>
            </a:prstGeom>
          </p:spPr>
        </p:pic>
      </p:grpSp>
      <p:sp>
        <p:nvSpPr>
          <p:cNvPr id="78" name="内容占位符 77">
            <a:extLst>
              <a:ext uri="{FF2B5EF4-FFF2-40B4-BE49-F238E27FC236}">
                <a16:creationId xmlns:a16="http://schemas.microsoft.com/office/drawing/2014/main" id="{778CF290-EAD5-09D2-5072-E15C2F9EC57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60400" y="82947"/>
            <a:ext cx="9194146" cy="615553"/>
          </a:xfrm>
        </p:spPr>
        <p:txBody>
          <a:bodyPr/>
          <a:lstStyle/>
          <a:p>
            <a:r>
              <a:rPr lang="zh-CN" altLang="en-US" sz="4000" b="1" spc="0" dirty="0">
                <a:latin typeface="+mj-ea"/>
                <a:ea typeface="+mj-ea"/>
              </a:rPr>
              <a:t>景区标准</a:t>
            </a:r>
            <a:endParaRPr lang="en-US" altLang="zh-CN" sz="4000" b="1" spc="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49586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6AF92BF2-8B2A-BE21-E34F-F4547DEF3CBF}"/>
              </a:ext>
            </a:extLst>
          </p:cNvPr>
          <p:cNvSpPr/>
          <p:nvPr/>
        </p:nvSpPr>
        <p:spPr>
          <a:xfrm>
            <a:off x="0" y="3556516"/>
            <a:ext cx="12192000" cy="3301484"/>
          </a:xfrm>
          <a:custGeom>
            <a:avLst/>
            <a:gdLst>
              <a:gd name="connsiteX0" fmla="*/ 6096000 w 12192000"/>
              <a:gd name="connsiteY0" fmla="*/ 0 h 2831541"/>
              <a:gd name="connsiteX1" fmla="*/ 12103791 w 12192000"/>
              <a:gd name="connsiteY1" fmla="*/ 965586 h 2831541"/>
              <a:gd name="connsiteX2" fmla="*/ 12192000 w 12192000"/>
              <a:gd name="connsiteY2" fmla="*/ 1001485 h 2831541"/>
              <a:gd name="connsiteX3" fmla="*/ 12192000 w 12192000"/>
              <a:gd name="connsiteY3" fmla="*/ 2831541 h 2831541"/>
              <a:gd name="connsiteX4" fmla="*/ 0 w 12192000"/>
              <a:gd name="connsiteY4" fmla="*/ 2831541 h 2831541"/>
              <a:gd name="connsiteX5" fmla="*/ 0 w 12192000"/>
              <a:gd name="connsiteY5" fmla="*/ 1001485 h 2831541"/>
              <a:gd name="connsiteX6" fmla="*/ 88209 w 12192000"/>
              <a:gd name="connsiteY6" fmla="*/ 965586 h 2831541"/>
              <a:gd name="connsiteX7" fmla="*/ 6096000 w 12192000"/>
              <a:gd name="connsiteY7" fmla="*/ 0 h 2831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831541">
                <a:moveTo>
                  <a:pt x="6096000" y="0"/>
                </a:moveTo>
                <a:cubicBezTo>
                  <a:pt x="8442189" y="0"/>
                  <a:pt x="10566264" y="368998"/>
                  <a:pt x="12103791" y="965586"/>
                </a:cubicBezTo>
                <a:lnTo>
                  <a:pt x="12192000" y="1001485"/>
                </a:lnTo>
                <a:lnTo>
                  <a:pt x="12192000" y="2831541"/>
                </a:lnTo>
                <a:lnTo>
                  <a:pt x="0" y="2831541"/>
                </a:lnTo>
                <a:lnTo>
                  <a:pt x="0" y="1001485"/>
                </a:lnTo>
                <a:lnTo>
                  <a:pt x="88209" y="965586"/>
                </a:lnTo>
                <a:cubicBezTo>
                  <a:pt x="1625737" y="368998"/>
                  <a:pt x="3749812" y="0"/>
                  <a:pt x="6096000" y="0"/>
                </a:cubicBezTo>
                <a:close/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6DAD9D7-1A17-320D-1C3D-954A3B7AA24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60400" y="82947"/>
            <a:ext cx="9194146" cy="615553"/>
          </a:xfrm>
        </p:spPr>
        <p:txBody>
          <a:bodyPr/>
          <a:lstStyle/>
          <a:p>
            <a:r>
              <a:rPr lang="zh-CN" altLang="en-US" sz="4000" b="1" spc="0" dirty="0">
                <a:latin typeface="+mj-ea"/>
                <a:ea typeface="+mj-ea"/>
              </a:rPr>
              <a:t>景区标准</a:t>
            </a:r>
            <a:endParaRPr lang="en-US" altLang="zh-CN" sz="4000" b="1" spc="0" dirty="0">
              <a:latin typeface="+mj-ea"/>
              <a:ea typeface="+mj-ea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CF69D5DB-9D37-D5EB-6C51-56C204EC5F77}"/>
              </a:ext>
            </a:extLst>
          </p:cNvPr>
          <p:cNvSpPr/>
          <p:nvPr/>
        </p:nvSpPr>
        <p:spPr>
          <a:xfrm>
            <a:off x="0" y="3556517"/>
            <a:ext cx="12192000" cy="3301484"/>
          </a:xfrm>
          <a:custGeom>
            <a:avLst/>
            <a:gdLst>
              <a:gd name="connsiteX0" fmla="*/ 6096000 w 12192000"/>
              <a:gd name="connsiteY0" fmla="*/ 0 h 2831541"/>
              <a:gd name="connsiteX1" fmla="*/ 12103791 w 12192000"/>
              <a:gd name="connsiteY1" fmla="*/ 965586 h 2831541"/>
              <a:gd name="connsiteX2" fmla="*/ 12192000 w 12192000"/>
              <a:gd name="connsiteY2" fmla="*/ 1001485 h 2831541"/>
              <a:gd name="connsiteX3" fmla="*/ 12192000 w 12192000"/>
              <a:gd name="connsiteY3" fmla="*/ 2831541 h 2831541"/>
              <a:gd name="connsiteX4" fmla="*/ 0 w 12192000"/>
              <a:gd name="connsiteY4" fmla="*/ 2831541 h 2831541"/>
              <a:gd name="connsiteX5" fmla="*/ 0 w 12192000"/>
              <a:gd name="connsiteY5" fmla="*/ 1001485 h 2831541"/>
              <a:gd name="connsiteX6" fmla="*/ 88209 w 12192000"/>
              <a:gd name="connsiteY6" fmla="*/ 965586 h 2831541"/>
              <a:gd name="connsiteX7" fmla="*/ 6096000 w 12192000"/>
              <a:gd name="connsiteY7" fmla="*/ 0 h 2831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831541">
                <a:moveTo>
                  <a:pt x="6096000" y="0"/>
                </a:moveTo>
                <a:cubicBezTo>
                  <a:pt x="8442189" y="0"/>
                  <a:pt x="10566264" y="368998"/>
                  <a:pt x="12103791" y="965586"/>
                </a:cubicBezTo>
                <a:lnTo>
                  <a:pt x="12192000" y="1001485"/>
                </a:lnTo>
                <a:lnTo>
                  <a:pt x="12192000" y="2831541"/>
                </a:lnTo>
                <a:lnTo>
                  <a:pt x="0" y="2831541"/>
                </a:lnTo>
                <a:lnTo>
                  <a:pt x="0" y="1001485"/>
                </a:lnTo>
                <a:lnTo>
                  <a:pt x="88209" y="965586"/>
                </a:lnTo>
                <a:cubicBezTo>
                  <a:pt x="1625737" y="368998"/>
                  <a:pt x="3749812" y="0"/>
                  <a:pt x="6096000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EA984F4A-F892-76EF-CA35-2C0F3D674D5F}"/>
              </a:ext>
            </a:extLst>
          </p:cNvPr>
          <p:cNvSpPr/>
          <p:nvPr/>
        </p:nvSpPr>
        <p:spPr>
          <a:xfrm>
            <a:off x="0" y="3556517"/>
            <a:ext cx="12192000" cy="3301484"/>
          </a:xfrm>
          <a:custGeom>
            <a:avLst/>
            <a:gdLst>
              <a:gd name="connsiteX0" fmla="*/ 6096000 w 12192000"/>
              <a:gd name="connsiteY0" fmla="*/ 0 h 2831541"/>
              <a:gd name="connsiteX1" fmla="*/ 12103791 w 12192000"/>
              <a:gd name="connsiteY1" fmla="*/ 965586 h 2831541"/>
              <a:gd name="connsiteX2" fmla="*/ 12192000 w 12192000"/>
              <a:gd name="connsiteY2" fmla="*/ 1001485 h 2831541"/>
              <a:gd name="connsiteX3" fmla="*/ 12192000 w 12192000"/>
              <a:gd name="connsiteY3" fmla="*/ 2831541 h 2831541"/>
              <a:gd name="connsiteX4" fmla="*/ 0 w 12192000"/>
              <a:gd name="connsiteY4" fmla="*/ 2831541 h 2831541"/>
              <a:gd name="connsiteX5" fmla="*/ 0 w 12192000"/>
              <a:gd name="connsiteY5" fmla="*/ 1001485 h 2831541"/>
              <a:gd name="connsiteX6" fmla="*/ 88209 w 12192000"/>
              <a:gd name="connsiteY6" fmla="*/ 965586 h 2831541"/>
              <a:gd name="connsiteX7" fmla="*/ 6096000 w 12192000"/>
              <a:gd name="connsiteY7" fmla="*/ 0 h 2831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831541">
                <a:moveTo>
                  <a:pt x="6096000" y="0"/>
                </a:moveTo>
                <a:cubicBezTo>
                  <a:pt x="8442189" y="0"/>
                  <a:pt x="10566264" y="368998"/>
                  <a:pt x="12103791" y="965586"/>
                </a:cubicBezTo>
                <a:lnTo>
                  <a:pt x="12192000" y="1001485"/>
                </a:lnTo>
                <a:lnTo>
                  <a:pt x="12192000" y="2831541"/>
                </a:lnTo>
                <a:lnTo>
                  <a:pt x="0" y="2831541"/>
                </a:lnTo>
                <a:lnTo>
                  <a:pt x="0" y="1001485"/>
                </a:lnTo>
                <a:lnTo>
                  <a:pt x="88209" y="965586"/>
                </a:lnTo>
                <a:cubicBezTo>
                  <a:pt x="1625737" y="368998"/>
                  <a:pt x="3749812" y="0"/>
                  <a:pt x="6096000" y="0"/>
                </a:cubicBezTo>
                <a:close/>
              </a:path>
            </a:pathLst>
          </a:custGeom>
          <a:solidFill>
            <a:schemeClr val="accent3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AF7F061-6A27-CD56-A3A4-3FC390EB024D}"/>
              </a:ext>
            </a:extLst>
          </p:cNvPr>
          <p:cNvSpPr txBox="1"/>
          <p:nvPr/>
        </p:nvSpPr>
        <p:spPr>
          <a:xfrm>
            <a:off x="3977728" y="4961036"/>
            <a:ext cx="4236544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2400" spc="600">
                <a:solidFill>
                  <a:schemeClr val="accent4"/>
                </a:solidFill>
                <a:latin typeface="+mn-ea"/>
              </a:defRPr>
            </a:lvl1pPr>
          </a:lstStyle>
          <a:p>
            <a:r>
              <a:rPr lang="zh-CN" altLang="en-US" sz="3200" b="1" spc="0" dirty="0">
                <a:solidFill>
                  <a:schemeClr val="bg1"/>
                </a:solidFill>
                <a:latin typeface="+mj-ea"/>
                <a:ea typeface="+mj-ea"/>
              </a:rPr>
              <a:t>文旅融合 </a:t>
            </a:r>
            <a:r>
              <a:rPr lang="en-US" altLang="zh-CN" sz="3200" b="1" spc="0" dirty="0">
                <a:solidFill>
                  <a:schemeClr val="bg1"/>
                </a:solidFill>
                <a:latin typeface="+mj-ea"/>
                <a:ea typeface="+mj-ea"/>
              </a:rPr>
              <a:t>| </a:t>
            </a:r>
            <a:r>
              <a:rPr lang="zh-CN" altLang="en-US" sz="3200" b="1" spc="0" dirty="0">
                <a:solidFill>
                  <a:schemeClr val="bg1"/>
                </a:solidFill>
                <a:latin typeface="+mj-ea"/>
                <a:ea typeface="+mj-ea"/>
              </a:rPr>
              <a:t>扶贫效应</a:t>
            </a:r>
          </a:p>
        </p:txBody>
      </p:sp>
      <p:grpSp>
        <p:nvGrpSpPr>
          <p:cNvPr id="4096" name="组合 4095">
            <a:extLst>
              <a:ext uri="{FF2B5EF4-FFF2-40B4-BE49-F238E27FC236}">
                <a16:creationId xmlns:a16="http://schemas.microsoft.com/office/drawing/2014/main" id="{A416D165-0F09-3A4F-6916-9954F3C53A40}"/>
              </a:ext>
            </a:extLst>
          </p:cNvPr>
          <p:cNvGrpSpPr/>
          <p:nvPr/>
        </p:nvGrpSpPr>
        <p:grpSpPr>
          <a:xfrm>
            <a:off x="836971" y="2639428"/>
            <a:ext cx="1429067" cy="562861"/>
            <a:chOff x="836971" y="2639428"/>
            <a:chExt cx="1429067" cy="56286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9FA5AB3-A381-2A5B-F367-F2B9B2B1A72F}"/>
                </a:ext>
              </a:extLst>
            </p:cNvPr>
            <p:cNvSpPr txBox="1"/>
            <p:nvPr/>
          </p:nvSpPr>
          <p:spPr>
            <a:xfrm>
              <a:off x="836971" y="2639428"/>
              <a:ext cx="1093787" cy="3171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400" spc="600">
                  <a:solidFill>
                    <a:schemeClr val="accent4"/>
                  </a:solidFill>
                  <a:latin typeface="+mn-ea"/>
                </a:defRPr>
              </a:lvl1pPr>
            </a:lstStyle>
            <a:p>
              <a:pPr algn="l"/>
              <a:r>
                <a:rPr lang="zh-CN" altLang="en-US" sz="2000" b="1" spc="0" dirty="0">
                  <a:solidFill>
                    <a:schemeClr val="accent1"/>
                  </a:solidFill>
                  <a:latin typeface="+mj-ea"/>
                  <a:ea typeface="+mj-ea"/>
                </a:rPr>
                <a:t>经济效应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56A5B61-FBBA-FBA4-9489-AE40D20E58F0}"/>
                </a:ext>
              </a:extLst>
            </p:cNvPr>
            <p:cNvSpPr txBox="1"/>
            <p:nvPr/>
          </p:nvSpPr>
          <p:spPr>
            <a:xfrm>
              <a:off x="836971" y="2964210"/>
              <a:ext cx="1429067" cy="23807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 spc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带动基础设施建设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91D2383-2FC6-E635-A0BC-EAE3B5EBB930}"/>
              </a:ext>
            </a:extLst>
          </p:cNvPr>
          <p:cNvGrpSpPr/>
          <p:nvPr/>
        </p:nvGrpSpPr>
        <p:grpSpPr>
          <a:xfrm>
            <a:off x="660400" y="2797994"/>
            <a:ext cx="208280" cy="1700457"/>
            <a:chOff x="660400" y="2797994"/>
            <a:chExt cx="208280" cy="1700457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F80B413E-4A70-8A26-FF53-675FCBBED4D6}"/>
                </a:ext>
              </a:extLst>
            </p:cNvPr>
            <p:cNvGrpSpPr/>
            <p:nvPr/>
          </p:nvGrpSpPr>
          <p:grpSpPr>
            <a:xfrm>
              <a:off x="660400" y="4290171"/>
              <a:ext cx="208280" cy="208280"/>
              <a:chOff x="660400" y="4008119"/>
              <a:chExt cx="640080" cy="640080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EBB64135-FA47-9FA6-D706-3CFC2EFF7BD3}"/>
                  </a:ext>
                </a:extLst>
              </p:cNvPr>
              <p:cNvSpPr/>
              <p:nvPr/>
            </p:nvSpPr>
            <p:spPr>
              <a:xfrm>
                <a:off x="660400" y="4008119"/>
                <a:ext cx="640080" cy="640080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F4BBE750-42E5-6D68-4FDB-0EBE465AF004}"/>
                  </a:ext>
                </a:extLst>
              </p:cNvPr>
              <p:cNvSpPr/>
              <p:nvPr/>
            </p:nvSpPr>
            <p:spPr>
              <a:xfrm>
                <a:off x="812706" y="4160425"/>
                <a:ext cx="335467" cy="33546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73F12BBA-FE37-4900-6593-24B2060A3358}"/>
                </a:ext>
              </a:extLst>
            </p:cNvPr>
            <p:cNvCxnSpPr>
              <a:cxnSpLocks/>
              <a:endCxn id="10" idx="0"/>
            </p:cNvCxnSpPr>
            <p:nvPr/>
          </p:nvCxnSpPr>
          <p:spPr>
            <a:xfrm>
              <a:off x="764540" y="2797994"/>
              <a:ext cx="0" cy="1492177"/>
            </a:xfrm>
            <a:prstGeom prst="line">
              <a:avLst/>
            </a:prstGeom>
            <a:ln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3187108-0A29-F9E5-C59E-7211E099D1B1}"/>
              </a:ext>
            </a:extLst>
          </p:cNvPr>
          <p:cNvGrpSpPr/>
          <p:nvPr/>
        </p:nvGrpSpPr>
        <p:grpSpPr>
          <a:xfrm>
            <a:off x="11324908" y="2797994"/>
            <a:ext cx="208280" cy="1700457"/>
            <a:chOff x="11324908" y="2797994"/>
            <a:chExt cx="208280" cy="1700457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CE9442E-7A13-AA79-F0A7-5ED9F0C0BC07}"/>
                </a:ext>
              </a:extLst>
            </p:cNvPr>
            <p:cNvGrpSpPr/>
            <p:nvPr/>
          </p:nvGrpSpPr>
          <p:grpSpPr>
            <a:xfrm>
              <a:off x="11324908" y="4290171"/>
              <a:ext cx="208280" cy="208280"/>
              <a:chOff x="660400" y="4008119"/>
              <a:chExt cx="640080" cy="640080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B13168E6-0CE9-EB1B-C18D-4DF4372EE4DE}"/>
                  </a:ext>
                </a:extLst>
              </p:cNvPr>
              <p:cNvSpPr/>
              <p:nvPr/>
            </p:nvSpPr>
            <p:spPr>
              <a:xfrm>
                <a:off x="660400" y="4008119"/>
                <a:ext cx="640080" cy="640080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C4762778-E466-6752-0AF3-983BED986074}"/>
                  </a:ext>
                </a:extLst>
              </p:cNvPr>
              <p:cNvSpPr/>
              <p:nvPr/>
            </p:nvSpPr>
            <p:spPr>
              <a:xfrm>
                <a:off x="812706" y="4160425"/>
                <a:ext cx="335467" cy="33546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1FB039D5-2AF7-92B7-54E5-B7E556E96D45}"/>
                </a:ext>
              </a:extLst>
            </p:cNvPr>
            <p:cNvCxnSpPr>
              <a:cxnSpLocks/>
            </p:cNvCxnSpPr>
            <p:nvPr/>
          </p:nvCxnSpPr>
          <p:spPr>
            <a:xfrm>
              <a:off x="11417648" y="2797994"/>
              <a:ext cx="0" cy="1492177"/>
            </a:xfrm>
            <a:prstGeom prst="line">
              <a:avLst/>
            </a:prstGeom>
            <a:ln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3E1CAF3E-5B27-F662-46AD-5DA0A6505A1C}"/>
              </a:ext>
            </a:extLst>
          </p:cNvPr>
          <p:cNvGrpSpPr/>
          <p:nvPr/>
        </p:nvGrpSpPr>
        <p:grpSpPr>
          <a:xfrm>
            <a:off x="9921590" y="2639428"/>
            <a:ext cx="1429067" cy="562861"/>
            <a:chOff x="9921590" y="2639428"/>
            <a:chExt cx="1429067" cy="562861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60B29EF-1D4A-7D19-6186-6E29FB9018E9}"/>
                </a:ext>
              </a:extLst>
            </p:cNvPr>
            <p:cNvSpPr txBox="1"/>
            <p:nvPr/>
          </p:nvSpPr>
          <p:spPr>
            <a:xfrm>
              <a:off x="10256870" y="2639428"/>
              <a:ext cx="1093787" cy="3171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400" spc="600">
                  <a:solidFill>
                    <a:schemeClr val="accent4"/>
                  </a:solidFill>
                  <a:latin typeface="+mn-ea"/>
                </a:defRPr>
              </a:lvl1pPr>
            </a:lstStyle>
            <a:p>
              <a:pPr algn="r"/>
              <a:r>
                <a:rPr lang="zh-CN" altLang="en-US" sz="2000" b="1" spc="0" dirty="0">
                  <a:solidFill>
                    <a:schemeClr val="accent1"/>
                  </a:solidFill>
                  <a:latin typeface="+mj-ea"/>
                  <a:ea typeface="+mj-ea"/>
                </a:rPr>
                <a:t>波及效应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F314C04-54F4-4E2A-E7D2-EE41A96F5A58}"/>
                </a:ext>
              </a:extLst>
            </p:cNvPr>
            <p:cNvSpPr txBox="1"/>
            <p:nvPr/>
          </p:nvSpPr>
          <p:spPr>
            <a:xfrm>
              <a:off x="9921590" y="2964210"/>
              <a:ext cx="1429067" cy="23807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 spc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延伸乡村产业链条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B6DE490-831B-3C33-1DF6-36412058926E}"/>
              </a:ext>
            </a:extLst>
          </p:cNvPr>
          <p:cNvGrpSpPr/>
          <p:nvPr/>
        </p:nvGrpSpPr>
        <p:grpSpPr>
          <a:xfrm>
            <a:off x="3326527" y="2155327"/>
            <a:ext cx="208280" cy="1700457"/>
            <a:chOff x="3326527" y="2155327"/>
            <a:chExt cx="208280" cy="1700457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86850176-1930-42C5-B23C-DCF5183E2F87}"/>
                </a:ext>
              </a:extLst>
            </p:cNvPr>
            <p:cNvGrpSpPr/>
            <p:nvPr/>
          </p:nvGrpSpPr>
          <p:grpSpPr>
            <a:xfrm>
              <a:off x="3326527" y="3647504"/>
              <a:ext cx="208280" cy="208280"/>
              <a:chOff x="660400" y="4008119"/>
              <a:chExt cx="640080" cy="640080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72C994D-6D79-38EB-A4D1-58A3365D9820}"/>
                  </a:ext>
                </a:extLst>
              </p:cNvPr>
              <p:cNvSpPr/>
              <p:nvPr/>
            </p:nvSpPr>
            <p:spPr>
              <a:xfrm>
                <a:off x="660400" y="4008119"/>
                <a:ext cx="640080" cy="640080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412B1D56-58C6-80B5-C2FE-0CB481AA1817}"/>
                  </a:ext>
                </a:extLst>
              </p:cNvPr>
              <p:cNvSpPr/>
              <p:nvPr/>
            </p:nvSpPr>
            <p:spPr>
              <a:xfrm>
                <a:off x="812706" y="4160425"/>
                <a:ext cx="335467" cy="33546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F9973547-F489-05FA-28A3-5D9B5A9A2BDA}"/>
                </a:ext>
              </a:extLst>
            </p:cNvPr>
            <p:cNvCxnSpPr>
              <a:cxnSpLocks/>
            </p:cNvCxnSpPr>
            <p:nvPr/>
          </p:nvCxnSpPr>
          <p:spPr>
            <a:xfrm>
              <a:off x="3430667" y="2155327"/>
              <a:ext cx="0" cy="1492177"/>
            </a:xfrm>
            <a:prstGeom prst="line">
              <a:avLst/>
            </a:prstGeom>
            <a:ln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97" name="组合 4096">
            <a:extLst>
              <a:ext uri="{FF2B5EF4-FFF2-40B4-BE49-F238E27FC236}">
                <a16:creationId xmlns:a16="http://schemas.microsoft.com/office/drawing/2014/main" id="{EEA5EBC8-9326-57E4-3B72-C64F74B4B830}"/>
              </a:ext>
            </a:extLst>
          </p:cNvPr>
          <p:cNvGrpSpPr/>
          <p:nvPr/>
        </p:nvGrpSpPr>
        <p:grpSpPr>
          <a:xfrm>
            <a:off x="3537658" y="2009522"/>
            <a:ext cx="1429067" cy="562861"/>
            <a:chOff x="3537658" y="2009522"/>
            <a:chExt cx="1429067" cy="562861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E64621C-70BF-58EB-00F6-BA81E0C02C9F}"/>
                </a:ext>
              </a:extLst>
            </p:cNvPr>
            <p:cNvSpPr txBox="1"/>
            <p:nvPr/>
          </p:nvSpPr>
          <p:spPr>
            <a:xfrm>
              <a:off x="3537658" y="2009522"/>
              <a:ext cx="1093787" cy="3171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400" spc="600">
                  <a:solidFill>
                    <a:schemeClr val="accent4"/>
                  </a:solidFill>
                  <a:latin typeface="+mn-ea"/>
                </a:defRPr>
              </a:lvl1pPr>
            </a:lstStyle>
            <a:p>
              <a:pPr algn="l"/>
              <a:r>
                <a:rPr lang="zh-CN" altLang="en-US" sz="2000" b="1" spc="0" dirty="0">
                  <a:solidFill>
                    <a:schemeClr val="accent1"/>
                  </a:solidFill>
                  <a:latin typeface="+mj-ea"/>
                  <a:ea typeface="+mj-ea"/>
                </a:rPr>
                <a:t>文化效应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0780323-013F-331E-35C2-8BE2AED4FA03}"/>
                </a:ext>
              </a:extLst>
            </p:cNvPr>
            <p:cNvSpPr txBox="1"/>
            <p:nvPr/>
          </p:nvSpPr>
          <p:spPr>
            <a:xfrm>
              <a:off x="3537658" y="2334304"/>
              <a:ext cx="1429067" cy="23807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 spc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文化资源的整合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391E2FBB-BEFF-B6C3-DECA-1A4F62A0B733}"/>
              </a:ext>
            </a:extLst>
          </p:cNvPr>
          <p:cNvGrpSpPr/>
          <p:nvPr/>
        </p:nvGrpSpPr>
        <p:grpSpPr>
          <a:xfrm>
            <a:off x="8658781" y="2155327"/>
            <a:ext cx="208280" cy="1700457"/>
            <a:chOff x="8658781" y="2155327"/>
            <a:chExt cx="208280" cy="1700457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338F405C-2D48-A17F-3EE3-BA0D94530577}"/>
                </a:ext>
              </a:extLst>
            </p:cNvPr>
            <p:cNvGrpSpPr/>
            <p:nvPr/>
          </p:nvGrpSpPr>
          <p:grpSpPr>
            <a:xfrm>
              <a:off x="8658781" y="3647504"/>
              <a:ext cx="208280" cy="208280"/>
              <a:chOff x="660400" y="4008119"/>
              <a:chExt cx="640080" cy="640080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4A02F1AE-9225-B51D-04BA-A0B645A7DCB7}"/>
                  </a:ext>
                </a:extLst>
              </p:cNvPr>
              <p:cNvSpPr/>
              <p:nvPr/>
            </p:nvSpPr>
            <p:spPr>
              <a:xfrm>
                <a:off x="660400" y="4008119"/>
                <a:ext cx="640080" cy="640080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79621EC-598D-4BCA-62FE-172ADCE69953}"/>
                  </a:ext>
                </a:extLst>
              </p:cNvPr>
              <p:cNvSpPr/>
              <p:nvPr/>
            </p:nvSpPr>
            <p:spPr>
              <a:xfrm>
                <a:off x="812706" y="4160425"/>
                <a:ext cx="335467" cy="33546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187FFCFF-DD06-717C-E9F7-B0A4E4AC8AAE}"/>
                </a:ext>
              </a:extLst>
            </p:cNvPr>
            <p:cNvCxnSpPr>
              <a:cxnSpLocks/>
            </p:cNvCxnSpPr>
            <p:nvPr/>
          </p:nvCxnSpPr>
          <p:spPr>
            <a:xfrm>
              <a:off x="8764172" y="2155327"/>
              <a:ext cx="0" cy="1492177"/>
            </a:xfrm>
            <a:prstGeom prst="line">
              <a:avLst/>
            </a:prstGeom>
            <a:ln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00" name="组合 4099">
            <a:extLst>
              <a:ext uri="{FF2B5EF4-FFF2-40B4-BE49-F238E27FC236}">
                <a16:creationId xmlns:a16="http://schemas.microsoft.com/office/drawing/2014/main" id="{4574B93B-B5F0-3F19-64DB-7556570D713E}"/>
              </a:ext>
            </a:extLst>
          </p:cNvPr>
          <p:cNvGrpSpPr/>
          <p:nvPr/>
        </p:nvGrpSpPr>
        <p:grpSpPr>
          <a:xfrm>
            <a:off x="7194683" y="2017172"/>
            <a:ext cx="1429067" cy="555211"/>
            <a:chOff x="7194683" y="2017172"/>
            <a:chExt cx="1429067" cy="5552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E39C7FE-3ACD-6E7A-EF53-DBB2E251396D}"/>
                </a:ext>
              </a:extLst>
            </p:cNvPr>
            <p:cNvSpPr txBox="1"/>
            <p:nvPr/>
          </p:nvSpPr>
          <p:spPr>
            <a:xfrm>
              <a:off x="7529963" y="2017172"/>
              <a:ext cx="1093787" cy="3171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400" spc="600">
                  <a:solidFill>
                    <a:schemeClr val="accent4"/>
                  </a:solidFill>
                  <a:latin typeface="+mn-ea"/>
                </a:defRPr>
              </a:lvl1pPr>
            </a:lstStyle>
            <a:p>
              <a:pPr algn="r"/>
              <a:r>
                <a:rPr lang="zh-CN" altLang="en-US" sz="2000" b="1" spc="0" dirty="0">
                  <a:solidFill>
                    <a:schemeClr val="accent1"/>
                  </a:solidFill>
                  <a:latin typeface="+mj-ea"/>
                  <a:ea typeface="+mj-ea"/>
                </a:rPr>
                <a:t>引领效应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D464D47-789B-061C-7BAF-1A1733DEDE2D}"/>
                </a:ext>
              </a:extLst>
            </p:cNvPr>
            <p:cNvSpPr txBox="1"/>
            <p:nvPr/>
          </p:nvSpPr>
          <p:spPr>
            <a:xfrm>
              <a:off x="7194683" y="2334304"/>
              <a:ext cx="1429067" cy="23807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 spc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pPr algn="r"/>
              <a:r>
                <a:rPr lang="zh-CN" altLang="en-US" dirty="0"/>
                <a:t>挖掘和经济价值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3E4D06F-202E-3BF8-58FB-6E1415A476EA}"/>
              </a:ext>
            </a:extLst>
          </p:cNvPr>
          <p:cNvGrpSpPr/>
          <p:nvPr/>
        </p:nvGrpSpPr>
        <p:grpSpPr>
          <a:xfrm>
            <a:off x="5992654" y="1936823"/>
            <a:ext cx="208280" cy="1710681"/>
            <a:chOff x="5992654" y="1936823"/>
            <a:chExt cx="208280" cy="1710681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7A08EA68-87F0-5499-A2F3-D3827AA4D397}"/>
                </a:ext>
              </a:extLst>
            </p:cNvPr>
            <p:cNvGrpSpPr/>
            <p:nvPr/>
          </p:nvGrpSpPr>
          <p:grpSpPr>
            <a:xfrm>
              <a:off x="5992654" y="3439224"/>
              <a:ext cx="208280" cy="208280"/>
              <a:chOff x="660400" y="4008119"/>
              <a:chExt cx="640080" cy="640080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789F9899-6B8B-78B2-0F86-F02FC2DC50BC}"/>
                  </a:ext>
                </a:extLst>
              </p:cNvPr>
              <p:cNvSpPr/>
              <p:nvPr/>
            </p:nvSpPr>
            <p:spPr>
              <a:xfrm>
                <a:off x="660400" y="4008119"/>
                <a:ext cx="640080" cy="640080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F3C30C36-C06B-01AD-99B0-7F70F1D2F914}"/>
                  </a:ext>
                </a:extLst>
              </p:cNvPr>
              <p:cNvSpPr/>
              <p:nvPr/>
            </p:nvSpPr>
            <p:spPr>
              <a:xfrm>
                <a:off x="812706" y="4160425"/>
                <a:ext cx="335467" cy="33546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E92619C0-B83A-D490-606E-EDFCB333ED21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936823"/>
              <a:ext cx="0" cy="1492177"/>
            </a:xfrm>
            <a:prstGeom prst="line">
              <a:avLst/>
            </a:prstGeom>
            <a:ln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99" name="组合 4098">
            <a:extLst>
              <a:ext uri="{FF2B5EF4-FFF2-40B4-BE49-F238E27FC236}">
                <a16:creationId xmlns:a16="http://schemas.microsoft.com/office/drawing/2014/main" id="{2E508682-C585-938B-1DD0-54623C76131C}"/>
              </a:ext>
            </a:extLst>
          </p:cNvPr>
          <p:cNvGrpSpPr/>
          <p:nvPr/>
        </p:nvGrpSpPr>
        <p:grpSpPr>
          <a:xfrm>
            <a:off x="5091964" y="1237561"/>
            <a:ext cx="2008073" cy="555211"/>
            <a:chOff x="5091964" y="1237561"/>
            <a:chExt cx="2008073" cy="55521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3F9FF60-348E-1089-AE82-4F67CBC222D1}"/>
                </a:ext>
              </a:extLst>
            </p:cNvPr>
            <p:cNvSpPr txBox="1"/>
            <p:nvPr/>
          </p:nvSpPr>
          <p:spPr>
            <a:xfrm>
              <a:off x="5549107" y="1237561"/>
              <a:ext cx="1093787" cy="3171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400" spc="600">
                  <a:solidFill>
                    <a:schemeClr val="accent4"/>
                  </a:solidFill>
                  <a:latin typeface="+mn-ea"/>
                </a:defRPr>
              </a:lvl1pPr>
            </a:lstStyle>
            <a:p>
              <a:r>
                <a:rPr lang="zh-CN" altLang="en-US" sz="2000" b="1" spc="0" dirty="0">
                  <a:solidFill>
                    <a:schemeClr val="accent1"/>
                  </a:solidFill>
                  <a:latin typeface="+mj-ea"/>
                  <a:ea typeface="+mj-ea"/>
                </a:rPr>
                <a:t>社会效应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9A830C6-0196-BE4B-E451-EADD03E90586}"/>
                </a:ext>
              </a:extLst>
            </p:cNvPr>
            <p:cNvSpPr txBox="1"/>
            <p:nvPr/>
          </p:nvSpPr>
          <p:spPr>
            <a:xfrm>
              <a:off x="5091964" y="1554693"/>
              <a:ext cx="2008073" cy="23807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 spc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dirty="0"/>
                <a:t>提升新农村建设新模式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2973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62761235-7458-68B4-1E1E-7CE19CB8B4B4}"/>
              </a:ext>
            </a:extLst>
          </p:cNvPr>
          <p:cNvGrpSpPr/>
          <p:nvPr/>
        </p:nvGrpSpPr>
        <p:grpSpPr>
          <a:xfrm>
            <a:off x="660400" y="1257568"/>
            <a:ext cx="5364481" cy="1927593"/>
            <a:chOff x="6168707" y="1257568"/>
            <a:chExt cx="5364481" cy="1927593"/>
          </a:xfrm>
        </p:grpSpPr>
        <p:sp>
          <p:nvSpPr>
            <p:cNvPr id="10" name="矩形: 对角圆角 9">
              <a:extLst>
                <a:ext uri="{FF2B5EF4-FFF2-40B4-BE49-F238E27FC236}">
                  <a16:creationId xmlns:a16="http://schemas.microsoft.com/office/drawing/2014/main" id="{C83D814C-1540-DDC8-A14D-5DB8B66D16C4}"/>
                </a:ext>
              </a:extLst>
            </p:cNvPr>
            <p:cNvSpPr/>
            <p:nvPr/>
          </p:nvSpPr>
          <p:spPr>
            <a:xfrm>
              <a:off x="6168707" y="1441705"/>
              <a:ext cx="5364481" cy="1743456"/>
            </a:xfrm>
            <a:prstGeom prst="round2DiagRect">
              <a:avLst>
                <a:gd name="adj1" fmla="val 15730"/>
                <a:gd name="adj2" fmla="val 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FCCABBF-CA17-BA89-3BA3-1772599AA70D}"/>
                </a:ext>
              </a:extLst>
            </p:cNvPr>
            <p:cNvGrpSpPr/>
            <p:nvPr/>
          </p:nvGrpSpPr>
          <p:grpSpPr>
            <a:xfrm>
              <a:off x="6366828" y="1257568"/>
              <a:ext cx="4257040" cy="537193"/>
              <a:chOff x="6366828" y="1257568"/>
              <a:chExt cx="4257040" cy="537193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18892814-D4F8-9A04-E31E-2C96F5B3FA9E}"/>
                  </a:ext>
                </a:extLst>
              </p:cNvPr>
              <p:cNvSpPr/>
              <p:nvPr/>
            </p:nvSpPr>
            <p:spPr>
              <a:xfrm>
                <a:off x="6366828" y="1257568"/>
                <a:ext cx="4257040" cy="537193"/>
              </a:xfrm>
              <a:prstGeom prst="roundRect">
                <a:avLst>
                  <a:gd name="adj" fmla="val 18102"/>
                </a:avLst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</a:gsLst>
                <a:lin ang="8100000" scaled="1"/>
                <a:tileRect/>
              </a:gradFill>
              <a:ln w="3175" cap="rnd">
                <a:solidFill>
                  <a:schemeClr val="accent2"/>
                </a:solidFill>
                <a:prstDash val="solid"/>
                <a:round/>
              </a:ln>
              <a:effectLst>
                <a:outerShdw blurRad="76200" dist="50800" dir="5400000" algn="ctr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sz="20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DB3FE97-77D1-D59C-2734-28F48380E4C2}"/>
                  </a:ext>
                </a:extLst>
              </p:cNvPr>
              <p:cNvSpPr txBox="1"/>
              <p:nvPr/>
            </p:nvSpPr>
            <p:spPr>
              <a:xfrm>
                <a:off x="6545336" y="1341498"/>
                <a:ext cx="3900025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defRPr sz="2400" spc="600">
                    <a:solidFill>
                      <a:schemeClr val="accent4"/>
                    </a:solidFill>
                    <a:latin typeface="+mn-ea"/>
                  </a:defRPr>
                </a:lvl1pPr>
              </a:lstStyle>
              <a:p>
                <a:pPr algn="l"/>
                <a:r>
                  <a:rPr lang="zh-CN" altLang="en-US" b="1" spc="0" dirty="0">
                    <a:solidFill>
                      <a:schemeClr val="bg1"/>
                    </a:solidFill>
                    <a:latin typeface="+mj-ea"/>
                    <a:ea typeface="+mj-ea"/>
                  </a:rPr>
                  <a:t>大力发展“企业</a:t>
                </a:r>
                <a:r>
                  <a:rPr lang="en-US" altLang="zh-CN" b="1" spc="0" dirty="0">
                    <a:solidFill>
                      <a:schemeClr val="bg1"/>
                    </a:solidFill>
                    <a:latin typeface="+mj-ea"/>
                    <a:ea typeface="+mj-ea"/>
                  </a:rPr>
                  <a:t>+”</a:t>
                </a:r>
                <a:r>
                  <a:rPr lang="zh-CN" altLang="en-US" b="1" spc="0" dirty="0">
                    <a:solidFill>
                      <a:schemeClr val="bg1"/>
                    </a:solidFill>
                    <a:latin typeface="+mj-ea"/>
                    <a:ea typeface="+mj-ea"/>
                  </a:rPr>
                  <a:t>帮扶模式</a:t>
                </a: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30F0CC6-431F-6D7A-D45B-C2602C6FC819}"/>
                </a:ext>
              </a:extLst>
            </p:cNvPr>
            <p:cNvSpPr txBox="1"/>
            <p:nvPr/>
          </p:nvSpPr>
          <p:spPr>
            <a:xfrm>
              <a:off x="6366828" y="1894966"/>
              <a:ext cx="5025708" cy="115845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pc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依托中国宣纸文化园、黄田古民居等、江南第一漂等旅游资源，持续推进企业</a:t>
              </a:r>
              <a:r>
                <a:rPr lang="en-US" altLang="zh-CN" sz="1600" dirty="0"/>
                <a:t>+</a:t>
              </a:r>
              <a:r>
                <a:rPr lang="zh-CN" altLang="en-US" sz="1600" dirty="0"/>
                <a:t>村、企业</a:t>
              </a:r>
              <a:r>
                <a:rPr lang="en-US" altLang="zh-CN" sz="1600" dirty="0"/>
                <a:t>+</a:t>
              </a:r>
              <a:r>
                <a:rPr lang="zh-CN" altLang="en-US" sz="1600" dirty="0"/>
                <a:t>农户等帮扶模式，增强旅游带动脱贫功能。鼓励贫困户开办农家乐和参与农家乐经营，积极销售茶叶、鸡蛋、葛粉等土特产品。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B271A52-3DF4-FD4D-E33C-3315E9D3023C}"/>
              </a:ext>
            </a:extLst>
          </p:cNvPr>
          <p:cNvGrpSpPr/>
          <p:nvPr/>
        </p:nvGrpSpPr>
        <p:grpSpPr>
          <a:xfrm>
            <a:off x="660400" y="3878848"/>
            <a:ext cx="5364481" cy="1927593"/>
            <a:chOff x="6168707" y="1257568"/>
            <a:chExt cx="5364481" cy="1927593"/>
          </a:xfrm>
        </p:grpSpPr>
        <p:sp>
          <p:nvSpPr>
            <p:cNvPr id="20" name="矩形: 对角圆角 19">
              <a:extLst>
                <a:ext uri="{FF2B5EF4-FFF2-40B4-BE49-F238E27FC236}">
                  <a16:creationId xmlns:a16="http://schemas.microsoft.com/office/drawing/2014/main" id="{68571684-CDEB-7F8C-1502-EEFF336D697D}"/>
                </a:ext>
              </a:extLst>
            </p:cNvPr>
            <p:cNvSpPr/>
            <p:nvPr/>
          </p:nvSpPr>
          <p:spPr>
            <a:xfrm>
              <a:off x="6168707" y="1441705"/>
              <a:ext cx="5364481" cy="1743456"/>
            </a:xfrm>
            <a:prstGeom prst="round2DiagRect">
              <a:avLst>
                <a:gd name="adj1" fmla="val 15730"/>
                <a:gd name="adj2" fmla="val 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9E80C2AB-727C-95EE-E497-3997EAAFBC22}"/>
                </a:ext>
              </a:extLst>
            </p:cNvPr>
            <p:cNvGrpSpPr/>
            <p:nvPr/>
          </p:nvGrpSpPr>
          <p:grpSpPr>
            <a:xfrm>
              <a:off x="6366828" y="1257568"/>
              <a:ext cx="4257040" cy="537193"/>
              <a:chOff x="6366828" y="1257568"/>
              <a:chExt cx="4257040" cy="537193"/>
            </a:xfrm>
          </p:grpSpPr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9B6C9780-0BFE-4021-2C82-B2C99F616250}"/>
                  </a:ext>
                </a:extLst>
              </p:cNvPr>
              <p:cNvSpPr/>
              <p:nvPr/>
            </p:nvSpPr>
            <p:spPr>
              <a:xfrm>
                <a:off x="6366828" y="1257568"/>
                <a:ext cx="4257040" cy="537193"/>
              </a:xfrm>
              <a:prstGeom prst="roundRect">
                <a:avLst>
                  <a:gd name="adj" fmla="val 18102"/>
                </a:avLst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</a:gsLst>
                <a:lin ang="8100000" scaled="1"/>
                <a:tileRect/>
              </a:gradFill>
              <a:ln w="3175" cap="rnd">
                <a:solidFill>
                  <a:schemeClr val="accent2"/>
                </a:solidFill>
                <a:prstDash val="solid"/>
                <a:round/>
              </a:ln>
              <a:effectLst>
                <a:outerShdw blurRad="76200" dist="50800" dir="5400000" algn="ctr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sz="20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DAA52E00-11C5-3255-F149-80C30604B663}"/>
                  </a:ext>
                </a:extLst>
              </p:cNvPr>
              <p:cNvSpPr txBox="1"/>
              <p:nvPr/>
            </p:nvSpPr>
            <p:spPr>
              <a:xfrm>
                <a:off x="6545336" y="1341498"/>
                <a:ext cx="3900025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defRPr sz="2400" spc="600">
                    <a:solidFill>
                      <a:schemeClr val="accent4"/>
                    </a:solidFill>
                    <a:latin typeface="+mn-ea"/>
                  </a:defRPr>
                </a:lvl1pPr>
              </a:lstStyle>
              <a:p>
                <a:pPr algn="l"/>
                <a:r>
                  <a:rPr lang="zh-CN" altLang="en-US" b="1" spc="0" dirty="0">
                    <a:solidFill>
                      <a:schemeClr val="bg1"/>
                    </a:solidFill>
                    <a:latin typeface="+mj-ea"/>
                    <a:ea typeface="+mj-ea"/>
                  </a:rPr>
                  <a:t>积极打造“四级联创”工程</a:t>
                </a: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6024667-2A63-5BE2-1853-0CB5C428421E}"/>
                </a:ext>
              </a:extLst>
            </p:cNvPr>
            <p:cNvSpPr txBox="1"/>
            <p:nvPr/>
          </p:nvSpPr>
          <p:spPr>
            <a:xfrm>
              <a:off x="6366828" y="1894966"/>
              <a:ext cx="5025708" cy="115845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pc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以创建特色旅游名镇为依托，大力打造特色文化旅游名村和休闲旅游文化示范点等名片，持续推进文化旅游基础设施建设。结合“走出去”和“请进来”的方式，积极培育乡村旅游脱贫带头人。</a:t>
              </a:r>
            </a:p>
          </p:txBody>
        </p:sp>
      </p:grp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12D5340-290F-33DC-1060-35E723D6779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60400" y="82947"/>
            <a:ext cx="9194146" cy="615553"/>
          </a:xfrm>
        </p:spPr>
        <p:txBody>
          <a:bodyPr/>
          <a:lstStyle/>
          <a:p>
            <a:r>
              <a:rPr lang="zh-CN" altLang="en-US" sz="4000" b="1" spc="0" dirty="0">
                <a:latin typeface="+mj-ea"/>
                <a:ea typeface="+mj-ea"/>
              </a:rPr>
              <a:t>景区标准</a:t>
            </a:r>
            <a:endParaRPr lang="en-US" altLang="zh-CN" sz="4000" b="1" spc="0" dirty="0">
              <a:latin typeface="+mj-ea"/>
              <a:ea typeface="+mj-ea"/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BE2ACD8F-4FAC-968B-AEA0-5AE53980DB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7408560"/>
              </p:ext>
            </p:extLst>
          </p:nvPr>
        </p:nvGraphicFramePr>
        <p:xfrm>
          <a:off x="5884229" y="1228090"/>
          <a:ext cx="5757227" cy="4937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22958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12D5340-290F-33DC-1060-35E723D6779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60400" y="82947"/>
            <a:ext cx="9194146" cy="615553"/>
          </a:xfrm>
        </p:spPr>
        <p:txBody>
          <a:bodyPr/>
          <a:lstStyle/>
          <a:p>
            <a:r>
              <a:rPr lang="zh-CN" altLang="en-US" sz="4000" b="1" spc="0" dirty="0">
                <a:latin typeface="+mj-ea"/>
                <a:ea typeface="+mj-ea"/>
              </a:rPr>
              <a:t>景区标准</a:t>
            </a:r>
            <a:endParaRPr lang="en-US" altLang="zh-CN" sz="4000" b="1" spc="0" dirty="0">
              <a:latin typeface="+mj-ea"/>
              <a:ea typeface="+mj-ea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4E13085C-8EEB-7AEF-2471-E42283F3A9F2}"/>
              </a:ext>
            </a:extLst>
          </p:cNvPr>
          <p:cNvSpPr/>
          <p:nvPr/>
        </p:nvSpPr>
        <p:spPr>
          <a:xfrm>
            <a:off x="1" y="1400780"/>
            <a:ext cx="4665983" cy="5457221"/>
          </a:xfrm>
          <a:custGeom>
            <a:avLst/>
            <a:gdLst>
              <a:gd name="connsiteX0" fmla="*/ 1801471 w 4665983"/>
              <a:gd name="connsiteY0" fmla="*/ 1466745 h 5457221"/>
              <a:gd name="connsiteX1" fmla="*/ 403704 w 4665983"/>
              <a:gd name="connsiteY1" fmla="*/ 2864512 h 5457221"/>
              <a:gd name="connsiteX2" fmla="*/ 1801471 w 4665983"/>
              <a:gd name="connsiteY2" fmla="*/ 4262279 h 5457221"/>
              <a:gd name="connsiteX3" fmla="*/ 3199238 w 4665983"/>
              <a:gd name="connsiteY3" fmla="*/ 2864512 h 5457221"/>
              <a:gd name="connsiteX4" fmla="*/ 1801471 w 4665983"/>
              <a:gd name="connsiteY4" fmla="*/ 1466745 h 5457221"/>
              <a:gd name="connsiteX5" fmla="*/ 1801471 w 4665983"/>
              <a:gd name="connsiteY5" fmla="*/ 0 h 5457221"/>
              <a:gd name="connsiteX6" fmla="*/ 4665983 w 4665983"/>
              <a:gd name="connsiteY6" fmla="*/ 2864512 h 5457221"/>
              <a:gd name="connsiteX7" fmla="*/ 3166868 w 4665983"/>
              <a:gd name="connsiteY7" fmla="*/ 5383293 h 5457221"/>
              <a:gd name="connsiteX8" fmla="*/ 3013402 w 4665983"/>
              <a:gd name="connsiteY8" fmla="*/ 5457221 h 5457221"/>
              <a:gd name="connsiteX9" fmla="*/ 589540 w 4665983"/>
              <a:gd name="connsiteY9" fmla="*/ 5457221 h 5457221"/>
              <a:gd name="connsiteX10" fmla="*/ 436075 w 4665983"/>
              <a:gd name="connsiteY10" fmla="*/ 5383293 h 5457221"/>
              <a:gd name="connsiteX11" fmla="*/ 199895 w 4665983"/>
              <a:gd name="connsiteY11" fmla="*/ 5239811 h 5457221"/>
              <a:gd name="connsiteX12" fmla="*/ 0 w 4665983"/>
              <a:gd name="connsiteY12" fmla="*/ 5090332 h 5457221"/>
              <a:gd name="connsiteX13" fmla="*/ 0 w 4665983"/>
              <a:gd name="connsiteY13" fmla="*/ 638693 h 5457221"/>
              <a:gd name="connsiteX14" fmla="*/ 199895 w 4665983"/>
              <a:gd name="connsiteY14" fmla="*/ 489214 h 5457221"/>
              <a:gd name="connsiteX15" fmla="*/ 1801471 w 4665983"/>
              <a:gd name="connsiteY15" fmla="*/ 0 h 5457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665983" h="5457221">
                <a:moveTo>
                  <a:pt x="1801471" y="1466745"/>
                </a:moveTo>
                <a:cubicBezTo>
                  <a:pt x="1029506" y="1466745"/>
                  <a:pt x="403704" y="2092547"/>
                  <a:pt x="403704" y="2864512"/>
                </a:cubicBezTo>
                <a:cubicBezTo>
                  <a:pt x="403704" y="3636477"/>
                  <a:pt x="1029506" y="4262279"/>
                  <a:pt x="1801471" y="4262279"/>
                </a:cubicBezTo>
                <a:cubicBezTo>
                  <a:pt x="2573436" y="4262279"/>
                  <a:pt x="3199238" y="3636477"/>
                  <a:pt x="3199238" y="2864512"/>
                </a:cubicBezTo>
                <a:cubicBezTo>
                  <a:pt x="3199238" y="2092547"/>
                  <a:pt x="2573436" y="1466745"/>
                  <a:pt x="1801471" y="1466745"/>
                </a:cubicBezTo>
                <a:close/>
                <a:moveTo>
                  <a:pt x="1801471" y="0"/>
                </a:moveTo>
                <a:cubicBezTo>
                  <a:pt x="3383497" y="0"/>
                  <a:pt x="4665983" y="1282486"/>
                  <a:pt x="4665983" y="2864512"/>
                </a:cubicBezTo>
                <a:cubicBezTo>
                  <a:pt x="4665983" y="3952155"/>
                  <a:pt x="4059808" y="4898219"/>
                  <a:pt x="3166868" y="5383293"/>
                </a:cubicBezTo>
                <a:lnTo>
                  <a:pt x="3013402" y="5457221"/>
                </a:lnTo>
                <a:lnTo>
                  <a:pt x="589540" y="5457221"/>
                </a:lnTo>
                <a:lnTo>
                  <a:pt x="436075" y="5383293"/>
                </a:lnTo>
                <a:cubicBezTo>
                  <a:pt x="354898" y="5339195"/>
                  <a:pt x="276092" y="5291288"/>
                  <a:pt x="199895" y="5239811"/>
                </a:cubicBezTo>
                <a:lnTo>
                  <a:pt x="0" y="5090332"/>
                </a:lnTo>
                <a:lnTo>
                  <a:pt x="0" y="638693"/>
                </a:lnTo>
                <a:lnTo>
                  <a:pt x="199895" y="489214"/>
                </a:lnTo>
                <a:cubicBezTo>
                  <a:pt x="657075" y="180350"/>
                  <a:pt x="1208212" y="0"/>
                  <a:pt x="1801471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AFDD32C5-6FF4-187F-581A-21C6CD6ED6C1}"/>
              </a:ext>
            </a:extLst>
          </p:cNvPr>
          <p:cNvSpPr/>
          <p:nvPr/>
        </p:nvSpPr>
        <p:spPr>
          <a:xfrm>
            <a:off x="1" y="1400780"/>
            <a:ext cx="4665983" cy="5457221"/>
          </a:xfrm>
          <a:custGeom>
            <a:avLst/>
            <a:gdLst>
              <a:gd name="connsiteX0" fmla="*/ 1801471 w 4665983"/>
              <a:gd name="connsiteY0" fmla="*/ 1466745 h 5457221"/>
              <a:gd name="connsiteX1" fmla="*/ 403704 w 4665983"/>
              <a:gd name="connsiteY1" fmla="*/ 2864512 h 5457221"/>
              <a:gd name="connsiteX2" fmla="*/ 1801471 w 4665983"/>
              <a:gd name="connsiteY2" fmla="*/ 4262279 h 5457221"/>
              <a:gd name="connsiteX3" fmla="*/ 3199238 w 4665983"/>
              <a:gd name="connsiteY3" fmla="*/ 2864512 h 5457221"/>
              <a:gd name="connsiteX4" fmla="*/ 1801471 w 4665983"/>
              <a:gd name="connsiteY4" fmla="*/ 1466745 h 5457221"/>
              <a:gd name="connsiteX5" fmla="*/ 1801471 w 4665983"/>
              <a:gd name="connsiteY5" fmla="*/ 0 h 5457221"/>
              <a:gd name="connsiteX6" fmla="*/ 4665983 w 4665983"/>
              <a:gd name="connsiteY6" fmla="*/ 2864512 h 5457221"/>
              <a:gd name="connsiteX7" fmla="*/ 3166868 w 4665983"/>
              <a:gd name="connsiteY7" fmla="*/ 5383293 h 5457221"/>
              <a:gd name="connsiteX8" fmla="*/ 3013402 w 4665983"/>
              <a:gd name="connsiteY8" fmla="*/ 5457221 h 5457221"/>
              <a:gd name="connsiteX9" fmla="*/ 589540 w 4665983"/>
              <a:gd name="connsiteY9" fmla="*/ 5457221 h 5457221"/>
              <a:gd name="connsiteX10" fmla="*/ 436075 w 4665983"/>
              <a:gd name="connsiteY10" fmla="*/ 5383293 h 5457221"/>
              <a:gd name="connsiteX11" fmla="*/ 199895 w 4665983"/>
              <a:gd name="connsiteY11" fmla="*/ 5239811 h 5457221"/>
              <a:gd name="connsiteX12" fmla="*/ 0 w 4665983"/>
              <a:gd name="connsiteY12" fmla="*/ 5090332 h 5457221"/>
              <a:gd name="connsiteX13" fmla="*/ 0 w 4665983"/>
              <a:gd name="connsiteY13" fmla="*/ 638693 h 5457221"/>
              <a:gd name="connsiteX14" fmla="*/ 199895 w 4665983"/>
              <a:gd name="connsiteY14" fmla="*/ 489214 h 5457221"/>
              <a:gd name="connsiteX15" fmla="*/ 1801471 w 4665983"/>
              <a:gd name="connsiteY15" fmla="*/ 0 h 5457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665983" h="5457221">
                <a:moveTo>
                  <a:pt x="1801471" y="1466745"/>
                </a:moveTo>
                <a:cubicBezTo>
                  <a:pt x="1029506" y="1466745"/>
                  <a:pt x="403704" y="2092547"/>
                  <a:pt x="403704" y="2864512"/>
                </a:cubicBezTo>
                <a:cubicBezTo>
                  <a:pt x="403704" y="3636477"/>
                  <a:pt x="1029506" y="4262279"/>
                  <a:pt x="1801471" y="4262279"/>
                </a:cubicBezTo>
                <a:cubicBezTo>
                  <a:pt x="2573436" y="4262279"/>
                  <a:pt x="3199238" y="3636477"/>
                  <a:pt x="3199238" y="2864512"/>
                </a:cubicBezTo>
                <a:cubicBezTo>
                  <a:pt x="3199238" y="2092547"/>
                  <a:pt x="2573436" y="1466745"/>
                  <a:pt x="1801471" y="1466745"/>
                </a:cubicBezTo>
                <a:close/>
                <a:moveTo>
                  <a:pt x="1801471" y="0"/>
                </a:moveTo>
                <a:cubicBezTo>
                  <a:pt x="3383497" y="0"/>
                  <a:pt x="4665983" y="1282486"/>
                  <a:pt x="4665983" y="2864512"/>
                </a:cubicBezTo>
                <a:cubicBezTo>
                  <a:pt x="4665983" y="3952155"/>
                  <a:pt x="4059808" y="4898219"/>
                  <a:pt x="3166868" y="5383293"/>
                </a:cubicBezTo>
                <a:lnTo>
                  <a:pt x="3013402" y="5457221"/>
                </a:lnTo>
                <a:lnTo>
                  <a:pt x="589540" y="5457221"/>
                </a:lnTo>
                <a:lnTo>
                  <a:pt x="436075" y="5383293"/>
                </a:lnTo>
                <a:cubicBezTo>
                  <a:pt x="354898" y="5339195"/>
                  <a:pt x="276092" y="5291288"/>
                  <a:pt x="199895" y="5239811"/>
                </a:cubicBezTo>
                <a:lnTo>
                  <a:pt x="0" y="5090332"/>
                </a:lnTo>
                <a:lnTo>
                  <a:pt x="0" y="638693"/>
                </a:lnTo>
                <a:lnTo>
                  <a:pt x="199895" y="489214"/>
                </a:lnTo>
                <a:cubicBezTo>
                  <a:pt x="657075" y="180350"/>
                  <a:pt x="1208212" y="0"/>
                  <a:pt x="1801471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21000">
                <a:schemeClr val="accent1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6" name="圆: 空心 5">
            <a:extLst>
              <a:ext uri="{FF2B5EF4-FFF2-40B4-BE49-F238E27FC236}">
                <a16:creationId xmlns:a16="http://schemas.microsoft.com/office/drawing/2014/main" id="{13DA1ED1-2615-DE7A-3B2E-783385E6121C}"/>
              </a:ext>
            </a:extLst>
          </p:cNvPr>
          <p:cNvSpPr/>
          <p:nvPr/>
        </p:nvSpPr>
        <p:spPr>
          <a:xfrm>
            <a:off x="2136183" y="3645412"/>
            <a:ext cx="1834285" cy="1834285"/>
          </a:xfrm>
          <a:prstGeom prst="donut">
            <a:avLst>
              <a:gd name="adj" fmla="val 2560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3463CAF-FF9A-DCAB-F58F-622C4769E5BF}"/>
              </a:ext>
            </a:extLst>
          </p:cNvPr>
          <p:cNvGrpSpPr/>
          <p:nvPr/>
        </p:nvGrpSpPr>
        <p:grpSpPr>
          <a:xfrm>
            <a:off x="5042703" y="1799677"/>
            <a:ext cx="3023616" cy="1816936"/>
            <a:chOff x="5042703" y="1799677"/>
            <a:chExt cx="3023616" cy="1816936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ACF7CCAD-A091-A23F-026D-25C032863542}"/>
                </a:ext>
              </a:extLst>
            </p:cNvPr>
            <p:cNvSpPr/>
            <p:nvPr/>
          </p:nvSpPr>
          <p:spPr>
            <a:xfrm>
              <a:off x="5042703" y="1799677"/>
              <a:ext cx="3023616" cy="1816936"/>
            </a:xfrm>
            <a:prstGeom prst="roundRect">
              <a:avLst>
                <a:gd name="adj" fmla="val 5805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87AD9F1-C0B0-C6BE-4F85-03A0BCD54933}"/>
                </a:ext>
              </a:extLst>
            </p:cNvPr>
            <p:cNvGrpSpPr/>
            <p:nvPr/>
          </p:nvGrpSpPr>
          <p:grpSpPr>
            <a:xfrm>
              <a:off x="5189749" y="1940720"/>
              <a:ext cx="2689522" cy="1185213"/>
              <a:chOff x="6304007" y="1743304"/>
              <a:chExt cx="2689522" cy="1185213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751C688-B0ED-6965-DA39-C94F675DA117}"/>
                  </a:ext>
                </a:extLst>
              </p:cNvPr>
              <p:cNvSpPr txBox="1"/>
              <p:nvPr/>
            </p:nvSpPr>
            <p:spPr>
              <a:xfrm>
                <a:off x="6304007" y="1743304"/>
                <a:ext cx="1093787" cy="3171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defRPr sz="2400" spc="600">
                    <a:solidFill>
                      <a:schemeClr val="accent4"/>
                    </a:solidFill>
                    <a:latin typeface="+mn-ea"/>
                  </a:defRPr>
                </a:lvl1pPr>
              </a:lstStyle>
              <a:p>
                <a:pPr algn="l"/>
                <a:r>
                  <a:rPr lang="zh-CN" altLang="en-US" sz="2000" b="1" spc="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尊重规律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1657484-9A72-30B4-D496-D292DBD0EAC5}"/>
                  </a:ext>
                </a:extLst>
              </p:cNvPr>
              <p:cNvSpPr txBox="1"/>
              <p:nvPr/>
            </p:nvSpPr>
            <p:spPr>
              <a:xfrm>
                <a:off x="6304007" y="2173374"/>
                <a:ext cx="2689522" cy="75514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defRPr sz="1400" spc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坚持“宜融则融、能融尽融”的原则，坚决避免片面强调特殊性和完全忽视特殊性两种倾向。</a:t>
                </a: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3997A358-3E03-A80D-4502-6B2BDCC640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23057" y="2116224"/>
                <a:ext cx="466725" cy="0"/>
              </a:xfrm>
              <a:prstGeom prst="line">
                <a:avLst/>
              </a:prstGeom>
              <a:ln w="38100" cap="rnd"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EA89AC21-0968-356F-E316-6A60F0D1B02F}"/>
                </a:ext>
              </a:extLst>
            </p:cNvPr>
            <p:cNvGrpSpPr/>
            <p:nvPr/>
          </p:nvGrpSpPr>
          <p:grpSpPr>
            <a:xfrm>
              <a:off x="5189749" y="3290500"/>
              <a:ext cx="2689522" cy="276999"/>
              <a:chOff x="5189749" y="3290500"/>
              <a:chExt cx="2689522" cy="276999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132BF3C5-BBBA-D021-5CA5-04DD8397502C}"/>
                  </a:ext>
                </a:extLst>
              </p:cNvPr>
              <p:cNvSpPr txBox="1"/>
              <p:nvPr/>
            </p:nvSpPr>
            <p:spPr>
              <a:xfrm>
                <a:off x="7593790" y="3290500"/>
                <a:ext cx="285481" cy="27699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defRPr sz="2400" spc="600">
                    <a:solidFill>
                      <a:schemeClr val="accent4"/>
                    </a:solidFill>
                    <a:latin typeface="+mn-ea"/>
                  </a:defRPr>
                </a:lvl1pPr>
              </a:lstStyle>
              <a:p>
                <a:pPr algn="l"/>
                <a:r>
                  <a:rPr lang="en-US" altLang="zh-CN" sz="1800" b="1" spc="0" dirty="0">
                    <a:gradFill flip="none" rotWithShape="1">
                      <a:gsLst>
                        <a:gs pos="100000">
                          <a:schemeClr val="accent2"/>
                        </a:gs>
                        <a:gs pos="28000">
                          <a:schemeClr val="accent3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01</a:t>
                </a:r>
                <a:endParaRPr lang="zh-CN" altLang="en-US" sz="1800" b="1" spc="0" dirty="0">
                  <a:gradFill flip="none" rotWithShape="1">
                    <a:gsLst>
                      <a:gs pos="100000">
                        <a:schemeClr val="accent2"/>
                      </a:gs>
                      <a:gs pos="28000">
                        <a:schemeClr val="accent3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66AC3E69-8AAA-6771-B3D5-2B92CF72B0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89749" y="3429000"/>
                <a:ext cx="2314681" cy="0"/>
              </a:xfrm>
              <a:prstGeom prst="line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BF723F1C-B78B-5A0C-C195-89D183DBEA40}"/>
              </a:ext>
            </a:extLst>
          </p:cNvPr>
          <p:cNvGrpSpPr/>
          <p:nvPr/>
        </p:nvGrpSpPr>
        <p:grpSpPr>
          <a:xfrm>
            <a:off x="8509571" y="1799677"/>
            <a:ext cx="3023616" cy="1816936"/>
            <a:chOff x="8509571" y="1799677"/>
            <a:chExt cx="3023616" cy="1816936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0C8E6FD9-1306-0BE4-31B1-F89B57526327}"/>
                </a:ext>
              </a:extLst>
            </p:cNvPr>
            <p:cNvSpPr/>
            <p:nvPr/>
          </p:nvSpPr>
          <p:spPr>
            <a:xfrm>
              <a:off x="8509571" y="1799677"/>
              <a:ext cx="3023616" cy="1816936"/>
            </a:xfrm>
            <a:prstGeom prst="roundRect">
              <a:avLst>
                <a:gd name="adj" fmla="val 5805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D27CCAA0-D8C5-6E03-A648-357A9D49F5FF}"/>
                </a:ext>
              </a:extLst>
            </p:cNvPr>
            <p:cNvGrpSpPr/>
            <p:nvPr/>
          </p:nvGrpSpPr>
          <p:grpSpPr>
            <a:xfrm>
              <a:off x="8656617" y="1940720"/>
              <a:ext cx="2689522" cy="1185213"/>
              <a:chOff x="6304007" y="1743304"/>
              <a:chExt cx="2689522" cy="1185213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44178535-F047-DCBF-1B3B-EA63B7180E59}"/>
                  </a:ext>
                </a:extLst>
              </p:cNvPr>
              <p:cNvSpPr txBox="1"/>
              <p:nvPr/>
            </p:nvSpPr>
            <p:spPr>
              <a:xfrm>
                <a:off x="6304007" y="1743304"/>
                <a:ext cx="1093787" cy="3171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defRPr sz="2400" spc="600">
                    <a:solidFill>
                      <a:schemeClr val="accent4"/>
                    </a:solidFill>
                    <a:latin typeface="+mn-ea"/>
                  </a:defRPr>
                </a:lvl1pPr>
              </a:lstStyle>
              <a:p>
                <a:pPr algn="l"/>
                <a:r>
                  <a:rPr lang="zh-CN" altLang="en-US" sz="2000" b="1" spc="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因地制宜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FFA4AB07-DE57-0BE3-1263-CD4AFB73A0D5}"/>
                  </a:ext>
                </a:extLst>
              </p:cNvPr>
              <p:cNvSpPr txBox="1"/>
              <p:nvPr/>
            </p:nvSpPr>
            <p:spPr>
              <a:xfrm>
                <a:off x="6304007" y="2173374"/>
                <a:ext cx="2689522" cy="75514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defRPr sz="1400" spc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一切从实际出发，要依据资源禀赋、立足区位特点，走特色化发展、差异化发展道路。</a:t>
                </a: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F4A794F5-BAAA-ED9C-E049-88C3FAC3D1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23057" y="2116224"/>
                <a:ext cx="466725" cy="0"/>
              </a:xfrm>
              <a:prstGeom prst="line">
                <a:avLst/>
              </a:prstGeom>
              <a:ln w="38100" cap="rnd"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C93778F4-8B9E-E2DD-D76F-0B8B61C5E767}"/>
                </a:ext>
              </a:extLst>
            </p:cNvPr>
            <p:cNvGrpSpPr/>
            <p:nvPr/>
          </p:nvGrpSpPr>
          <p:grpSpPr>
            <a:xfrm>
              <a:off x="8676618" y="3290500"/>
              <a:ext cx="2689522" cy="276999"/>
              <a:chOff x="5189749" y="3290500"/>
              <a:chExt cx="2689522" cy="276999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759F700D-B37D-0D60-EEB5-D9872ACA05A5}"/>
                  </a:ext>
                </a:extLst>
              </p:cNvPr>
              <p:cNvSpPr txBox="1"/>
              <p:nvPr/>
            </p:nvSpPr>
            <p:spPr>
              <a:xfrm>
                <a:off x="7593790" y="3290500"/>
                <a:ext cx="285481" cy="27699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defRPr sz="2400" spc="600">
                    <a:solidFill>
                      <a:schemeClr val="accent4"/>
                    </a:solidFill>
                    <a:latin typeface="+mn-ea"/>
                  </a:defRPr>
                </a:lvl1pPr>
              </a:lstStyle>
              <a:p>
                <a:pPr algn="l"/>
                <a:r>
                  <a:rPr lang="en-US" altLang="zh-CN" sz="1800" b="1" spc="0" dirty="0">
                    <a:gradFill flip="none" rotWithShape="1">
                      <a:gsLst>
                        <a:gs pos="100000">
                          <a:schemeClr val="accent2"/>
                        </a:gs>
                        <a:gs pos="28000">
                          <a:schemeClr val="accent3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02</a:t>
                </a:r>
                <a:endParaRPr lang="zh-CN" altLang="en-US" sz="1800" b="1" spc="0" dirty="0">
                  <a:gradFill flip="none" rotWithShape="1">
                    <a:gsLst>
                      <a:gs pos="100000">
                        <a:schemeClr val="accent2"/>
                      </a:gs>
                      <a:gs pos="28000">
                        <a:schemeClr val="accent3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8367820B-DE8D-4A62-6353-FC29A54799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89749" y="3429000"/>
                <a:ext cx="2314681" cy="0"/>
              </a:xfrm>
              <a:prstGeom prst="line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21B29DB0-C9C1-8C89-6707-D92540932933}"/>
              </a:ext>
            </a:extLst>
          </p:cNvPr>
          <p:cNvGrpSpPr/>
          <p:nvPr/>
        </p:nvGrpSpPr>
        <p:grpSpPr>
          <a:xfrm>
            <a:off x="5042703" y="4210239"/>
            <a:ext cx="3023616" cy="1816936"/>
            <a:chOff x="5042703" y="4210239"/>
            <a:chExt cx="3023616" cy="1816936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3EF3F76E-45A1-C42E-B20E-41667740AF70}"/>
                </a:ext>
              </a:extLst>
            </p:cNvPr>
            <p:cNvSpPr/>
            <p:nvPr/>
          </p:nvSpPr>
          <p:spPr>
            <a:xfrm>
              <a:off x="5042703" y="4210239"/>
              <a:ext cx="3023616" cy="1816936"/>
            </a:xfrm>
            <a:prstGeom prst="roundRect">
              <a:avLst>
                <a:gd name="adj" fmla="val 5805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A7A4D8F-1C65-5799-873A-B04C6DAA4890}"/>
                </a:ext>
              </a:extLst>
            </p:cNvPr>
            <p:cNvGrpSpPr/>
            <p:nvPr/>
          </p:nvGrpSpPr>
          <p:grpSpPr>
            <a:xfrm>
              <a:off x="5189749" y="4351282"/>
              <a:ext cx="2689522" cy="1185213"/>
              <a:chOff x="6304007" y="1743304"/>
              <a:chExt cx="2689522" cy="1185213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06A52E06-BFB8-1A48-F32F-B6DA81289C27}"/>
                  </a:ext>
                </a:extLst>
              </p:cNvPr>
              <p:cNvSpPr txBox="1"/>
              <p:nvPr/>
            </p:nvSpPr>
            <p:spPr>
              <a:xfrm>
                <a:off x="6304007" y="1743304"/>
                <a:ext cx="1093787" cy="3171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defRPr sz="2400" spc="600">
                    <a:solidFill>
                      <a:schemeClr val="accent4"/>
                    </a:solidFill>
                    <a:latin typeface="+mn-ea"/>
                  </a:defRPr>
                </a:lvl1pPr>
              </a:lstStyle>
              <a:p>
                <a:pPr algn="l"/>
                <a:r>
                  <a:rPr lang="zh-CN" altLang="en-US" sz="2000" b="1" spc="0" dirty="0">
                    <a:solidFill>
                      <a:schemeClr val="accent1"/>
                    </a:solidFill>
                    <a:latin typeface="+mj-ea"/>
                    <a:ea typeface="+mj-ea"/>
                  </a:rPr>
                  <a:t>稳中求进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F89E2D8D-AD4E-5CFF-E627-BE0EC36EE835}"/>
                  </a:ext>
                </a:extLst>
              </p:cNvPr>
              <p:cNvSpPr txBox="1"/>
              <p:nvPr/>
            </p:nvSpPr>
            <p:spPr>
              <a:xfrm>
                <a:off x="6304007" y="2173374"/>
                <a:ext cx="2689522" cy="75514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defRPr sz="1400" spc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既要反对保守、不作为，又要防止冒进、乱作为，要稳扎稳打、步步为营、久久为功。</a:t>
                </a:r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8B851E05-11A2-D79E-F775-1DF38DFECE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23057" y="2116224"/>
                <a:ext cx="466725" cy="0"/>
              </a:xfrm>
              <a:prstGeom prst="line">
                <a:avLst/>
              </a:prstGeom>
              <a:ln w="38100" cap="rnd"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3CE621CF-FA92-26A9-7D70-15F4065D88E5}"/>
                </a:ext>
              </a:extLst>
            </p:cNvPr>
            <p:cNvGrpSpPr/>
            <p:nvPr/>
          </p:nvGrpSpPr>
          <p:grpSpPr>
            <a:xfrm>
              <a:off x="5189749" y="5664215"/>
              <a:ext cx="2689522" cy="276999"/>
              <a:chOff x="5189749" y="3290500"/>
              <a:chExt cx="2689522" cy="276999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1ED28131-35FA-37F0-F4C3-0DF0374BCECF}"/>
                  </a:ext>
                </a:extLst>
              </p:cNvPr>
              <p:cNvSpPr txBox="1"/>
              <p:nvPr/>
            </p:nvSpPr>
            <p:spPr>
              <a:xfrm>
                <a:off x="7593790" y="3290500"/>
                <a:ext cx="285481" cy="27699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defRPr sz="2400" spc="600">
                    <a:solidFill>
                      <a:schemeClr val="accent4"/>
                    </a:solidFill>
                    <a:latin typeface="+mn-ea"/>
                  </a:defRPr>
                </a:lvl1pPr>
              </a:lstStyle>
              <a:p>
                <a:pPr algn="l"/>
                <a:r>
                  <a:rPr lang="en-US" altLang="zh-CN" sz="1800" b="1" spc="0" dirty="0">
                    <a:gradFill flip="none" rotWithShape="1">
                      <a:gsLst>
                        <a:gs pos="100000">
                          <a:schemeClr val="accent2"/>
                        </a:gs>
                        <a:gs pos="28000">
                          <a:schemeClr val="accent3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03</a:t>
                </a:r>
                <a:endParaRPr lang="zh-CN" altLang="en-US" sz="1800" b="1" spc="0" dirty="0">
                  <a:gradFill flip="none" rotWithShape="1">
                    <a:gsLst>
                      <a:gs pos="100000">
                        <a:schemeClr val="accent2"/>
                      </a:gs>
                      <a:gs pos="28000">
                        <a:schemeClr val="accent3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500096AC-0278-E48C-B51B-8746D38966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89749" y="3429000"/>
                <a:ext cx="2314681" cy="0"/>
              </a:xfrm>
              <a:prstGeom prst="line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1FDB17B1-9526-5C7B-E68C-4C216E9DB064}"/>
              </a:ext>
            </a:extLst>
          </p:cNvPr>
          <p:cNvGrpSpPr/>
          <p:nvPr/>
        </p:nvGrpSpPr>
        <p:grpSpPr>
          <a:xfrm>
            <a:off x="8509571" y="4210239"/>
            <a:ext cx="3023616" cy="1816936"/>
            <a:chOff x="8509571" y="4210239"/>
            <a:chExt cx="3023616" cy="1816936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837EEA2F-A616-E882-C6B9-F366980C5E60}"/>
                </a:ext>
              </a:extLst>
            </p:cNvPr>
            <p:cNvSpPr/>
            <p:nvPr/>
          </p:nvSpPr>
          <p:spPr>
            <a:xfrm>
              <a:off x="8509571" y="4210239"/>
              <a:ext cx="3023616" cy="1816936"/>
            </a:xfrm>
            <a:prstGeom prst="roundRect">
              <a:avLst>
                <a:gd name="adj" fmla="val 5805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22044FDB-801E-F80B-A9BD-D767E92094C6}"/>
                </a:ext>
              </a:extLst>
            </p:cNvPr>
            <p:cNvGrpSpPr/>
            <p:nvPr/>
          </p:nvGrpSpPr>
          <p:grpSpPr>
            <a:xfrm>
              <a:off x="8656617" y="4351282"/>
              <a:ext cx="2689522" cy="1185213"/>
              <a:chOff x="6304007" y="1743304"/>
              <a:chExt cx="2689522" cy="1185213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D8FDC80A-AE39-5F34-67D3-784E98FB0DAF}"/>
                  </a:ext>
                </a:extLst>
              </p:cNvPr>
              <p:cNvSpPr txBox="1"/>
              <p:nvPr/>
            </p:nvSpPr>
            <p:spPr>
              <a:xfrm>
                <a:off x="6304007" y="1743304"/>
                <a:ext cx="1093787" cy="3171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defRPr sz="2400" spc="600">
                    <a:solidFill>
                      <a:schemeClr val="accent4"/>
                    </a:solidFill>
                    <a:latin typeface="+mn-ea"/>
                  </a:defRPr>
                </a:lvl1pPr>
              </a:lstStyle>
              <a:p>
                <a:pPr algn="l"/>
                <a:r>
                  <a:rPr lang="zh-CN" altLang="en-US" sz="2000" b="1" spc="0" dirty="0">
                    <a:solidFill>
                      <a:schemeClr val="accent1"/>
                    </a:solidFill>
                    <a:latin typeface="+mj-ea"/>
                    <a:ea typeface="+mj-ea"/>
                  </a:rPr>
                  <a:t>鼓励创新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F271C3D3-4B5D-A101-A871-2E09F12C410F}"/>
                  </a:ext>
                </a:extLst>
              </p:cNvPr>
              <p:cNvSpPr txBox="1"/>
              <p:nvPr/>
            </p:nvSpPr>
            <p:spPr>
              <a:xfrm>
                <a:off x="6304007" y="2173374"/>
                <a:ext cx="2689522" cy="75514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defRPr sz="1400" spc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要解放思想、大胆创新，敢于摸着石头过河，从实践中找到文化和旅游融合发展的有效路径。</a:t>
                </a:r>
              </a:p>
            </p:txBody>
          </p: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26126CA1-2732-6DC9-CA44-B31D475A48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23057" y="2116224"/>
                <a:ext cx="466725" cy="0"/>
              </a:xfrm>
              <a:prstGeom prst="line">
                <a:avLst/>
              </a:prstGeom>
              <a:ln w="38100" cap="rnd"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E36EBDEE-7F8D-2839-2EBB-9801F5ADA144}"/>
                </a:ext>
              </a:extLst>
            </p:cNvPr>
            <p:cNvGrpSpPr/>
            <p:nvPr/>
          </p:nvGrpSpPr>
          <p:grpSpPr>
            <a:xfrm>
              <a:off x="8676618" y="5664215"/>
              <a:ext cx="2689522" cy="276999"/>
              <a:chOff x="5189749" y="3290500"/>
              <a:chExt cx="2689522" cy="276999"/>
            </a:xfrm>
          </p:grpSpPr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0FC3FBAB-C013-2205-F33E-2BB0B700B3C3}"/>
                  </a:ext>
                </a:extLst>
              </p:cNvPr>
              <p:cNvSpPr txBox="1"/>
              <p:nvPr/>
            </p:nvSpPr>
            <p:spPr>
              <a:xfrm>
                <a:off x="7593790" y="3290500"/>
                <a:ext cx="285481" cy="27699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defRPr sz="2400" spc="600">
                    <a:solidFill>
                      <a:schemeClr val="accent4"/>
                    </a:solidFill>
                    <a:latin typeface="+mn-ea"/>
                  </a:defRPr>
                </a:lvl1pPr>
              </a:lstStyle>
              <a:p>
                <a:pPr algn="l"/>
                <a:r>
                  <a:rPr lang="en-US" altLang="zh-CN" sz="1800" b="1" spc="0" dirty="0">
                    <a:gradFill flip="none" rotWithShape="1">
                      <a:gsLst>
                        <a:gs pos="100000">
                          <a:schemeClr val="accent2"/>
                        </a:gs>
                        <a:gs pos="28000">
                          <a:schemeClr val="accent3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04</a:t>
                </a:r>
                <a:endParaRPr lang="zh-CN" altLang="en-US" sz="1800" b="1" spc="0" dirty="0">
                  <a:gradFill flip="none" rotWithShape="1">
                    <a:gsLst>
                      <a:gs pos="100000">
                        <a:schemeClr val="accent2"/>
                      </a:gs>
                      <a:gs pos="28000">
                        <a:schemeClr val="accent3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1283EBDD-694D-C492-A109-3D09080626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89749" y="3429000"/>
                <a:ext cx="2314681" cy="0"/>
              </a:xfrm>
              <a:prstGeom prst="line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911417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12D5340-290F-33DC-1060-35E723D6779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60400" y="82947"/>
            <a:ext cx="9194146" cy="615553"/>
          </a:xfrm>
        </p:spPr>
        <p:txBody>
          <a:bodyPr/>
          <a:lstStyle/>
          <a:p>
            <a:r>
              <a:rPr lang="zh-CN" altLang="en-US" sz="4000" b="1" spc="0" dirty="0">
                <a:latin typeface="+mj-ea"/>
                <a:ea typeface="+mj-ea"/>
              </a:rPr>
              <a:t>景区标准</a:t>
            </a:r>
            <a:endParaRPr lang="en-US" altLang="zh-CN" sz="4000" b="1" spc="0" dirty="0">
              <a:latin typeface="+mj-ea"/>
              <a:ea typeface="+mj-ea"/>
            </a:endParaRPr>
          </a:p>
        </p:txBody>
      </p:sp>
      <p:pic>
        <p:nvPicPr>
          <p:cNvPr id="3" name="Picture 2" descr="高清唯美茶园茶场乡村田园乡间梯田自然风光...">
            <a:extLst>
              <a:ext uri="{FF2B5EF4-FFF2-40B4-BE49-F238E27FC236}">
                <a16:creationId xmlns:a16="http://schemas.microsoft.com/office/drawing/2014/main" id="{E0F0F5D8-D3F7-9BEF-3243-F042982DF2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4" t="50001" r="6868" b="46535"/>
          <a:stretch/>
        </p:blipFill>
        <p:spPr bwMode="auto">
          <a:xfrm>
            <a:off x="6773" y="3899023"/>
            <a:ext cx="12185227" cy="2958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E2CC88C-8D63-460F-EF9D-3660D9A56C62}"/>
              </a:ext>
            </a:extLst>
          </p:cNvPr>
          <p:cNvSpPr/>
          <p:nvPr/>
        </p:nvSpPr>
        <p:spPr>
          <a:xfrm>
            <a:off x="1" y="3899022"/>
            <a:ext cx="12192000" cy="2958977"/>
          </a:xfrm>
          <a:prstGeom prst="rect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21000">
                <a:schemeClr val="accent1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6986E0E-6CB6-C2EF-34C9-F9F40013D466}"/>
              </a:ext>
            </a:extLst>
          </p:cNvPr>
          <p:cNvSpPr txBox="1"/>
          <p:nvPr/>
        </p:nvSpPr>
        <p:spPr>
          <a:xfrm>
            <a:off x="4381967" y="513835"/>
            <a:ext cx="61345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，，</a:t>
            </a:r>
            <a:endParaRPr lang="zh-CN" altLang="en-US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7CBA148-1AD9-6E5D-C4E9-FB1FE04F97C6}"/>
              </a:ext>
            </a:extLst>
          </p:cNvPr>
          <p:cNvGrpSpPr/>
          <p:nvPr/>
        </p:nvGrpSpPr>
        <p:grpSpPr>
          <a:xfrm>
            <a:off x="660400" y="1742440"/>
            <a:ext cx="2904603" cy="3512466"/>
            <a:chOff x="660400" y="1742440"/>
            <a:chExt cx="2904603" cy="3512466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82EA2B92-3EEB-29B2-9AC7-6431E8DCD961}"/>
                </a:ext>
              </a:extLst>
            </p:cNvPr>
            <p:cNvSpPr/>
            <p:nvPr/>
          </p:nvSpPr>
          <p:spPr>
            <a:xfrm>
              <a:off x="660400" y="1967411"/>
              <a:ext cx="2904603" cy="3287495"/>
            </a:xfrm>
            <a:prstGeom prst="roundRect">
              <a:avLst>
                <a:gd name="adj" fmla="val 7720"/>
              </a:avLst>
            </a:prstGeom>
            <a:solidFill>
              <a:schemeClr val="bg1"/>
            </a:solidFill>
            <a:ln w="6350"/>
            <a:effectLst>
              <a:outerShdw blurRad="342900" dir="8400000" sx="95000" sy="95000" algn="tl" rotWithShape="0">
                <a:schemeClr val="accent1"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A1E7268-4F2F-345A-BEA0-374CF0F0DA06}"/>
                </a:ext>
              </a:extLst>
            </p:cNvPr>
            <p:cNvGrpSpPr/>
            <p:nvPr/>
          </p:nvGrpSpPr>
          <p:grpSpPr>
            <a:xfrm>
              <a:off x="1049631" y="1742440"/>
              <a:ext cx="2126141" cy="433315"/>
              <a:chOff x="1049631" y="1742440"/>
              <a:chExt cx="2126141" cy="433315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D25E14D-4DE9-29C2-6582-CCAE3FC8E819}"/>
                  </a:ext>
                </a:extLst>
              </p:cNvPr>
              <p:cNvSpPr/>
              <p:nvPr/>
            </p:nvSpPr>
            <p:spPr>
              <a:xfrm>
                <a:off x="1049631" y="1742440"/>
                <a:ext cx="2126141" cy="433315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05C502C-3BE0-E1CB-2034-C00FC37D5237}"/>
                  </a:ext>
                </a:extLst>
              </p:cNvPr>
              <p:cNvSpPr txBox="1"/>
              <p:nvPr/>
            </p:nvSpPr>
            <p:spPr>
              <a:xfrm>
                <a:off x="1200383" y="1805209"/>
                <a:ext cx="1824636" cy="3077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defRPr sz="2400" spc="600">
                    <a:solidFill>
                      <a:schemeClr val="accent4"/>
                    </a:solidFill>
                    <a:latin typeface="+mn-ea"/>
                  </a:defRPr>
                </a:lvl1pPr>
              </a:lstStyle>
              <a:p>
                <a:r>
                  <a:rPr lang="zh-CN" altLang="en-US" sz="2000" b="1" spc="0" dirty="0">
                    <a:solidFill>
                      <a:schemeClr val="bg1"/>
                    </a:solidFill>
                    <a:latin typeface="+mj-ea"/>
                    <a:ea typeface="+mj-ea"/>
                  </a:rPr>
                  <a:t>融合发展机制</a:t>
                </a: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41D4A52-715E-27DF-8E17-5D5DB6DE92F1}"/>
                </a:ext>
              </a:extLst>
            </p:cNvPr>
            <p:cNvSpPr txBox="1"/>
            <p:nvPr/>
          </p:nvSpPr>
          <p:spPr>
            <a:xfrm>
              <a:off x="847279" y="2393796"/>
              <a:ext cx="2530845" cy="230633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 spc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坚持“宜融则融、能融尽融”的原则，坚决避免片面强调特殊性和完全忽视特殊性两种倾向。坚持“宜融则融、能融尽融”的原则，坚决避免片面强调特殊性和完全忽视特殊性两种倾向。</a:t>
              </a:r>
            </a:p>
            <a:p>
              <a:r>
                <a:rPr lang="zh-CN" altLang="en-US" dirty="0"/>
                <a:t>坚持“宜融则融、能融尽融”的原则，坚决避免片面强调特殊性和完全忽视特殊性两种倾向。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1F5435F-A1BA-E798-FA92-3ED9522D9F23}"/>
              </a:ext>
            </a:extLst>
          </p:cNvPr>
          <p:cNvGrpSpPr/>
          <p:nvPr/>
        </p:nvGrpSpPr>
        <p:grpSpPr>
          <a:xfrm>
            <a:off x="4544655" y="1742440"/>
            <a:ext cx="2904603" cy="3512466"/>
            <a:chOff x="660400" y="1742440"/>
            <a:chExt cx="2904603" cy="3512466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B4F440C-FAA4-62C6-1385-65A5447BD0B1}"/>
                </a:ext>
              </a:extLst>
            </p:cNvPr>
            <p:cNvSpPr/>
            <p:nvPr/>
          </p:nvSpPr>
          <p:spPr>
            <a:xfrm>
              <a:off x="660400" y="1967411"/>
              <a:ext cx="2904603" cy="3287495"/>
            </a:xfrm>
            <a:prstGeom prst="roundRect">
              <a:avLst>
                <a:gd name="adj" fmla="val 7720"/>
              </a:avLst>
            </a:prstGeom>
            <a:solidFill>
              <a:schemeClr val="bg1"/>
            </a:solidFill>
            <a:ln w="6350"/>
            <a:effectLst>
              <a:outerShdw blurRad="342900" dir="8400000" sx="95000" sy="95000" algn="tl" rotWithShape="0">
                <a:schemeClr val="accent1"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79892D8C-B63A-A5E8-1397-6A4715E9D9B2}"/>
                </a:ext>
              </a:extLst>
            </p:cNvPr>
            <p:cNvGrpSpPr/>
            <p:nvPr/>
          </p:nvGrpSpPr>
          <p:grpSpPr>
            <a:xfrm>
              <a:off x="1049631" y="1742440"/>
              <a:ext cx="2126141" cy="433315"/>
              <a:chOff x="1049631" y="1742440"/>
              <a:chExt cx="2126141" cy="433315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0806FD0F-DFAD-B36F-0889-F1AB507207DF}"/>
                  </a:ext>
                </a:extLst>
              </p:cNvPr>
              <p:cNvSpPr/>
              <p:nvPr/>
            </p:nvSpPr>
            <p:spPr>
              <a:xfrm>
                <a:off x="1049631" y="1742440"/>
                <a:ext cx="2126141" cy="433315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A52B6F65-C837-2EBC-48F5-C0ACB79886E5}"/>
                  </a:ext>
                </a:extLst>
              </p:cNvPr>
              <p:cNvSpPr txBox="1"/>
              <p:nvPr/>
            </p:nvSpPr>
            <p:spPr>
              <a:xfrm>
                <a:off x="1200383" y="1805209"/>
                <a:ext cx="1824636" cy="3077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defRPr sz="2400" spc="600">
                    <a:solidFill>
                      <a:schemeClr val="accent4"/>
                    </a:solidFill>
                    <a:latin typeface="+mn-ea"/>
                  </a:defRPr>
                </a:lvl1pPr>
              </a:lstStyle>
              <a:p>
                <a:r>
                  <a:rPr lang="zh-CN" altLang="en-US" sz="2000" b="1" spc="0" dirty="0">
                    <a:solidFill>
                      <a:schemeClr val="bg1"/>
                    </a:solidFill>
                    <a:latin typeface="+mj-ea"/>
                    <a:ea typeface="+mj-ea"/>
                  </a:rPr>
                  <a:t>加强顶层设计</a:t>
                </a: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6AF6510-01E6-6A7D-2851-2F4C19C734A2}"/>
                </a:ext>
              </a:extLst>
            </p:cNvPr>
            <p:cNvSpPr txBox="1"/>
            <p:nvPr/>
          </p:nvSpPr>
          <p:spPr>
            <a:xfrm>
              <a:off x="847279" y="2393796"/>
              <a:ext cx="2530845" cy="230633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 spc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坚持“宜融则融、能融尽融”的原则，坚决避免片面强调特殊性和完全忽视特殊性两种倾向。坚持“宜融则融、能融尽融”的原则，坚决避免片面强调特殊性和完全忽视特殊性两种倾向。</a:t>
              </a:r>
            </a:p>
            <a:p>
              <a:r>
                <a:rPr lang="zh-CN" altLang="en-US" dirty="0"/>
                <a:t>坚持“宜融则融、能融尽融”的原则，坚决避免片面强调特殊性和完全忽视特殊性两种倾向。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B90FC09-096F-3CB0-3873-B4ACCD795C1C}"/>
              </a:ext>
            </a:extLst>
          </p:cNvPr>
          <p:cNvGrpSpPr/>
          <p:nvPr/>
        </p:nvGrpSpPr>
        <p:grpSpPr>
          <a:xfrm>
            <a:off x="8626997" y="1742440"/>
            <a:ext cx="2904603" cy="3512466"/>
            <a:chOff x="660400" y="1742440"/>
            <a:chExt cx="2904603" cy="3512466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75F5EE7C-B4B0-1513-7349-4591D073A479}"/>
                </a:ext>
              </a:extLst>
            </p:cNvPr>
            <p:cNvSpPr/>
            <p:nvPr/>
          </p:nvSpPr>
          <p:spPr>
            <a:xfrm>
              <a:off x="660400" y="1967411"/>
              <a:ext cx="2904603" cy="3287495"/>
            </a:xfrm>
            <a:prstGeom prst="roundRect">
              <a:avLst>
                <a:gd name="adj" fmla="val 7720"/>
              </a:avLst>
            </a:prstGeom>
            <a:solidFill>
              <a:schemeClr val="bg1"/>
            </a:solidFill>
            <a:ln w="6350"/>
            <a:effectLst>
              <a:outerShdw blurRad="342900" dir="8400000" sx="95000" sy="95000" algn="tl" rotWithShape="0">
                <a:schemeClr val="accent1"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6584623D-BBC4-D5AC-B740-D69B186B9239}"/>
                </a:ext>
              </a:extLst>
            </p:cNvPr>
            <p:cNvGrpSpPr/>
            <p:nvPr/>
          </p:nvGrpSpPr>
          <p:grpSpPr>
            <a:xfrm>
              <a:off x="1049631" y="1742440"/>
              <a:ext cx="2126141" cy="433315"/>
              <a:chOff x="1049631" y="1742440"/>
              <a:chExt cx="2126141" cy="433315"/>
            </a:xfrm>
          </p:grpSpPr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820CF9C7-1ED1-CDA8-E90A-DD3887C3A92D}"/>
                  </a:ext>
                </a:extLst>
              </p:cNvPr>
              <p:cNvSpPr/>
              <p:nvPr/>
            </p:nvSpPr>
            <p:spPr>
              <a:xfrm>
                <a:off x="1049631" y="1742440"/>
                <a:ext cx="2126141" cy="433315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7D9BBB36-9357-5409-D639-A2D7062F3014}"/>
                  </a:ext>
                </a:extLst>
              </p:cNvPr>
              <p:cNvSpPr txBox="1"/>
              <p:nvPr/>
            </p:nvSpPr>
            <p:spPr>
              <a:xfrm>
                <a:off x="1200383" y="1805209"/>
                <a:ext cx="1824636" cy="3077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defRPr sz="2400" spc="600">
                    <a:solidFill>
                      <a:schemeClr val="accent4"/>
                    </a:solidFill>
                    <a:latin typeface="+mn-ea"/>
                  </a:defRPr>
                </a:lvl1pPr>
              </a:lstStyle>
              <a:p>
                <a:r>
                  <a:rPr lang="zh-CN" altLang="en-US" sz="2000" b="1" spc="0" dirty="0">
                    <a:solidFill>
                      <a:schemeClr val="bg1"/>
                    </a:solidFill>
                    <a:latin typeface="+mj-ea"/>
                    <a:ea typeface="+mj-ea"/>
                  </a:rPr>
                  <a:t>统筹文旅工作</a:t>
                </a: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7E52470-561D-F8EA-0A41-A84A21714984}"/>
                </a:ext>
              </a:extLst>
            </p:cNvPr>
            <p:cNvSpPr txBox="1"/>
            <p:nvPr/>
          </p:nvSpPr>
          <p:spPr>
            <a:xfrm>
              <a:off x="847279" y="2393796"/>
              <a:ext cx="2530845" cy="230633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 spc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坚持“宜融则融、能融尽融”的原则，坚决避免片面强调特殊性和完全忽视特殊性两种倾向。坚持“宜融则融、能融尽融”的原则，坚决避免片面强调特殊性和完全忽视特殊性两种倾向。</a:t>
              </a:r>
            </a:p>
            <a:p>
              <a:r>
                <a:rPr lang="zh-CN" altLang="en-US" dirty="0"/>
                <a:t>坚持“宜融则融、能融尽融”的原则，坚决避免片面强调特殊性和完全忽视特殊性两种倾向。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2555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: 空心 2">
            <a:extLst>
              <a:ext uri="{FF2B5EF4-FFF2-40B4-BE49-F238E27FC236}">
                <a16:creationId xmlns:a16="http://schemas.microsoft.com/office/drawing/2014/main" id="{2518AC1E-D93B-771D-FD01-768D5491581E}"/>
              </a:ext>
            </a:extLst>
          </p:cNvPr>
          <p:cNvSpPr/>
          <p:nvPr/>
        </p:nvSpPr>
        <p:spPr>
          <a:xfrm>
            <a:off x="580708" y="1578609"/>
            <a:ext cx="250173" cy="250173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12D5340-290F-33DC-1060-35E723D6779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60400" y="82947"/>
            <a:ext cx="9194146" cy="615553"/>
          </a:xfrm>
        </p:spPr>
        <p:txBody>
          <a:bodyPr/>
          <a:lstStyle/>
          <a:p>
            <a:r>
              <a:rPr lang="zh-CN" altLang="en-US" sz="4000" b="1" spc="0" dirty="0">
                <a:latin typeface="+mj-ea"/>
                <a:ea typeface="+mj-ea"/>
              </a:rPr>
              <a:t>景区标准</a:t>
            </a:r>
            <a:endParaRPr lang="en-US" altLang="zh-CN" sz="4000" b="1" spc="0" dirty="0">
              <a:latin typeface="+mj-ea"/>
              <a:ea typeface="+mj-ea"/>
            </a:endParaRPr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7F011F8E-5A8A-00B2-5B31-F95497AA2C28}"/>
              </a:ext>
            </a:extLst>
          </p:cNvPr>
          <p:cNvSpPr/>
          <p:nvPr/>
        </p:nvSpPr>
        <p:spPr>
          <a:xfrm rot="18579275" flipV="1">
            <a:off x="1571171" y="930161"/>
            <a:ext cx="10588537" cy="9659688"/>
          </a:xfrm>
          <a:custGeom>
            <a:avLst/>
            <a:gdLst>
              <a:gd name="connsiteX0" fmla="*/ 10588537 w 10588537"/>
              <a:gd name="connsiteY0" fmla="*/ 2310066 h 9659688"/>
              <a:gd name="connsiteX1" fmla="*/ 7841785 w 10588537"/>
              <a:gd name="connsiteY1" fmla="*/ 33345 h 9659688"/>
              <a:gd name="connsiteX2" fmla="*/ 7765897 w 10588537"/>
              <a:gd name="connsiteY2" fmla="*/ 0 h 9659688"/>
              <a:gd name="connsiteX3" fmla="*/ 0 w 10588537"/>
              <a:gd name="connsiteY3" fmla="*/ 9369169 h 9659688"/>
              <a:gd name="connsiteX4" fmla="*/ 350497 w 10588537"/>
              <a:gd name="connsiteY4" fmla="*/ 9659688 h 9659688"/>
              <a:gd name="connsiteX5" fmla="*/ 390565 w 10588537"/>
              <a:gd name="connsiteY5" fmla="*/ 9582135 h 9659688"/>
              <a:gd name="connsiteX6" fmla="*/ 7094348 w 10588537"/>
              <a:gd name="connsiteY6" fmla="*/ 3487194 h 9659688"/>
              <a:gd name="connsiteX7" fmla="*/ 7270435 w 10588537"/>
              <a:gd name="connsiteY7" fmla="*/ 5050003 h 965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88537" h="9659688">
                <a:moveTo>
                  <a:pt x="10588537" y="2310066"/>
                </a:moveTo>
                <a:lnTo>
                  <a:pt x="7841785" y="33345"/>
                </a:lnTo>
                <a:lnTo>
                  <a:pt x="7765897" y="0"/>
                </a:lnTo>
                <a:lnTo>
                  <a:pt x="0" y="9369169"/>
                </a:lnTo>
                <a:lnTo>
                  <a:pt x="350497" y="9659688"/>
                </a:lnTo>
                <a:lnTo>
                  <a:pt x="390565" y="9582135"/>
                </a:lnTo>
                <a:cubicBezTo>
                  <a:pt x="2236270" y="6097945"/>
                  <a:pt x="4470864" y="4066299"/>
                  <a:pt x="7094348" y="3487194"/>
                </a:cubicBezTo>
                <a:lnTo>
                  <a:pt x="7270435" y="5050003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3175"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2E0E0BF8-2CB0-03CA-F4D7-C7E940442110}"/>
              </a:ext>
            </a:extLst>
          </p:cNvPr>
          <p:cNvSpPr/>
          <p:nvPr/>
        </p:nvSpPr>
        <p:spPr>
          <a:xfrm rot="18579275" flipV="1">
            <a:off x="1571169" y="915130"/>
            <a:ext cx="10588537" cy="9659688"/>
          </a:xfrm>
          <a:custGeom>
            <a:avLst/>
            <a:gdLst>
              <a:gd name="connsiteX0" fmla="*/ 10588537 w 10588537"/>
              <a:gd name="connsiteY0" fmla="*/ 2310066 h 9659688"/>
              <a:gd name="connsiteX1" fmla="*/ 7841785 w 10588537"/>
              <a:gd name="connsiteY1" fmla="*/ 33345 h 9659688"/>
              <a:gd name="connsiteX2" fmla="*/ 7765897 w 10588537"/>
              <a:gd name="connsiteY2" fmla="*/ 0 h 9659688"/>
              <a:gd name="connsiteX3" fmla="*/ 0 w 10588537"/>
              <a:gd name="connsiteY3" fmla="*/ 9369169 h 9659688"/>
              <a:gd name="connsiteX4" fmla="*/ 350497 w 10588537"/>
              <a:gd name="connsiteY4" fmla="*/ 9659688 h 9659688"/>
              <a:gd name="connsiteX5" fmla="*/ 390565 w 10588537"/>
              <a:gd name="connsiteY5" fmla="*/ 9582135 h 9659688"/>
              <a:gd name="connsiteX6" fmla="*/ 7094348 w 10588537"/>
              <a:gd name="connsiteY6" fmla="*/ 3487194 h 9659688"/>
              <a:gd name="connsiteX7" fmla="*/ 7270435 w 10588537"/>
              <a:gd name="connsiteY7" fmla="*/ 5050003 h 965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88537" h="9659688">
                <a:moveTo>
                  <a:pt x="10588537" y="2310066"/>
                </a:moveTo>
                <a:lnTo>
                  <a:pt x="7841785" y="33345"/>
                </a:lnTo>
                <a:lnTo>
                  <a:pt x="7765897" y="0"/>
                </a:lnTo>
                <a:lnTo>
                  <a:pt x="0" y="9369169"/>
                </a:lnTo>
                <a:lnTo>
                  <a:pt x="350497" y="9659688"/>
                </a:lnTo>
                <a:lnTo>
                  <a:pt x="390565" y="9582135"/>
                </a:lnTo>
                <a:cubicBezTo>
                  <a:pt x="2236270" y="6097945"/>
                  <a:pt x="4470864" y="4066299"/>
                  <a:pt x="7094348" y="3487194"/>
                </a:cubicBezTo>
                <a:lnTo>
                  <a:pt x="7270435" y="5050003"/>
                </a:lnTo>
                <a:close/>
              </a:path>
            </a:pathLst>
          </a:custGeom>
          <a:solidFill>
            <a:schemeClr val="accent3">
              <a:alpha val="71000"/>
            </a:schemeClr>
          </a:solidFill>
          <a:ln w="3175"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883958F7-E9AF-2A72-50E4-8C5A20229EA2}"/>
              </a:ext>
            </a:extLst>
          </p:cNvPr>
          <p:cNvGrpSpPr/>
          <p:nvPr/>
        </p:nvGrpSpPr>
        <p:grpSpPr>
          <a:xfrm>
            <a:off x="661924" y="4170619"/>
            <a:ext cx="2211701" cy="1958719"/>
            <a:chOff x="661924" y="4170619"/>
            <a:chExt cx="2211701" cy="195871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1DE61CA2-ADEA-24FA-836F-655F5CA63294}"/>
                </a:ext>
              </a:extLst>
            </p:cNvPr>
            <p:cNvSpPr/>
            <p:nvPr/>
          </p:nvSpPr>
          <p:spPr>
            <a:xfrm>
              <a:off x="662779" y="4170619"/>
              <a:ext cx="2210846" cy="1958719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1D8A0BA6-05CC-A946-58AC-0FFFDD65A753}"/>
                </a:ext>
              </a:extLst>
            </p:cNvPr>
            <p:cNvSpPr/>
            <p:nvPr/>
          </p:nvSpPr>
          <p:spPr>
            <a:xfrm>
              <a:off x="661924" y="5760006"/>
              <a:ext cx="2210847" cy="369332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22000">
                  <a:schemeClr val="accent1"/>
                </a:gs>
              </a:gsLst>
              <a:lin ang="13500000" scaled="1"/>
              <a:tileRect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b="1">
                <a:solidFill>
                  <a:srgbClr val="FFFFFF"/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C4F39F2-E3B1-DFB3-CCE3-4954231D1B35}"/>
                </a:ext>
              </a:extLst>
            </p:cNvPr>
            <p:cNvSpPr txBox="1"/>
            <p:nvPr/>
          </p:nvSpPr>
          <p:spPr>
            <a:xfrm>
              <a:off x="661924" y="5852339"/>
              <a:ext cx="2210847" cy="16158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1050">
                  <a:solidFill>
                    <a:schemeClr val="bg1"/>
                  </a:solidFill>
                  <a:ea typeface="+mj-ea"/>
                </a:defRPr>
              </a:lvl1pPr>
            </a:lstStyle>
            <a:p>
              <a:r>
                <a:rPr lang="en-US" altLang="zh-CN" dirty="0"/>
                <a:t>Respect the rules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4CB26BC2-A3CA-35D0-FA63-2102EEA24754}"/>
                </a:ext>
              </a:extLst>
            </p:cNvPr>
            <p:cNvCxnSpPr>
              <a:cxnSpLocks/>
            </p:cNvCxnSpPr>
            <p:nvPr/>
          </p:nvCxnSpPr>
          <p:spPr>
            <a:xfrm>
              <a:off x="661924" y="4170619"/>
              <a:ext cx="221084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9F54D56-935D-F3B8-377C-492D44B6D87F}"/>
                </a:ext>
              </a:extLst>
            </p:cNvPr>
            <p:cNvSpPr txBox="1"/>
            <p:nvPr/>
          </p:nvSpPr>
          <p:spPr>
            <a:xfrm>
              <a:off x="961660" y="4626378"/>
              <a:ext cx="1611374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pc="300" dirty="0"/>
                <a:t>尊重规律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0907F10-FAF7-D27B-4B9B-98D31FA86291}"/>
                </a:ext>
              </a:extLst>
            </p:cNvPr>
            <p:cNvSpPr txBox="1"/>
            <p:nvPr/>
          </p:nvSpPr>
          <p:spPr>
            <a:xfrm>
              <a:off x="661924" y="4960683"/>
              <a:ext cx="2210847" cy="64569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</a:rPr>
                <a:t>请输入你的内容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</a:rPr>
                <a:t>请输入你的内容内容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</a:rPr>
                <a:t>请输入你的内容</a:t>
              </a:r>
            </a:p>
          </p:txBody>
        </p:sp>
        <p:grpSp>
          <p:nvGrpSpPr>
            <p:cNvPr id="12" name="图形 6">
              <a:extLst>
                <a:ext uri="{FF2B5EF4-FFF2-40B4-BE49-F238E27FC236}">
                  <a16:creationId xmlns:a16="http://schemas.microsoft.com/office/drawing/2014/main" id="{6CF8ADEC-3808-BBC5-0B69-E5CA784F1540}"/>
                </a:ext>
              </a:extLst>
            </p:cNvPr>
            <p:cNvGrpSpPr/>
            <p:nvPr/>
          </p:nvGrpSpPr>
          <p:grpSpPr>
            <a:xfrm>
              <a:off x="1628848" y="4292073"/>
              <a:ext cx="276999" cy="276999"/>
              <a:chOff x="3602886" y="853440"/>
              <a:chExt cx="987582" cy="987582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44570894-11E3-BCF6-1FD4-C957AF5E3FBC}"/>
                  </a:ext>
                </a:extLst>
              </p:cNvPr>
              <p:cNvSpPr/>
              <p:nvPr/>
            </p:nvSpPr>
            <p:spPr>
              <a:xfrm>
                <a:off x="3618316" y="868870"/>
                <a:ext cx="956720" cy="953109"/>
              </a:xfrm>
              <a:custGeom>
                <a:avLst/>
                <a:gdLst>
                  <a:gd name="connsiteX0" fmla="*/ 756118 w 956720"/>
                  <a:gd name="connsiteY0" fmla="*/ 771548 h 953109"/>
                  <a:gd name="connsiteX1" fmla="*/ 668284 w 956720"/>
                  <a:gd name="connsiteY1" fmla="*/ 771548 h 953109"/>
                  <a:gd name="connsiteX2" fmla="*/ 771548 w 956720"/>
                  <a:gd name="connsiteY2" fmla="*/ 509222 h 953109"/>
                  <a:gd name="connsiteX3" fmla="*/ 694301 w 956720"/>
                  <a:gd name="connsiteY3" fmla="*/ 277757 h 953109"/>
                  <a:gd name="connsiteX4" fmla="*/ 817841 w 956720"/>
                  <a:gd name="connsiteY4" fmla="*/ 277757 h 953109"/>
                  <a:gd name="connsiteX5" fmla="*/ 956720 w 956720"/>
                  <a:gd name="connsiteY5" fmla="*/ 138879 h 953109"/>
                  <a:gd name="connsiteX6" fmla="*/ 817841 w 956720"/>
                  <a:gd name="connsiteY6" fmla="*/ 0 h 953109"/>
                  <a:gd name="connsiteX7" fmla="*/ 725256 w 956720"/>
                  <a:gd name="connsiteY7" fmla="*/ 0 h 953109"/>
                  <a:gd name="connsiteX8" fmla="*/ 586377 w 956720"/>
                  <a:gd name="connsiteY8" fmla="*/ 138879 h 953109"/>
                  <a:gd name="connsiteX9" fmla="*/ 586377 w 956720"/>
                  <a:gd name="connsiteY9" fmla="*/ 179663 h 953109"/>
                  <a:gd name="connsiteX10" fmla="*/ 385774 w 956720"/>
                  <a:gd name="connsiteY10" fmla="*/ 123448 h 953109"/>
                  <a:gd name="connsiteX11" fmla="*/ 0 w 956720"/>
                  <a:gd name="connsiteY11" fmla="*/ 509222 h 953109"/>
                  <a:gd name="connsiteX12" fmla="*/ 103017 w 956720"/>
                  <a:gd name="connsiteY12" fmla="*/ 771548 h 953109"/>
                  <a:gd name="connsiteX13" fmla="*/ 92586 w 956720"/>
                  <a:gd name="connsiteY13" fmla="*/ 771548 h 953109"/>
                  <a:gd name="connsiteX14" fmla="*/ 92586 w 956720"/>
                  <a:gd name="connsiteY14" fmla="*/ 802410 h 953109"/>
                  <a:gd name="connsiteX15" fmla="*/ 385774 w 956720"/>
                  <a:gd name="connsiteY15" fmla="*/ 802410 h 953109"/>
                  <a:gd name="connsiteX16" fmla="*/ 678963 w 956720"/>
                  <a:gd name="connsiteY16" fmla="*/ 509222 h 953109"/>
                  <a:gd name="connsiteX17" fmla="*/ 385774 w 956720"/>
                  <a:gd name="connsiteY17" fmla="*/ 216034 h 953109"/>
                  <a:gd name="connsiteX18" fmla="*/ 92586 w 956720"/>
                  <a:gd name="connsiteY18" fmla="*/ 509222 h 953109"/>
                  <a:gd name="connsiteX19" fmla="*/ 254904 w 956720"/>
                  <a:gd name="connsiteY19" fmla="*/ 771548 h 953109"/>
                  <a:gd name="connsiteX20" fmla="*/ 146887 w 956720"/>
                  <a:gd name="connsiteY20" fmla="*/ 771548 h 953109"/>
                  <a:gd name="connsiteX21" fmla="*/ 30862 w 956720"/>
                  <a:gd name="connsiteY21" fmla="*/ 509222 h 953109"/>
                  <a:gd name="connsiteX22" fmla="*/ 385774 w 956720"/>
                  <a:gd name="connsiteY22" fmla="*/ 154310 h 953109"/>
                  <a:gd name="connsiteX23" fmla="*/ 586377 w 956720"/>
                  <a:gd name="connsiteY23" fmla="*/ 216666 h 953109"/>
                  <a:gd name="connsiteX24" fmla="*/ 586377 w 956720"/>
                  <a:gd name="connsiteY24" fmla="*/ 277757 h 953109"/>
                  <a:gd name="connsiteX25" fmla="*/ 654520 w 956720"/>
                  <a:gd name="connsiteY25" fmla="*/ 277757 h 953109"/>
                  <a:gd name="connsiteX26" fmla="*/ 740687 w 956720"/>
                  <a:gd name="connsiteY26" fmla="*/ 509222 h 953109"/>
                  <a:gd name="connsiteX27" fmla="*/ 385774 w 956720"/>
                  <a:gd name="connsiteY27" fmla="*/ 864134 h 953109"/>
                  <a:gd name="connsiteX28" fmla="*/ 123448 w 956720"/>
                  <a:gd name="connsiteY28" fmla="*/ 864134 h 953109"/>
                  <a:gd name="connsiteX29" fmla="*/ 123448 w 956720"/>
                  <a:gd name="connsiteY29" fmla="*/ 894996 h 953109"/>
                  <a:gd name="connsiteX30" fmla="*/ 385774 w 956720"/>
                  <a:gd name="connsiteY30" fmla="*/ 894996 h 953109"/>
                  <a:gd name="connsiteX31" fmla="*/ 756118 w 956720"/>
                  <a:gd name="connsiteY31" fmla="*/ 894996 h 953109"/>
                  <a:gd name="connsiteX32" fmla="*/ 756118 w 956720"/>
                  <a:gd name="connsiteY32" fmla="*/ 953109 h 953109"/>
                  <a:gd name="connsiteX33" fmla="*/ 955856 w 956720"/>
                  <a:gd name="connsiteY33" fmla="*/ 833272 h 953109"/>
                  <a:gd name="connsiteX34" fmla="*/ 756118 w 956720"/>
                  <a:gd name="connsiteY34" fmla="*/ 713435 h 953109"/>
                  <a:gd name="connsiteX35" fmla="*/ 123448 w 956720"/>
                  <a:gd name="connsiteY35" fmla="*/ 509222 h 953109"/>
                  <a:gd name="connsiteX36" fmla="*/ 385774 w 956720"/>
                  <a:gd name="connsiteY36" fmla="*/ 246896 h 953109"/>
                  <a:gd name="connsiteX37" fmla="*/ 648101 w 956720"/>
                  <a:gd name="connsiteY37" fmla="*/ 509222 h 953109"/>
                  <a:gd name="connsiteX38" fmla="*/ 385774 w 956720"/>
                  <a:gd name="connsiteY38" fmla="*/ 771548 h 953109"/>
                  <a:gd name="connsiteX39" fmla="*/ 123448 w 956720"/>
                  <a:gd name="connsiteY39" fmla="*/ 509222 h 953109"/>
                  <a:gd name="connsiteX40" fmla="*/ 617239 w 956720"/>
                  <a:gd name="connsiteY40" fmla="*/ 138879 h 953109"/>
                  <a:gd name="connsiteX41" fmla="*/ 725256 w 956720"/>
                  <a:gd name="connsiteY41" fmla="*/ 30862 h 953109"/>
                  <a:gd name="connsiteX42" fmla="*/ 817841 w 956720"/>
                  <a:gd name="connsiteY42" fmla="*/ 30862 h 953109"/>
                  <a:gd name="connsiteX43" fmla="*/ 925858 w 956720"/>
                  <a:gd name="connsiteY43" fmla="*/ 138879 h 953109"/>
                  <a:gd name="connsiteX44" fmla="*/ 817841 w 956720"/>
                  <a:gd name="connsiteY44" fmla="*/ 246896 h 953109"/>
                  <a:gd name="connsiteX45" fmla="*/ 617239 w 956720"/>
                  <a:gd name="connsiteY45" fmla="*/ 246896 h 953109"/>
                  <a:gd name="connsiteX46" fmla="*/ 786979 w 956720"/>
                  <a:gd name="connsiteY46" fmla="*/ 767938 h 953109"/>
                  <a:gd name="connsiteX47" fmla="*/ 895860 w 956720"/>
                  <a:gd name="connsiteY47" fmla="*/ 833272 h 953109"/>
                  <a:gd name="connsiteX48" fmla="*/ 786979 w 956720"/>
                  <a:gd name="connsiteY48" fmla="*/ 898607 h 953109"/>
                  <a:gd name="connsiteX49" fmla="*/ 786979 w 956720"/>
                  <a:gd name="connsiteY49" fmla="*/ 864134 h 953109"/>
                  <a:gd name="connsiteX50" fmla="*/ 536890 w 956720"/>
                  <a:gd name="connsiteY50" fmla="*/ 864134 h 953109"/>
                  <a:gd name="connsiteX51" fmla="*/ 636080 w 956720"/>
                  <a:gd name="connsiteY51" fmla="*/ 802410 h 953109"/>
                  <a:gd name="connsiteX52" fmla="*/ 786979 w 956720"/>
                  <a:gd name="connsiteY52" fmla="*/ 802410 h 953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956720" h="953109">
                    <a:moveTo>
                      <a:pt x="756118" y="771548"/>
                    </a:moveTo>
                    <a:lnTo>
                      <a:pt x="668284" y="771548"/>
                    </a:lnTo>
                    <a:cubicBezTo>
                      <a:pt x="732292" y="702665"/>
                      <a:pt x="771548" y="610465"/>
                      <a:pt x="771548" y="509222"/>
                    </a:cubicBezTo>
                    <a:cubicBezTo>
                      <a:pt x="771548" y="425278"/>
                      <a:pt x="744266" y="344296"/>
                      <a:pt x="694301" y="277757"/>
                    </a:cubicBezTo>
                    <a:lnTo>
                      <a:pt x="817841" y="277757"/>
                    </a:lnTo>
                    <a:cubicBezTo>
                      <a:pt x="894410" y="277757"/>
                      <a:pt x="956720" y="215447"/>
                      <a:pt x="956720" y="138879"/>
                    </a:cubicBezTo>
                    <a:cubicBezTo>
                      <a:pt x="956720" y="62310"/>
                      <a:pt x="894410" y="0"/>
                      <a:pt x="817841" y="0"/>
                    </a:cubicBezTo>
                    <a:lnTo>
                      <a:pt x="725256" y="0"/>
                    </a:lnTo>
                    <a:cubicBezTo>
                      <a:pt x="648687" y="0"/>
                      <a:pt x="586377" y="62310"/>
                      <a:pt x="586377" y="138879"/>
                    </a:cubicBezTo>
                    <a:lnTo>
                      <a:pt x="586377" y="179663"/>
                    </a:lnTo>
                    <a:cubicBezTo>
                      <a:pt x="526057" y="142814"/>
                      <a:pt x="457297" y="123448"/>
                      <a:pt x="385774" y="123448"/>
                    </a:cubicBezTo>
                    <a:cubicBezTo>
                      <a:pt x="173058" y="123448"/>
                      <a:pt x="0" y="296506"/>
                      <a:pt x="0" y="509222"/>
                    </a:cubicBezTo>
                    <a:cubicBezTo>
                      <a:pt x="0" y="606900"/>
                      <a:pt x="37173" y="700535"/>
                      <a:pt x="103017" y="771548"/>
                    </a:cubicBezTo>
                    <a:lnTo>
                      <a:pt x="92586" y="771548"/>
                    </a:lnTo>
                    <a:lnTo>
                      <a:pt x="92586" y="802410"/>
                    </a:lnTo>
                    <a:lnTo>
                      <a:pt x="385774" y="802410"/>
                    </a:lnTo>
                    <a:cubicBezTo>
                      <a:pt x="547445" y="802410"/>
                      <a:pt x="678963" y="670892"/>
                      <a:pt x="678963" y="509222"/>
                    </a:cubicBezTo>
                    <a:cubicBezTo>
                      <a:pt x="678963" y="347552"/>
                      <a:pt x="547445" y="216034"/>
                      <a:pt x="385774" y="216034"/>
                    </a:cubicBezTo>
                    <a:cubicBezTo>
                      <a:pt x="224104" y="216034"/>
                      <a:pt x="92586" y="347552"/>
                      <a:pt x="92586" y="509222"/>
                    </a:cubicBezTo>
                    <a:cubicBezTo>
                      <a:pt x="92586" y="623874"/>
                      <a:pt x="158754" y="723373"/>
                      <a:pt x="254904" y="771548"/>
                    </a:cubicBezTo>
                    <a:lnTo>
                      <a:pt x="146887" y="771548"/>
                    </a:lnTo>
                    <a:cubicBezTo>
                      <a:pt x="73127" y="704331"/>
                      <a:pt x="30862" y="609091"/>
                      <a:pt x="30862" y="509222"/>
                    </a:cubicBezTo>
                    <a:cubicBezTo>
                      <a:pt x="30862" y="313526"/>
                      <a:pt x="190079" y="154310"/>
                      <a:pt x="385774" y="154310"/>
                    </a:cubicBezTo>
                    <a:cubicBezTo>
                      <a:pt x="458053" y="154310"/>
                      <a:pt x="527168" y="175975"/>
                      <a:pt x="586377" y="216666"/>
                    </a:cubicBezTo>
                    <a:lnTo>
                      <a:pt x="586377" y="277757"/>
                    </a:lnTo>
                    <a:lnTo>
                      <a:pt x="654520" y="277757"/>
                    </a:lnTo>
                    <a:cubicBezTo>
                      <a:pt x="710010" y="342135"/>
                      <a:pt x="740687" y="423981"/>
                      <a:pt x="740687" y="509222"/>
                    </a:cubicBezTo>
                    <a:cubicBezTo>
                      <a:pt x="740687" y="704918"/>
                      <a:pt x="581470" y="864134"/>
                      <a:pt x="385774" y="864134"/>
                    </a:cubicBezTo>
                    <a:lnTo>
                      <a:pt x="123448" y="864134"/>
                    </a:lnTo>
                    <a:lnTo>
                      <a:pt x="123448" y="894996"/>
                    </a:lnTo>
                    <a:lnTo>
                      <a:pt x="385774" y="894996"/>
                    </a:lnTo>
                    <a:lnTo>
                      <a:pt x="756118" y="894996"/>
                    </a:lnTo>
                    <a:lnTo>
                      <a:pt x="756118" y="953109"/>
                    </a:lnTo>
                    <a:lnTo>
                      <a:pt x="955856" y="833272"/>
                    </a:lnTo>
                    <a:lnTo>
                      <a:pt x="756118" y="713435"/>
                    </a:lnTo>
                    <a:close/>
                    <a:moveTo>
                      <a:pt x="123448" y="509222"/>
                    </a:moveTo>
                    <a:cubicBezTo>
                      <a:pt x="123448" y="364572"/>
                      <a:pt x="241124" y="246896"/>
                      <a:pt x="385774" y="246896"/>
                    </a:cubicBezTo>
                    <a:cubicBezTo>
                      <a:pt x="530424" y="246896"/>
                      <a:pt x="648101" y="364572"/>
                      <a:pt x="648101" y="509222"/>
                    </a:cubicBezTo>
                    <a:cubicBezTo>
                      <a:pt x="648101" y="653872"/>
                      <a:pt x="530424" y="771548"/>
                      <a:pt x="385774" y="771548"/>
                    </a:cubicBezTo>
                    <a:cubicBezTo>
                      <a:pt x="241124" y="771548"/>
                      <a:pt x="123448" y="653872"/>
                      <a:pt x="123448" y="509222"/>
                    </a:cubicBezTo>
                    <a:close/>
                    <a:moveTo>
                      <a:pt x="617239" y="138879"/>
                    </a:moveTo>
                    <a:cubicBezTo>
                      <a:pt x="617239" y="79315"/>
                      <a:pt x="665692" y="30862"/>
                      <a:pt x="725256" y="30862"/>
                    </a:cubicBezTo>
                    <a:lnTo>
                      <a:pt x="817841" y="30862"/>
                    </a:lnTo>
                    <a:cubicBezTo>
                      <a:pt x="877405" y="30862"/>
                      <a:pt x="925858" y="79315"/>
                      <a:pt x="925858" y="138879"/>
                    </a:cubicBezTo>
                    <a:cubicBezTo>
                      <a:pt x="925858" y="198442"/>
                      <a:pt x="877405" y="246896"/>
                      <a:pt x="817841" y="246896"/>
                    </a:cubicBezTo>
                    <a:lnTo>
                      <a:pt x="617239" y="246896"/>
                    </a:lnTo>
                    <a:close/>
                    <a:moveTo>
                      <a:pt x="786979" y="767938"/>
                    </a:moveTo>
                    <a:lnTo>
                      <a:pt x="895860" y="833272"/>
                    </a:lnTo>
                    <a:lnTo>
                      <a:pt x="786979" y="898607"/>
                    </a:lnTo>
                    <a:lnTo>
                      <a:pt x="786979" y="864134"/>
                    </a:lnTo>
                    <a:lnTo>
                      <a:pt x="536890" y="864134"/>
                    </a:lnTo>
                    <a:cubicBezTo>
                      <a:pt x="573153" y="848642"/>
                      <a:pt x="606514" y="827686"/>
                      <a:pt x="636080" y="802410"/>
                    </a:cubicBezTo>
                    <a:lnTo>
                      <a:pt x="786979" y="80241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D5BEC4CE-E74A-F155-D4CB-937F9F119E57}"/>
                  </a:ext>
                </a:extLst>
              </p:cNvPr>
              <p:cNvSpPr/>
              <p:nvPr/>
            </p:nvSpPr>
            <p:spPr>
              <a:xfrm>
                <a:off x="3649178" y="1640419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2CDFA68-88C0-6E91-8A5B-796FC2D37F3D}"/>
                  </a:ext>
                </a:extLst>
              </p:cNvPr>
              <p:cNvSpPr/>
              <p:nvPr/>
            </p:nvSpPr>
            <p:spPr>
              <a:xfrm>
                <a:off x="3618316" y="1733005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F1CF6643-7E4F-D06C-E5EC-2090F4739407}"/>
                  </a:ext>
                </a:extLst>
              </p:cNvPr>
              <p:cNvSpPr/>
              <p:nvPr/>
            </p:nvSpPr>
            <p:spPr>
              <a:xfrm>
                <a:off x="3680040" y="1733005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D11EA441-4504-79CA-0B79-AE4CFE3A2462}"/>
                  </a:ext>
                </a:extLst>
              </p:cNvPr>
              <p:cNvSpPr/>
              <p:nvPr/>
            </p:nvSpPr>
            <p:spPr>
              <a:xfrm>
                <a:off x="3772626" y="1146628"/>
                <a:ext cx="462929" cy="462929"/>
              </a:xfrm>
              <a:custGeom>
                <a:avLst/>
                <a:gdLst>
                  <a:gd name="connsiteX0" fmla="*/ 462929 w 462929"/>
                  <a:gd name="connsiteY0" fmla="*/ 231465 h 462929"/>
                  <a:gd name="connsiteX1" fmla="*/ 231465 w 462929"/>
                  <a:gd name="connsiteY1" fmla="*/ 0 h 462929"/>
                  <a:gd name="connsiteX2" fmla="*/ 0 w 462929"/>
                  <a:gd name="connsiteY2" fmla="*/ 231465 h 462929"/>
                  <a:gd name="connsiteX3" fmla="*/ 231465 w 462929"/>
                  <a:gd name="connsiteY3" fmla="*/ 462929 h 462929"/>
                  <a:gd name="connsiteX4" fmla="*/ 462929 w 462929"/>
                  <a:gd name="connsiteY4" fmla="*/ 231465 h 462929"/>
                  <a:gd name="connsiteX5" fmla="*/ 122352 w 462929"/>
                  <a:gd name="connsiteY5" fmla="*/ 318758 h 462929"/>
                  <a:gd name="connsiteX6" fmla="*/ 79284 w 462929"/>
                  <a:gd name="connsiteY6" fmla="*/ 361825 h 462929"/>
                  <a:gd name="connsiteX7" fmla="*/ 31633 w 462929"/>
                  <a:gd name="connsiteY7" fmla="*/ 246911 h 462929"/>
                  <a:gd name="connsiteX8" fmla="*/ 92586 w 462929"/>
                  <a:gd name="connsiteY8" fmla="*/ 246911 h 462929"/>
                  <a:gd name="connsiteX9" fmla="*/ 92586 w 462929"/>
                  <a:gd name="connsiteY9" fmla="*/ 216049 h 462929"/>
                  <a:gd name="connsiteX10" fmla="*/ 31649 w 462929"/>
                  <a:gd name="connsiteY10" fmla="*/ 216049 h 462929"/>
                  <a:gd name="connsiteX11" fmla="*/ 79300 w 462929"/>
                  <a:gd name="connsiteY11" fmla="*/ 101135 h 462929"/>
                  <a:gd name="connsiteX12" fmla="*/ 122368 w 462929"/>
                  <a:gd name="connsiteY12" fmla="*/ 144202 h 462929"/>
                  <a:gd name="connsiteX13" fmla="*/ 144187 w 462929"/>
                  <a:gd name="connsiteY13" fmla="*/ 122383 h 462929"/>
                  <a:gd name="connsiteX14" fmla="*/ 101119 w 462929"/>
                  <a:gd name="connsiteY14" fmla="*/ 79315 h 462929"/>
                  <a:gd name="connsiteX15" fmla="*/ 216034 w 462929"/>
                  <a:gd name="connsiteY15" fmla="*/ 31664 h 462929"/>
                  <a:gd name="connsiteX16" fmla="*/ 216034 w 462929"/>
                  <a:gd name="connsiteY16" fmla="*/ 92586 h 462929"/>
                  <a:gd name="connsiteX17" fmla="*/ 246896 w 462929"/>
                  <a:gd name="connsiteY17" fmla="*/ 92586 h 462929"/>
                  <a:gd name="connsiteX18" fmla="*/ 246896 w 462929"/>
                  <a:gd name="connsiteY18" fmla="*/ 31649 h 462929"/>
                  <a:gd name="connsiteX19" fmla="*/ 361810 w 462929"/>
                  <a:gd name="connsiteY19" fmla="*/ 79300 h 462929"/>
                  <a:gd name="connsiteX20" fmla="*/ 318742 w 462929"/>
                  <a:gd name="connsiteY20" fmla="*/ 122368 h 462929"/>
                  <a:gd name="connsiteX21" fmla="*/ 340561 w 462929"/>
                  <a:gd name="connsiteY21" fmla="*/ 144187 h 462929"/>
                  <a:gd name="connsiteX22" fmla="*/ 383629 w 462929"/>
                  <a:gd name="connsiteY22" fmla="*/ 101119 h 462929"/>
                  <a:gd name="connsiteX23" fmla="*/ 431280 w 462929"/>
                  <a:gd name="connsiteY23" fmla="*/ 216034 h 462929"/>
                  <a:gd name="connsiteX24" fmla="*/ 370343 w 462929"/>
                  <a:gd name="connsiteY24" fmla="*/ 216034 h 462929"/>
                  <a:gd name="connsiteX25" fmla="*/ 370343 w 462929"/>
                  <a:gd name="connsiteY25" fmla="*/ 246896 h 462929"/>
                  <a:gd name="connsiteX26" fmla="*/ 431280 w 462929"/>
                  <a:gd name="connsiteY26" fmla="*/ 246896 h 462929"/>
                  <a:gd name="connsiteX27" fmla="*/ 383629 w 462929"/>
                  <a:gd name="connsiteY27" fmla="*/ 361810 h 462929"/>
                  <a:gd name="connsiteX28" fmla="*/ 340561 w 462929"/>
                  <a:gd name="connsiteY28" fmla="*/ 318742 h 462929"/>
                  <a:gd name="connsiteX29" fmla="*/ 318742 w 462929"/>
                  <a:gd name="connsiteY29" fmla="*/ 340561 h 462929"/>
                  <a:gd name="connsiteX30" fmla="*/ 361810 w 462929"/>
                  <a:gd name="connsiteY30" fmla="*/ 383629 h 462929"/>
                  <a:gd name="connsiteX31" fmla="*/ 246896 w 462929"/>
                  <a:gd name="connsiteY31" fmla="*/ 431280 h 462929"/>
                  <a:gd name="connsiteX32" fmla="*/ 246896 w 462929"/>
                  <a:gd name="connsiteY32" fmla="*/ 370343 h 462929"/>
                  <a:gd name="connsiteX33" fmla="*/ 216034 w 462929"/>
                  <a:gd name="connsiteY33" fmla="*/ 370343 h 462929"/>
                  <a:gd name="connsiteX34" fmla="*/ 216034 w 462929"/>
                  <a:gd name="connsiteY34" fmla="*/ 431280 h 462929"/>
                  <a:gd name="connsiteX35" fmla="*/ 101119 w 462929"/>
                  <a:gd name="connsiteY35" fmla="*/ 383629 h 462929"/>
                  <a:gd name="connsiteX36" fmla="*/ 144187 w 462929"/>
                  <a:gd name="connsiteY36" fmla="*/ 340561 h 462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462929" h="462929">
                    <a:moveTo>
                      <a:pt x="462929" y="231465"/>
                    </a:moveTo>
                    <a:cubicBezTo>
                      <a:pt x="462929" y="103835"/>
                      <a:pt x="359094" y="0"/>
                      <a:pt x="231465" y="0"/>
                    </a:cubicBezTo>
                    <a:cubicBezTo>
                      <a:pt x="103835" y="0"/>
                      <a:pt x="0" y="103835"/>
                      <a:pt x="0" y="231465"/>
                    </a:cubicBezTo>
                    <a:cubicBezTo>
                      <a:pt x="0" y="359094"/>
                      <a:pt x="103835" y="462929"/>
                      <a:pt x="231465" y="462929"/>
                    </a:cubicBezTo>
                    <a:cubicBezTo>
                      <a:pt x="359094" y="462929"/>
                      <a:pt x="462929" y="359094"/>
                      <a:pt x="462929" y="231465"/>
                    </a:cubicBezTo>
                    <a:close/>
                    <a:moveTo>
                      <a:pt x="122352" y="318758"/>
                    </a:moveTo>
                    <a:lnTo>
                      <a:pt x="79284" y="361825"/>
                    </a:lnTo>
                    <a:cubicBezTo>
                      <a:pt x="52326" y="330408"/>
                      <a:pt x="34982" y="290611"/>
                      <a:pt x="31633" y="246911"/>
                    </a:cubicBezTo>
                    <a:lnTo>
                      <a:pt x="92586" y="246911"/>
                    </a:lnTo>
                    <a:lnTo>
                      <a:pt x="92586" y="216049"/>
                    </a:lnTo>
                    <a:lnTo>
                      <a:pt x="31649" y="216049"/>
                    </a:lnTo>
                    <a:cubicBezTo>
                      <a:pt x="34997" y="172333"/>
                      <a:pt x="52342" y="132552"/>
                      <a:pt x="79300" y="101135"/>
                    </a:cubicBezTo>
                    <a:lnTo>
                      <a:pt x="122368" y="144202"/>
                    </a:lnTo>
                    <a:lnTo>
                      <a:pt x="144187" y="122383"/>
                    </a:lnTo>
                    <a:lnTo>
                      <a:pt x="101119" y="79315"/>
                    </a:lnTo>
                    <a:cubicBezTo>
                      <a:pt x="132537" y="52357"/>
                      <a:pt x="172333" y="35013"/>
                      <a:pt x="216034" y="31664"/>
                    </a:cubicBezTo>
                    <a:lnTo>
                      <a:pt x="216034" y="92586"/>
                    </a:lnTo>
                    <a:lnTo>
                      <a:pt x="246896" y="92586"/>
                    </a:lnTo>
                    <a:lnTo>
                      <a:pt x="246896" y="31649"/>
                    </a:lnTo>
                    <a:cubicBezTo>
                      <a:pt x="290611" y="34997"/>
                      <a:pt x="330392" y="52342"/>
                      <a:pt x="361810" y="79300"/>
                    </a:cubicBezTo>
                    <a:lnTo>
                      <a:pt x="318742" y="122368"/>
                    </a:lnTo>
                    <a:lnTo>
                      <a:pt x="340561" y="144187"/>
                    </a:lnTo>
                    <a:lnTo>
                      <a:pt x="383629" y="101119"/>
                    </a:lnTo>
                    <a:cubicBezTo>
                      <a:pt x="410587" y="132537"/>
                      <a:pt x="427932" y="172333"/>
                      <a:pt x="431280" y="216034"/>
                    </a:cubicBezTo>
                    <a:lnTo>
                      <a:pt x="370343" y="216034"/>
                    </a:lnTo>
                    <a:lnTo>
                      <a:pt x="370343" y="246896"/>
                    </a:lnTo>
                    <a:lnTo>
                      <a:pt x="431280" y="246896"/>
                    </a:lnTo>
                    <a:cubicBezTo>
                      <a:pt x="427932" y="290611"/>
                      <a:pt x="410587" y="330392"/>
                      <a:pt x="383629" y="361810"/>
                    </a:cubicBezTo>
                    <a:lnTo>
                      <a:pt x="340561" y="318742"/>
                    </a:lnTo>
                    <a:lnTo>
                      <a:pt x="318742" y="340561"/>
                    </a:lnTo>
                    <a:lnTo>
                      <a:pt x="361810" y="383629"/>
                    </a:lnTo>
                    <a:cubicBezTo>
                      <a:pt x="330392" y="410587"/>
                      <a:pt x="290596" y="427932"/>
                      <a:pt x="246896" y="431280"/>
                    </a:cubicBezTo>
                    <a:lnTo>
                      <a:pt x="246896" y="370343"/>
                    </a:lnTo>
                    <a:lnTo>
                      <a:pt x="216034" y="370343"/>
                    </a:lnTo>
                    <a:lnTo>
                      <a:pt x="216034" y="431280"/>
                    </a:lnTo>
                    <a:cubicBezTo>
                      <a:pt x="172318" y="427932"/>
                      <a:pt x="132537" y="410587"/>
                      <a:pt x="101119" y="383629"/>
                    </a:cubicBezTo>
                    <a:lnTo>
                      <a:pt x="144187" y="340561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9825B8F8-5698-1664-98DC-B5A90AECE127}"/>
                  </a:ext>
                </a:extLst>
              </p:cNvPr>
              <p:cNvSpPr/>
              <p:nvPr/>
            </p:nvSpPr>
            <p:spPr>
              <a:xfrm>
                <a:off x="3957798" y="1270076"/>
                <a:ext cx="118926" cy="180650"/>
              </a:xfrm>
              <a:custGeom>
                <a:avLst/>
                <a:gdLst>
                  <a:gd name="connsiteX0" fmla="*/ 46293 w 118926"/>
                  <a:gd name="connsiteY0" fmla="*/ 154310 h 180650"/>
                  <a:gd name="connsiteX1" fmla="*/ 66122 w 118926"/>
                  <a:gd name="connsiteY1" fmla="*/ 149665 h 180650"/>
                  <a:gd name="connsiteX2" fmla="*/ 97107 w 118926"/>
                  <a:gd name="connsiteY2" fmla="*/ 180650 h 180650"/>
                  <a:gd name="connsiteX3" fmla="*/ 118926 w 118926"/>
                  <a:gd name="connsiteY3" fmla="*/ 158831 h 180650"/>
                  <a:gd name="connsiteX4" fmla="*/ 87941 w 118926"/>
                  <a:gd name="connsiteY4" fmla="*/ 127846 h 180650"/>
                  <a:gd name="connsiteX5" fmla="*/ 92586 w 118926"/>
                  <a:gd name="connsiteY5" fmla="*/ 108017 h 180650"/>
                  <a:gd name="connsiteX6" fmla="*/ 61724 w 118926"/>
                  <a:gd name="connsiteY6" fmla="*/ 64563 h 180650"/>
                  <a:gd name="connsiteX7" fmla="*/ 61724 w 118926"/>
                  <a:gd name="connsiteY7" fmla="*/ 0 h 180650"/>
                  <a:gd name="connsiteX8" fmla="*/ 30862 w 118926"/>
                  <a:gd name="connsiteY8" fmla="*/ 0 h 180650"/>
                  <a:gd name="connsiteX9" fmla="*/ 30862 w 118926"/>
                  <a:gd name="connsiteY9" fmla="*/ 64563 h 180650"/>
                  <a:gd name="connsiteX10" fmla="*/ 0 w 118926"/>
                  <a:gd name="connsiteY10" fmla="*/ 108017 h 180650"/>
                  <a:gd name="connsiteX11" fmla="*/ 46293 w 118926"/>
                  <a:gd name="connsiteY11" fmla="*/ 154310 h 180650"/>
                  <a:gd name="connsiteX12" fmla="*/ 46293 w 118926"/>
                  <a:gd name="connsiteY12" fmla="*/ 92586 h 180650"/>
                  <a:gd name="connsiteX13" fmla="*/ 61724 w 118926"/>
                  <a:gd name="connsiteY13" fmla="*/ 108017 h 180650"/>
                  <a:gd name="connsiteX14" fmla="*/ 46293 w 118926"/>
                  <a:gd name="connsiteY14" fmla="*/ 123448 h 180650"/>
                  <a:gd name="connsiteX15" fmla="*/ 30862 w 118926"/>
                  <a:gd name="connsiteY15" fmla="*/ 108017 h 180650"/>
                  <a:gd name="connsiteX16" fmla="*/ 46293 w 118926"/>
                  <a:gd name="connsiteY16" fmla="*/ 92586 h 18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8926" h="180650">
                    <a:moveTo>
                      <a:pt x="46293" y="154310"/>
                    </a:moveTo>
                    <a:cubicBezTo>
                      <a:pt x="53422" y="154310"/>
                      <a:pt x="60088" y="152566"/>
                      <a:pt x="66122" y="149665"/>
                    </a:cubicBezTo>
                    <a:lnTo>
                      <a:pt x="97107" y="180650"/>
                    </a:lnTo>
                    <a:lnTo>
                      <a:pt x="118926" y="158831"/>
                    </a:lnTo>
                    <a:lnTo>
                      <a:pt x="87941" y="127846"/>
                    </a:lnTo>
                    <a:cubicBezTo>
                      <a:pt x="90842" y="121812"/>
                      <a:pt x="92586" y="115146"/>
                      <a:pt x="92586" y="108017"/>
                    </a:cubicBezTo>
                    <a:cubicBezTo>
                      <a:pt x="92586" y="87926"/>
                      <a:pt x="79639" y="70952"/>
                      <a:pt x="61724" y="64563"/>
                    </a:cubicBezTo>
                    <a:lnTo>
                      <a:pt x="61724" y="0"/>
                    </a:lnTo>
                    <a:lnTo>
                      <a:pt x="30862" y="0"/>
                    </a:lnTo>
                    <a:lnTo>
                      <a:pt x="30862" y="64563"/>
                    </a:lnTo>
                    <a:cubicBezTo>
                      <a:pt x="12947" y="70952"/>
                      <a:pt x="0" y="87926"/>
                      <a:pt x="0" y="108017"/>
                    </a:cubicBezTo>
                    <a:cubicBezTo>
                      <a:pt x="0" y="133540"/>
                      <a:pt x="20770" y="154310"/>
                      <a:pt x="46293" y="154310"/>
                    </a:cubicBezTo>
                    <a:close/>
                    <a:moveTo>
                      <a:pt x="46293" y="92586"/>
                    </a:moveTo>
                    <a:cubicBezTo>
                      <a:pt x="54795" y="92586"/>
                      <a:pt x="61724" y="99514"/>
                      <a:pt x="61724" y="108017"/>
                    </a:cubicBezTo>
                    <a:cubicBezTo>
                      <a:pt x="61724" y="116519"/>
                      <a:pt x="54795" y="123448"/>
                      <a:pt x="46293" y="123448"/>
                    </a:cubicBezTo>
                    <a:cubicBezTo>
                      <a:pt x="37790" y="123448"/>
                      <a:pt x="30862" y="116519"/>
                      <a:pt x="30862" y="108017"/>
                    </a:cubicBezTo>
                    <a:cubicBezTo>
                      <a:pt x="30862" y="99514"/>
                      <a:pt x="37790" y="92586"/>
                      <a:pt x="46293" y="92586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0BD63311-9F41-D1E3-DB63-7B4EBA42EC23}"/>
                  </a:ext>
                </a:extLst>
              </p:cNvPr>
              <p:cNvSpPr/>
              <p:nvPr/>
            </p:nvSpPr>
            <p:spPr>
              <a:xfrm>
                <a:off x="4312710" y="930594"/>
                <a:ext cx="154309" cy="30861"/>
              </a:xfrm>
              <a:custGeom>
                <a:avLst/>
                <a:gdLst>
                  <a:gd name="connsiteX0" fmla="*/ 0 w 154309"/>
                  <a:gd name="connsiteY0" fmla="*/ 0 h 30861"/>
                  <a:gd name="connsiteX1" fmla="*/ 154310 w 154309"/>
                  <a:gd name="connsiteY1" fmla="*/ 0 h 30861"/>
                  <a:gd name="connsiteX2" fmla="*/ 154310 w 154309"/>
                  <a:gd name="connsiteY2" fmla="*/ 30862 h 30861"/>
                  <a:gd name="connsiteX3" fmla="*/ 0 w 154309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309" h="30861">
                    <a:moveTo>
                      <a:pt x="0" y="0"/>
                    </a:moveTo>
                    <a:lnTo>
                      <a:pt x="154310" y="0"/>
                    </a:lnTo>
                    <a:lnTo>
                      <a:pt x="154310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C99C56E3-6891-C0E5-EE23-46F6E0FA9FAB}"/>
                  </a:ext>
                </a:extLst>
              </p:cNvPr>
              <p:cNvSpPr/>
              <p:nvPr/>
            </p:nvSpPr>
            <p:spPr>
              <a:xfrm>
                <a:off x="4312710" y="992318"/>
                <a:ext cx="154309" cy="30861"/>
              </a:xfrm>
              <a:custGeom>
                <a:avLst/>
                <a:gdLst>
                  <a:gd name="connsiteX0" fmla="*/ 0 w 154309"/>
                  <a:gd name="connsiteY0" fmla="*/ 0 h 30861"/>
                  <a:gd name="connsiteX1" fmla="*/ 154310 w 154309"/>
                  <a:gd name="connsiteY1" fmla="*/ 0 h 30861"/>
                  <a:gd name="connsiteX2" fmla="*/ 154310 w 154309"/>
                  <a:gd name="connsiteY2" fmla="*/ 30862 h 30861"/>
                  <a:gd name="connsiteX3" fmla="*/ 0 w 154309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309" h="30861">
                    <a:moveTo>
                      <a:pt x="0" y="0"/>
                    </a:moveTo>
                    <a:lnTo>
                      <a:pt x="154310" y="0"/>
                    </a:lnTo>
                    <a:lnTo>
                      <a:pt x="154310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ED08F8E-9ED7-0D65-5D28-3A50D7552AF4}"/>
                  </a:ext>
                </a:extLst>
              </p:cNvPr>
              <p:cNvSpPr/>
              <p:nvPr/>
            </p:nvSpPr>
            <p:spPr>
              <a:xfrm>
                <a:off x="4436158" y="1054042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069D72BA-18CE-39FE-F00B-475363355A39}"/>
                  </a:ext>
                </a:extLst>
              </p:cNvPr>
              <p:cNvSpPr/>
              <p:nvPr/>
            </p:nvSpPr>
            <p:spPr>
              <a:xfrm>
                <a:off x="4374434" y="1054042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0F7D0826-BCBE-0E92-FB42-862BCDB908A7}"/>
                  </a:ext>
                </a:extLst>
              </p:cNvPr>
              <p:cNvSpPr/>
              <p:nvPr/>
            </p:nvSpPr>
            <p:spPr>
              <a:xfrm>
                <a:off x="4312710" y="1054042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D40DFF46-3593-63D6-9A87-08938D02FFD5}"/>
              </a:ext>
            </a:extLst>
          </p:cNvPr>
          <p:cNvGrpSpPr/>
          <p:nvPr/>
        </p:nvGrpSpPr>
        <p:grpSpPr>
          <a:xfrm>
            <a:off x="3549458" y="3451587"/>
            <a:ext cx="2210847" cy="1948018"/>
            <a:chOff x="3549458" y="3451587"/>
            <a:chExt cx="2210847" cy="1948018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851655FF-D36F-D1AC-B4A7-D985E0DF3F8B}"/>
                </a:ext>
              </a:extLst>
            </p:cNvPr>
            <p:cNvSpPr/>
            <p:nvPr/>
          </p:nvSpPr>
          <p:spPr>
            <a:xfrm>
              <a:off x="3549458" y="3451587"/>
              <a:ext cx="2210846" cy="194801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92761525-DD2E-D6E0-D68D-DCA835F97ADC}"/>
                </a:ext>
              </a:extLst>
            </p:cNvPr>
            <p:cNvGrpSpPr/>
            <p:nvPr/>
          </p:nvGrpSpPr>
          <p:grpSpPr>
            <a:xfrm>
              <a:off x="3549458" y="5030273"/>
              <a:ext cx="2210847" cy="369332"/>
              <a:chOff x="658813" y="5760006"/>
              <a:chExt cx="2210847" cy="369332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1C39F296-1891-DA98-0BBF-3AD96DE04960}"/>
                  </a:ext>
                </a:extLst>
              </p:cNvPr>
              <p:cNvSpPr/>
              <p:nvPr/>
            </p:nvSpPr>
            <p:spPr>
              <a:xfrm>
                <a:off x="658813" y="5760006"/>
                <a:ext cx="2210847" cy="369332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63D8353F-13A4-AE81-6FC8-C0E512883152}"/>
                  </a:ext>
                </a:extLst>
              </p:cNvPr>
              <p:cNvSpPr txBox="1"/>
              <p:nvPr/>
            </p:nvSpPr>
            <p:spPr>
              <a:xfrm>
                <a:off x="658813" y="5852339"/>
                <a:ext cx="2210847" cy="16158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defRPr sz="1050">
                    <a:solidFill>
                      <a:schemeClr val="bg1"/>
                    </a:solidFill>
                    <a:ea typeface="+mj-ea"/>
                  </a:defRPr>
                </a:lvl1pPr>
              </a:lstStyle>
              <a:p>
                <a:r>
                  <a:rPr lang="en-US" altLang="zh-CN" dirty="0"/>
                  <a:t>Respect the rules</a:t>
                </a:r>
              </a:p>
            </p:txBody>
          </p:sp>
        </p:grp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5551FFFB-C1FD-D900-DDFE-F5CABC9DCE4C}"/>
                </a:ext>
              </a:extLst>
            </p:cNvPr>
            <p:cNvCxnSpPr>
              <a:cxnSpLocks/>
            </p:cNvCxnSpPr>
            <p:nvPr/>
          </p:nvCxnSpPr>
          <p:spPr>
            <a:xfrm>
              <a:off x="3549458" y="3451587"/>
              <a:ext cx="221084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图形 22">
              <a:extLst>
                <a:ext uri="{FF2B5EF4-FFF2-40B4-BE49-F238E27FC236}">
                  <a16:creationId xmlns:a16="http://schemas.microsoft.com/office/drawing/2014/main" id="{8B0A9EB4-EEE2-E8A5-1C69-95D2D96D0E4A}"/>
                </a:ext>
              </a:extLst>
            </p:cNvPr>
            <p:cNvGrpSpPr/>
            <p:nvPr/>
          </p:nvGrpSpPr>
          <p:grpSpPr>
            <a:xfrm>
              <a:off x="4516382" y="3619646"/>
              <a:ext cx="276999" cy="276999"/>
              <a:chOff x="3602886" y="2241286"/>
              <a:chExt cx="987582" cy="987582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8C0C58CA-E208-1DE4-F24F-7B4376D6F5B1}"/>
                  </a:ext>
                </a:extLst>
              </p:cNvPr>
              <p:cNvSpPr/>
              <p:nvPr/>
            </p:nvSpPr>
            <p:spPr>
              <a:xfrm>
                <a:off x="3618316" y="2256716"/>
                <a:ext cx="956720" cy="956720"/>
              </a:xfrm>
              <a:custGeom>
                <a:avLst/>
                <a:gdLst>
                  <a:gd name="connsiteX0" fmla="*/ 855092 w 956720"/>
                  <a:gd name="connsiteY0" fmla="*/ 185172 h 956720"/>
                  <a:gd name="connsiteX1" fmla="*/ 802410 w 956720"/>
                  <a:gd name="connsiteY1" fmla="*/ 185172 h 956720"/>
                  <a:gd name="connsiteX2" fmla="*/ 802410 w 956720"/>
                  <a:gd name="connsiteY2" fmla="*/ 77155 h 956720"/>
                  <a:gd name="connsiteX3" fmla="*/ 725256 w 956720"/>
                  <a:gd name="connsiteY3" fmla="*/ 0 h 956720"/>
                  <a:gd name="connsiteX4" fmla="*/ 77155 w 956720"/>
                  <a:gd name="connsiteY4" fmla="*/ 0 h 956720"/>
                  <a:gd name="connsiteX5" fmla="*/ 0 w 956720"/>
                  <a:gd name="connsiteY5" fmla="*/ 77155 h 956720"/>
                  <a:gd name="connsiteX6" fmla="*/ 0 w 956720"/>
                  <a:gd name="connsiteY6" fmla="*/ 324050 h 956720"/>
                  <a:gd name="connsiteX7" fmla="*/ 77155 w 956720"/>
                  <a:gd name="connsiteY7" fmla="*/ 401205 h 956720"/>
                  <a:gd name="connsiteX8" fmla="*/ 133740 w 956720"/>
                  <a:gd name="connsiteY8" fmla="*/ 401205 h 956720"/>
                  <a:gd name="connsiteX9" fmla="*/ 277757 w 956720"/>
                  <a:gd name="connsiteY9" fmla="*/ 509222 h 956720"/>
                  <a:gd name="connsiteX10" fmla="*/ 277757 w 956720"/>
                  <a:gd name="connsiteY10" fmla="*/ 401205 h 956720"/>
                  <a:gd name="connsiteX11" fmla="*/ 339481 w 956720"/>
                  <a:gd name="connsiteY11" fmla="*/ 401205 h 956720"/>
                  <a:gd name="connsiteX12" fmla="*/ 339481 w 956720"/>
                  <a:gd name="connsiteY12" fmla="*/ 956720 h 956720"/>
                  <a:gd name="connsiteX13" fmla="*/ 956720 w 956720"/>
                  <a:gd name="connsiteY13" fmla="*/ 956720 h 956720"/>
                  <a:gd name="connsiteX14" fmla="*/ 956720 w 956720"/>
                  <a:gd name="connsiteY14" fmla="*/ 286800 h 956720"/>
                  <a:gd name="connsiteX15" fmla="*/ 864134 w 956720"/>
                  <a:gd name="connsiteY15" fmla="*/ 237853 h 956720"/>
                  <a:gd name="connsiteX16" fmla="*/ 904039 w 956720"/>
                  <a:gd name="connsiteY16" fmla="*/ 277757 h 956720"/>
                  <a:gd name="connsiteX17" fmla="*/ 864134 w 956720"/>
                  <a:gd name="connsiteY17" fmla="*/ 277757 h 956720"/>
                  <a:gd name="connsiteX18" fmla="*/ 246896 w 956720"/>
                  <a:gd name="connsiteY18" fmla="*/ 370343 h 956720"/>
                  <a:gd name="connsiteX19" fmla="*/ 246896 w 956720"/>
                  <a:gd name="connsiteY19" fmla="*/ 447498 h 956720"/>
                  <a:gd name="connsiteX20" fmla="*/ 144017 w 956720"/>
                  <a:gd name="connsiteY20" fmla="*/ 370343 h 956720"/>
                  <a:gd name="connsiteX21" fmla="*/ 77155 w 956720"/>
                  <a:gd name="connsiteY21" fmla="*/ 370343 h 956720"/>
                  <a:gd name="connsiteX22" fmla="*/ 30862 w 956720"/>
                  <a:gd name="connsiteY22" fmla="*/ 324050 h 956720"/>
                  <a:gd name="connsiteX23" fmla="*/ 30862 w 956720"/>
                  <a:gd name="connsiteY23" fmla="*/ 77155 h 956720"/>
                  <a:gd name="connsiteX24" fmla="*/ 77155 w 956720"/>
                  <a:gd name="connsiteY24" fmla="*/ 30862 h 956720"/>
                  <a:gd name="connsiteX25" fmla="*/ 725256 w 956720"/>
                  <a:gd name="connsiteY25" fmla="*/ 30862 h 956720"/>
                  <a:gd name="connsiteX26" fmla="*/ 771548 w 956720"/>
                  <a:gd name="connsiteY26" fmla="*/ 77155 h 956720"/>
                  <a:gd name="connsiteX27" fmla="*/ 771548 w 956720"/>
                  <a:gd name="connsiteY27" fmla="*/ 324050 h 956720"/>
                  <a:gd name="connsiteX28" fmla="*/ 725256 w 956720"/>
                  <a:gd name="connsiteY28" fmla="*/ 370343 h 956720"/>
                  <a:gd name="connsiteX29" fmla="*/ 370343 w 956720"/>
                  <a:gd name="connsiteY29" fmla="*/ 925858 h 956720"/>
                  <a:gd name="connsiteX30" fmla="*/ 370343 w 956720"/>
                  <a:gd name="connsiteY30" fmla="*/ 401205 h 956720"/>
                  <a:gd name="connsiteX31" fmla="*/ 725256 w 956720"/>
                  <a:gd name="connsiteY31" fmla="*/ 401205 h 956720"/>
                  <a:gd name="connsiteX32" fmla="*/ 802410 w 956720"/>
                  <a:gd name="connsiteY32" fmla="*/ 324050 h 956720"/>
                  <a:gd name="connsiteX33" fmla="*/ 802410 w 956720"/>
                  <a:gd name="connsiteY33" fmla="*/ 216034 h 956720"/>
                  <a:gd name="connsiteX34" fmla="*/ 833272 w 956720"/>
                  <a:gd name="connsiteY34" fmla="*/ 216034 h 956720"/>
                  <a:gd name="connsiteX35" fmla="*/ 833272 w 956720"/>
                  <a:gd name="connsiteY35" fmla="*/ 308619 h 956720"/>
                  <a:gd name="connsiteX36" fmla="*/ 925858 w 956720"/>
                  <a:gd name="connsiteY36" fmla="*/ 308619 h 956720"/>
                  <a:gd name="connsiteX37" fmla="*/ 925858 w 956720"/>
                  <a:gd name="connsiteY37" fmla="*/ 925858 h 956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956720" h="956720">
                    <a:moveTo>
                      <a:pt x="855092" y="185172"/>
                    </a:moveTo>
                    <a:lnTo>
                      <a:pt x="802410" y="185172"/>
                    </a:lnTo>
                    <a:lnTo>
                      <a:pt x="802410" y="77155"/>
                    </a:lnTo>
                    <a:cubicBezTo>
                      <a:pt x="802410" y="34612"/>
                      <a:pt x="767799" y="0"/>
                      <a:pt x="725256" y="0"/>
                    </a:cubicBezTo>
                    <a:lnTo>
                      <a:pt x="77155" y="0"/>
                    </a:lnTo>
                    <a:cubicBezTo>
                      <a:pt x="34612" y="0"/>
                      <a:pt x="0" y="34612"/>
                      <a:pt x="0" y="77155"/>
                    </a:cubicBezTo>
                    <a:lnTo>
                      <a:pt x="0" y="324050"/>
                    </a:lnTo>
                    <a:cubicBezTo>
                      <a:pt x="0" y="366594"/>
                      <a:pt x="34612" y="401205"/>
                      <a:pt x="77155" y="401205"/>
                    </a:cubicBezTo>
                    <a:lnTo>
                      <a:pt x="133740" y="401205"/>
                    </a:lnTo>
                    <a:lnTo>
                      <a:pt x="277757" y="509222"/>
                    </a:lnTo>
                    <a:lnTo>
                      <a:pt x="277757" y="401205"/>
                    </a:lnTo>
                    <a:lnTo>
                      <a:pt x="339481" y="401205"/>
                    </a:lnTo>
                    <a:lnTo>
                      <a:pt x="339481" y="956720"/>
                    </a:lnTo>
                    <a:lnTo>
                      <a:pt x="956720" y="956720"/>
                    </a:lnTo>
                    <a:lnTo>
                      <a:pt x="956720" y="286800"/>
                    </a:lnTo>
                    <a:close/>
                    <a:moveTo>
                      <a:pt x="864134" y="237853"/>
                    </a:moveTo>
                    <a:lnTo>
                      <a:pt x="904039" y="277757"/>
                    </a:lnTo>
                    <a:lnTo>
                      <a:pt x="864134" y="277757"/>
                    </a:lnTo>
                    <a:close/>
                    <a:moveTo>
                      <a:pt x="246896" y="370343"/>
                    </a:moveTo>
                    <a:lnTo>
                      <a:pt x="246896" y="447498"/>
                    </a:lnTo>
                    <a:lnTo>
                      <a:pt x="144017" y="370343"/>
                    </a:lnTo>
                    <a:lnTo>
                      <a:pt x="77155" y="370343"/>
                    </a:lnTo>
                    <a:cubicBezTo>
                      <a:pt x="51632" y="370343"/>
                      <a:pt x="30862" y="349573"/>
                      <a:pt x="30862" y="324050"/>
                    </a:cubicBezTo>
                    <a:lnTo>
                      <a:pt x="30862" y="77155"/>
                    </a:lnTo>
                    <a:cubicBezTo>
                      <a:pt x="30862" y="51632"/>
                      <a:pt x="51632" y="30862"/>
                      <a:pt x="77155" y="30862"/>
                    </a:cubicBezTo>
                    <a:lnTo>
                      <a:pt x="725256" y="30862"/>
                    </a:lnTo>
                    <a:cubicBezTo>
                      <a:pt x="750778" y="30862"/>
                      <a:pt x="771548" y="51632"/>
                      <a:pt x="771548" y="77155"/>
                    </a:cubicBezTo>
                    <a:lnTo>
                      <a:pt x="771548" y="324050"/>
                    </a:lnTo>
                    <a:cubicBezTo>
                      <a:pt x="771548" y="349573"/>
                      <a:pt x="750778" y="370343"/>
                      <a:pt x="725256" y="370343"/>
                    </a:cubicBezTo>
                    <a:close/>
                    <a:moveTo>
                      <a:pt x="370343" y="925858"/>
                    </a:moveTo>
                    <a:lnTo>
                      <a:pt x="370343" y="401205"/>
                    </a:lnTo>
                    <a:lnTo>
                      <a:pt x="725256" y="401205"/>
                    </a:lnTo>
                    <a:cubicBezTo>
                      <a:pt x="767799" y="401205"/>
                      <a:pt x="802410" y="366594"/>
                      <a:pt x="802410" y="324050"/>
                    </a:cubicBezTo>
                    <a:lnTo>
                      <a:pt x="802410" y="216034"/>
                    </a:lnTo>
                    <a:lnTo>
                      <a:pt x="833272" y="216034"/>
                    </a:lnTo>
                    <a:lnTo>
                      <a:pt x="833272" y="308619"/>
                    </a:lnTo>
                    <a:lnTo>
                      <a:pt x="925858" y="308619"/>
                    </a:lnTo>
                    <a:lnTo>
                      <a:pt x="925858" y="925858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404DFFC-9AC1-49A2-DD10-DF6C74B152AB}"/>
                  </a:ext>
                </a:extLst>
              </p:cNvPr>
              <p:cNvSpPr/>
              <p:nvPr/>
            </p:nvSpPr>
            <p:spPr>
              <a:xfrm>
                <a:off x="4019522" y="3120851"/>
                <a:ext cx="185171" cy="30861"/>
              </a:xfrm>
              <a:custGeom>
                <a:avLst/>
                <a:gdLst>
                  <a:gd name="connsiteX0" fmla="*/ 0 w 185171"/>
                  <a:gd name="connsiteY0" fmla="*/ 0 h 30861"/>
                  <a:gd name="connsiteX1" fmla="*/ 185172 w 185171"/>
                  <a:gd name="connsiteY1" fmla="*/ 0 h 30861"/>
                  <a:gd name="connsiteX2" fmla="*/ 185172 w 185171"/>
                  <a:gd name="connsiteY2" fmla="*/ 30862 h 30861"/>
                  <a:gd name="connsiteX3" fmla="*/ 0 w 18517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171" h="30861">
                    <a:moveTo>
                      <a:pt x="0" y="0"/>
                    </a:moveTo>
                    <a:lnTo>
                      <a:pt x="185172" y="0"/>
                    </a:lnTo>
                    <a:lnTo>
                      <a:pt x="18517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3E58B8C0-16FF-5842-94BC-C6FEADAFDDEF}"/>
                  </a:ext>
                </a:extLst>
              </p:cNvPr>
              <p:cNvSpPr/>
              <p:nvPr/>
            </p:nvSpPr>
            <p:spPr>
              <a:xfrm>
                <a:off x="4019522" y="3059127"/>
                <a:ext cx="185171" cy="30861"/>
              </a:xfrm>
              <a:custGeom>
                <a:avLst/>
                <a:gdLst>
                  <a:gd name="connsiteX0" fmla="*/ 0 w 185171"/>
                  <a:gd name="connsiteY0" fmla="*/ 0 h 30861"/>
                  <a:gd name="connsiteX1" fmla="*/ 185172 w 185171"/>
                  <a:gd name="connsiteY1" fmla="*/ 0 h 30861"/>
                  <a:gd name="connsiteX2" fmla="*/ 185172 w 185171"/>
                  <a:gd name="connsiteY2" fmla="*/ 30862 h 30861"/>
                  <a:gd name="connsiteX3" fmla="*/ 0 w 18517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171" h="30861">
                    <a:moveTo>
                      <a:pt x="0" y="0"/>
                    </a:moveTo>
                    <a:lnTo>
                      <a:pt x="185172" y="0"/>
                    </a:lnTo>
                    <a:lnTo>
                      <a:pt x="18517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F00564B4-980F-C496-FEBB-93158EA6B020}"/>
                  </a:ext>
                </a:extLst>
              </p:cNvPr>
              <p:cNvSpPr/>
              <p:nvPr/>
            </p:nvSpPr>
            <p:spPr>
              <a:xfrm>
                <a:off x="4019522" y="2997403"/>
                <a:ext cx="185171" cy="30861"/>
              </a:xfrm>
              <a:custGeom>
                <a:avLst/>
                <a:gdLst>
                  <a:gd name="connsiteX0" fmla="*/ 0 w 185171"/>
                  <a:gd name="connsiteY0" fmla="*/ 0 h 30861"/>
                  <a:gd name="connsiteX1" fmla="*/ 185172 w 185171"/>
                  <a:gd name="connsiteY1" fmla="*/ 0 h 30861"/>
                  <a:gd name="connsiteX2" fmla="*/ 185172 w 185171"/>
                  <a:gd name="connsiteY2" fmla="*/ 30862 h 30861"/>
                  <a:gd name="connsiteX3" fmla="*/ 0 w 18517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171" h="30861">
                    <a:moveTo>
                      <a:pt x="0" y="0"/>
                    </a:moveTo>
                    <a:lnTo>
                      <a:pt x="185172" y="0"/>
                    </a:lnTo>
                    <a:lnTo>
                      <a:pt x="18517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50E9557F-C868-C0DE-E5A7-E9FE64B87130}"/>
                  </a:ext>
                </a:extLst>
              </p:cNvPr>
              <p:cNvSpPr/>
              <p:nvPr/>
            </p:nvSpPr>
            <p:spPr>
              <a:xfrm>
                <a:off x="4235555" y="2873955"/>
                <a:ext cx="277757" cy="277757"/>
              </a:xfrm>
              <a:custGeom>
                <a:avLst/>
                <a:gdLst>
                  <a:gd name="connsiteX0" fmla="*/ 138879 w 277757"/>
                  <a:gd name="connsiteY0" fmla="*/ 0 h 277757"/>
                  <a:gd name="connsiteX1" fmla="*/ 123448 w 277757"/>
                  <a:gd name="connsiteY1" fmla="*/ 0 h 277757"/>
                  <a:gd name="connsiteX2" fmla="*/ 123448 w 277757"/>
                  <a:gd name="connsiteY2" fmla="*/ 123448 h 277757"/>
                  <a:gd name="connsiteX3" fmla="*/ 0 w 277757"/>
                  <a:gd name="connsiteY3" fmla="*/ 123448 h 277757"/>
                  <a:gd name="connsiteX4" fmla="*/ 0 w 277757"/>
                  <a:gd name="connsiteY4" fmla="*/ 138879 h 277757"/>
                  <a:gd name="connsiteX5" fmla="*/ 138879 w 277757"/>
                  <a:gd name="connsiteY5" fmla="*/ 277757 h 277757"/>
                  <a:gd name="connsiteX6" fmla="*/ 277757 w 277757"/>
                  <a:gd name="connsiteY6" fmla="*/ 138879 h 277757"/>
                  <a:gd name="connsiteX7" fmla="*/ 138879 w 277757"/>
                  <a:gd name="connsiteY7" fmla="*/ 0 h 277757"/>
                  <a:gd name="connsiteX8" fmla="*/ 245676 w 277757"/>
                  <a:gd name="connsiteY8" fmla="*/ 123448 h 277757"/>
                  <a:gd name="connsiteX9" fmla="*/ 154310 w 277757"/>
                  <a:gd name="connsiteY9" fmla="*/ 123448 h 277757"/>
                  <a:gd name="connsiteX10" fmla="*/ 154310 w 277757"/>
                  <a:gd name="connsiteY10" fmla="*/ 31958 h 277757"/>
                  <a:gd name="connsiteX11" fmla="*/ 245676 w 277757"/>
                  <a:gd name="connsiteY11" fmla="*/ 123448 h 277757"/>
                  <a:gd name="connsiteX12" fmla="*/ 138879 w 277757"/>
                  <a:gd name="connsiteY12" fmla="*/ 246896 h 277757"/>
                  <a:gd name="connsiteX13" fmla="*/ 31958 w 277757"/>
                  <a:gd name="connsiteY13" fmla="*/ 154310 h 277757"/>
                  <a:gd name="connsiteX14" fmla="*/ 138879 w 277757"/>
                  <a:gd name="connsiteY14" fmla="*/ 154310 h 277757"/>
                  <a:gd name="connsiteX15" fmla="*/ 154310 w 277757"/>
                  <a:gd name="connsiteY15" fmla="*/ 154310 h 277757"/>
                  <a:gd name="connsiteX16" fmla="*/ 245661 w 277757"/>
                  <a:gd name="connsiteY16" fmla="*/ 154310 h 277757"/>
                  <a:gd name="connsiteX17" fmla="*/ 138879 w 277757"/>
                  <a:gd name="connsiteY17" fmla="*/ 246896 h 27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77757" h="277757">
                    <a:moveTo>
                      <a:pt x="138879" y="0"/>
                    </a:moveTo>
                    <a:lnTo>
                      <a:pt x="123448" y="0"/>
                    </a:lnTo>
                    <a:lnTo>
                      <a:pt x="123448" y="123448"/>
                    </a:lnTo>
                    <a:lnTo>
                      <a:pt x="0" y="123448"/>
                    </a:lnTo>
                    <a:lnTo>
                      <a:pt x="0" y="138879"/>
                    </a:lnTo>
                    <a:cubicBezTo>
                      <a:pt x="0" y="215463"/>
                      <a:pt x="62310" y="277757"/>
                      <a:pt x="138879" y="277757"/>
                    </a:cubicBezTo>
                    <a:cubicBezTo>
                      <a:pt x="215447" y="277757"/>
                      <a:pt x="277757" y="215463"/>
                      <a:pt x="277757" y="138879"/>
                    </a:cubicBezTo>
                    <a:cubicBezTo>
                      <a:pt x="277757" y="62295"/>
                      <a:pt x="215447" y="0"/>
                      <a:pt x="138879" y="0"/>
                    </a:cubicBezTo>
                    <a:close/>
                    <a:moveTo>
                      <a:pt x="245676" y="123448"/>
                    </a:moveTo>
                    <a:lnTo>
                      <a:pt x="154310" y="123448"/>
                    </a:lnTo>
                    <a:lnTo>
                      <a:pt x="154310" y="31958"/>
                    </a:lnTo>
                    <a:cubicBezTo>
                      <a:pt x="201528" y="38747"/>
                      <a:pt x="238887" y="76229"/>
                      <a:pt x="245676" y="123448"/>
                    </a:cubicBezTo>
                    <a:close/>
                    <a:moveTo>
                      <a:pt x="138879" y="246896"/>
                    </a:moveTo>
                    <a:cubicBezTo>
                      <a:pt x="84546" y="246896"/>
                      <a:pt x="39472" y="206590"/>
                      <a:pt x="31958" y="154310"/>
                    </a:cubicBezTo>
                    <a:lnTo>
                      <a:pt x="138879" y="154310"/>
                    </a:lnTo>
                    <a:lnTo>
                      <a:pt x="154310" y="154310"/>
                    </a:lnTo>
                    <a:lnTo>
                      <a:pt x="245661" y="154310"/>
                    </a:lnTo>
                    <a:cubicBezTo>
                      <a:pt x="238131" y="206559"/>
                      <a:pt x="193180" y="246896"/>
                      <a:pt x="138879" y="246896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F20CDEB3-3AB8-EB02-86C0-3283E83063E7}"/>
                  </a:ext>
                </a:extLst>
              </p:cNvPr>
              <p:cNvSpPr/>
              <p:nvPr/>
            </p:nvSpPr>
            <p:spPr>
              <a:xfrm>
                <a:off x="4173831" y="2812231"/>
                <a:ext cx="154309" cy="154309"/>
              </a:xfrm>
              <a:custGeom>
                <a:avLst/>
                <a:gdLst>
                  <a:gd name="connsiteX0" fmla="*/ 0 w 154309"/>
                  <a:gd name="connsiteY0" fmla="*/ 154310 h 154309"/>
                  <a:gd name="connsiteX1" fmla="*/ 154310 w 154309"/>
                  <a:gd name="connsiteY1" fmla="*/ 154310 h 154309"/>
                  <a:gd name="connsiteX2" fmla="*/ 154310 w 154309"/>
                  <a:gd name="connsiteY2" fmla="*/ 0 h 154309"/>
                  <a:gd name="connsiteX3" fmla="*/ 138879 w 154309"/>
                  <a:gd name="connsiteY3" fmla="*/ 0 h 154309"/>
                  <a:gd name="connsiteX4" fmla="*/ 0 w 154309"/>
                  <a:gd name="connsiteY4" fmla="*/ 138879 h 154309"/>
                  <a:gd name="connsiteX5" fmla="*/ 123448 w 154309"/>
                  <a:gd name="connsiteY5" fmla="*/ 31958 h 154309"/>
                  <a:gd name="connsiteX6" fmla="*/ 123448 w 154309"/>
                  <a:gd name="connsiteY6" fmla="*/ 123448 h 154309"/>
                  <a:gd name="connsiteX7" fmla="*/ 31958 w 154309"/>
                  <a:gd name="connsiteY7" fmla="*/ 123448 h 154309"/>
                  <a:gd name="connsiteX8" fmla="*/ 123448 w 154309"/>
                  <a:gd name="connsiteY8" fmla="*/ 31958 h 154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309" h="154309">
                    <a:moveTo>
                      <a:pt x="0" y="154310"/>
                    </a:moveTo>
                    <a:lnTo>
                      <a:pt x="154310" y="154310"/>
                    </a:lnTo>
                    <a:lnTo>
                      <a:pt x="154310" y="0"/>
                    </a:lnTo>
                    <a:lnTo>
                      <a:pt x="138879" y="0"/>
                    </a:lnTo>
                    <a:cubicBezTo>
                      <a:pt x="62310" y="0"/>
                      <a:pt x="0" y="62295"/>
                      <a:pt x="0" y="138879"/>
                    </a:cubicBezTo>
                    <a:close/>
                    <a:moveTo>
                      <a:pt x="123448" y="31958"/>
                    </a:moveTo>
                    <a:lnTo>
                      <a:pt x="123448" y="123448"/>
                    </a:lnTo>
                    <a:lnTo>
                      <a:pt x="31958" y="123448"/>
                    </a:lnTo>
                    <a:cubicBezTo>
                      <a:pt x="38747" y="76198"/>
                      <a:pt x="76214" y="38747"/>
                      <a:pt x="123448" y="31958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6DA0FD95-8195-C9B3-BE88-939050272578}"/>
                  </a:ext>
                </a:extLst>
              </p:cNvPr>
              <p:cNvSpPr/>
              <p:nvPr/>
            </p:nvSpPr>
            <p:spPr>
              <a:xfrm>
                <a:off x="4019522" y="2750507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99BB7C91-E188-D426-334B-3E582F875D20}"/>
                  </a:ext>
                </a:extLst>
              </p:cNvPr>
              <p:cNvSpPr/>
              <p:nvPr/>
            </p:nvSpPr>
            <p:spPr>
              <a:xfrm>
                <a:off x="4081246" y="2750507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D4647504-D7F9-2CC3-108B-269187907A0E}"/>
                  </a:ext>
                </a:extLst>
              </p:cNvPr>
              <p:cNvSpPr/>
              <p:nvPr/>
            </p:nvSpPr>
            <p:spPr>
              <a:xfrm>
                <a:off x="4142969" y="2750507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85C1BAF4-3E69-9242-9B5A-2B070BE665B5}"/>
                  </a:ext>
                </a:extLst>
              </p:cNvPr>
              <p:cNvSpPr/>
              <p:nvPr/>
            </p:nvSpPr>
            <p:spPr>
              <a:xfrm>
                <a:off x="4019522" y="2812231"/>
                <a:ext cx="154309" cy="30861"/>
              </a:xfrm>
              <a:custGeom>
                <a:avLst/>
                <a:gdLst>
                  <a:gd name="connsiteX0" fmla="*/ 0 w 154309"/>
                  <a:gd name="connsiteY0" fmla="*/ 0 h 30861"/>
                  <a:gd name="connsiteX1" fmla="*/ 154310 w 154309"/>
                  <a:gd name="connsiteY1" fmla="*/ 0 h 30861"/>
                  <a:gd name="connsiteX2" fmla="*/ 154310 w 154309"/>
                  <a:gd name="connsiteY2" fmla="*/ 30862 h 30861"/>
                  <a:gd name="connsiteX3" fmla="*/ 0 w 154309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309" h="30861">
                    <a:moveTo>
                      <a:pt x="0" y="0"/>
                    </a:moveTo>
                    <a:lnTo>
                      <a:pt x="154310" y="0"/>
                    </a:lnTo>
                    <a:lnTo>
                      <a:pt x="154310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090B03C8-2457-53ED-A443-93C55D5E875C}"/>
                  </a:ext>
                </a:extLst>
              </p:cNvPr>
              <p:cNvSpPr/>
              <p:nvPr/>
            </p:nvSpPr>
            <p:spPr>
              <a:xfrm>
                <a:off x="4482451" y="2750507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A47F8E7-B036-2590-37BB-0C1FAC671648}"/>
                  </a:ext>
                </a:extLst>
              </p:cNvPr>
              <p:cNvSpPr/>
              <p:nvPr/>
            </p:nvSpPr>
            <p:spPr>
              <a:xfrm>
                <a:off x="4482451" y="2812231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A48C86AC-3C24-062F-82BF-A4020898D35D}"/>
                  </a:ext>
                </a:extLst>
              </p:cNvPr>
              <p:cNvSpPr/>
              <p:nvPr/>
            </p:nvSpPr>
            <p:spPr>
              <a:xfrm>
                <a:off x="4482451" y="2873955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1DDB2DE7-B7A8-4871-A5D9-E83065976188}"/>
                  </a:ext>
                </a:extLst>
              </p:cNvPr>
              <p:cNvSpPr/>
              <p:nvPr/>
            </p:nvSpPr>
            <p:spPr>
              <a:xfrm>
                <a:off x="3676291" y="2349302"/>
                <a:ext cx="223517" cy="222699"/>
              </a:xfrm>
              <a:custGeom>
                <a:avLst/>
                <a:gdLst>
                  <a:gd name="connsiteX0" fmla="*/ 196313 w 223517"/>
                  <a:gd name="connsiteY0" fmla="*/ 30229 h 222699"/>
                  <a:gd name="connsiteX1" fmla="*/ 156485 w 223517"/>
                  <a:gd name="connsiteY1" fmla="*/ 43839 h 222699"/>
                  <a:gd name="connsiteX2" fmla="*/ 156485 w 223517"/>
                  <a:gd name="connsiteY2" fmla="*/ 0 h 222699"/>
                  <a:gd name="connsiteX3" fmla="*/ 67063 w 223517"/>
                  <a:gd name="connsiteY3" fmla="*/ 0 h 222699"/>
                  <a:gd name="connsiteX4" fmla="*/ 67063 w 223517"/>
                  <a:gd name="connsiteY4" fmla="*/ 43839 h 222699"/>
                  <a:gd name="connsiteX5" fmla="*/ 27220 w 223517"/>
                  <a:gd name="connsiteY5" fmla="*/ 30229 h 222699"/>
                  <a:gd name="connsiteX6" fmla="*/ 0 w 223517"/>
                  <a:gd name="connsiteY6" fmla="*/ 118294 h 222699"/>
                  <a:gd name="connsiteX7" fmla="*/ 40090 w 223517"/>
                  <a:gd name="connsiteY7" fmla="*/ 131981 h 222699"/>
                  <a:gd name="connsiteX8" fmla="*/ 15385 w 223517"/>
                  <a:gd name="connsiteY8" fmla="*/ 167735 h 222699"/>
                  <a:gd name="connsiteX9" fmla="*/ 87324 w 223517"/>
                  <a:gd name="connsiteY9" fmla="*/ 222700 h 222699"/>
                  <a:gd name="connsiteX10" fmla="*/ 111767 w 223517"/>
                  <a:gd name="connsiteY10" fmla="*/ 187317 h 222699"/>
                  <a:gd name="connsiteX11" fmla="*/ 136209 w 223517"/>
                  <a:gd name="connsiteY11" fmla="*/ 222700 h 222699"/>
                  <a:gd name="connsiteX12" fmla="*/ 208148 w 223517"/>
                  <a:gd name="connsiteY12" fmla="*/ 167735 h 222699"/>
                  <a:gd name="connsiteX13" fmla="*/ 183428 w 223517"/>
                  <a:gd name="connsiteY13" fmla="*/ 131981 h 222699"/>
                  <a:gd name="connsiteX14" fmla="*/ 223518 w 223517"/>
                  <a:gd name="connsiteY14" fmla="*/ 118294 h 222699"/>
                  <a:gd name="connsiteX15" fmla="*/ 134851 w 223517"/>
                  <a:gd name="connsiteY15" fmla="*/ 115979 h 222699"/>
                  <a:gd name="connsiteX16" fmla="*/ 166037 w 223517"/>
                  <a:gd name="connsiteY16" fmla="*/ 161084 h 222699"/>
                  <a:gd name="connsiteX17" fmla="*/ 143215 w 223517"/>
                  <a:gd name="connsiteY17" fmla="*/ 178521 h 222699"/>
                  <a:gd name="connsiteX18" fmla="*/ 111767 w 223517"/>
                  <a:gd name="connsiteY18" fmla="*/ 133000 h 222699"/>
                  <a:gd name="connsiteX19" fmla="*/ 80334 w 223517"/>
                  <a:gd name="connsiteY19" fmla="*/ 178505 h 222699"/>
                  <a:gd name="connsiteX20" fmla="*/ 57511 w 223517"/>
                  <a:gd name="connsiteY20" fmla="*/ 161068 h 222699"/>
                  <a:gd name="connsiteX21" fmla="*/ 88697 w 223517"/>
                  <a:gd name="connsiteY21" fmla="*/ 115964 h 222699"/>
                  <a:gd name="connsiteX22" fmla="*/ 38346 w 223517"/>
                  <a:gd name="connsiteY22" fmla="*/ 98758 h 222699"/>
                  <a:gd name="connsiteX23" fmla="*/ 47327 w 223517"/>
                  <a:gd name="connsiteY23" fmla="*/ 69702 h 222699"/>
                  <a:gd name="connsiteX24" fmla="*/ 97910 w 223517"/>
                  <a:gd name="connsiteY24" fmla="*/ 86984 h 222699"/>
                  <a:gd name="connsiteX25" fmla="*/ 97910 w 223517"/>
                  <a:gd name="connsiteY25" fmla="*/ 30862 h 222699"/>
                  <a:gd name="connsiteX26" fmla="*/ 125608 w 223517"/>
                  <a:gd name="connsiteY26" fmla="*/ 30862 h 222699"/>
                  <a:gd name="connsiteX27" fmla="*/ 125608 w 223517"/>
                  <a:gd name="connsiteY27" fmla="*/ 87000 h 222699"/>
                  <a:gd name="connsiteX28" fmla="*/ 176191 w 223517"/>
                  <a:gd name="connsiteY28" fmla="*/ 69717 h 222699"/>
                  <a:gd name="connsiteX29" fmla="*/ 185172 w 223517"/>
                  <a:gd name="connsiteY29" fmla="*/ 98774 h 2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23517" h="222699">
                    <a:moveTo>
                      <a:pt x="196313" y="30229"/>
                    </a:moveTo>
                    <a:lnTo>
                      <a:pt x="156485" y="43839"/>
                    </a:lnTo>
                    <a:lnTo>
                      <a:pt x="156485" y="0"/>
                    </a:lnTo>
                    <a:lnTo>
                      <a:pt x="67063" y="0"/>
                    </a:lnTo>
                    <a:lnTo>
                      <a:pt x="67063" y="43839"/>
                    </a:lnTo>
                    <a:lnTo>
                      <a:pt x="27220" y="30229"/>
                    </a:lnTo>
                    <a:lnTo>
                      <a:pt x="0" y="118294"/>
                    </a:lnTo>
                    <a:lnTo>
                      <a:pt x="40090" y="131981"/>
                    </a:lnTo>
                    <a:lnTo>
                      <a:pt x="15385" y="167735"/>
                    </a:lnTo>
                    <a:lnTo>
                      <a:pt x="87324" y="222700"/>
                    </a:lnTo>
                    <a:lnTo>
                      <a:pt x="111767" y="187317"/>
                    </a:lnTo>
                    <a:lnTo>
                      <a:pt x="136209" y="222700"/>
                    </a:lnTo>
                    <a:lnTo>
                      <a:pt x="208148" y="167735"/>
                    </a:lnTo>
                    <a:lnTo>
                      <a:pt x="183428" y="131981"/>
                    </a:lnTo>
                    <a:lnTo>
                      <a:pt x="223518" y="118294"/>
                    </a:lnTo>
                    <a:close/>
                    <a:moveTo>
                      <a:pt x="134851" y="115979"/>
                    </a:moveTo>
                    <a:lnTo>
                      <a:pt x="166037" y="161084"/>
                    </a:lnTo>
                    <a:lnTo>
                      <a:pt x="143215" y="178521"/>
                    </a:lnTo>
                    <a:lnTo>
                      <a:pt x="111767" y="133000"/>
                    </a:lnTo>
                    <a:lnTo>
                      <a:pt x="80334" y="178505"/>
                    </a:lnTo>
                    <a:lnTo>
                      <a:pt x="57511" y="161068"/>
                    </a:lnTo>
                    <a:lnTo>
                      <a:pt x="88697" y="115964"/>
                    </a:lnTo>
                    <a:lnTo>
                      <a:pt x="38346" y="98758"/>
                    </a:lnTo>
                    <a:lnTo>
                      <a:pt x="47327" y="69702"/>
                    </a:lnTo>
                    <a:lnTo>
                      <a:pt x="97910" y="86984"/>
                    </a:lnTo>
                    <a:lnTo>
                      <a:pt x="97910" y="30862"/>
                    </a:lnTo>
                    <a:lnTo>
                      <a:pt x="125608" y="30862"/>
                    </a:lnTo>
                    <a:lnTo>
                      <a:pt x="125608" y="87000"/>
                    </a:lnTo>
                    <a:lnTo>
                      <a:pt x="176191" y="69717"/>
                    </a:lnTo>
                    <a:lnTo>
                      <a:pt x="185172" y="98774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FE14A63C-57C4-C9C1-FB69-195AE61CA636}"/>
                  </a:ext>
                </a:extLst>
              </p:cNvPr>
              <p:cNvSpPr/>
              <p:nvPr/>
            </p:nvSpPr>
            <p:spPr>
              <a:xfrm>
                <a:off x="3907771" y="2349302"/>
                <a:ext cx="223502" cy="222699"/>
              </a:xfrm>
              <a:custGeom>
                <a:avLst/>
                <a:gdLst>
                  <a:gd name="connsiteX0" fmla="*/ 196297 w 223502"/>
                  <a:gd name="connsiteY0" fmla="*/ 30229 h 222699"/>
                  <a:gd name="connsiteX1" fmla="*/ 156470 w 223502"/>
                  <a:gd name="connsiteY1" fmla="*/ 43839 h 222699"/>
                  <a:gd name="connsiteX2" fmla="*/ 156470 w 223502"/>
                  <a:gd name="connsiteY2" fmla="*/ 0 h 222699"/>
                  <a:gd name="connsiteX3" fmla="*/ 67048 w 223502"/>
                  <a:gd name="connsiteY3" fmla="*/ 0 h 222699"/>
                  <a:gd name="connsiteX4" fmla="*/ 67048 w 223502"/>
                  <a:gd name="connsiteY4" fmla="*/ 43839 h 222699"/>
                  <a:gd name="connsiteX5" fmla="*/ 27220 w 223502"/>
                  <a:gd name="connsiteY5" fmla="*/ 30229 h 222699"/>
                  <a:gd name="connsiteX6" fmla="*/ 0 w 223502"/>
                  <a:gd name="connsiteY6" fmla="*/ 118294 h 222699"/>
                  <a:gd name="connsiteX7" fmla="*/ 40090 w 223502"/>
                  <a:gd name="connsiteY7" fmla="*/ 131981 h 222699"/>
                  <a:gd name="connsiteX8" fmla="*/ 15369 w 223502"/>
                  <a:gd name="connsiteY8" fmla="*/ 167735 h 222699"/>
                  <a:gd name="connsiteX9" fmla="*/ 87308 w 223502"/>
                  <a:gd name="connsiteY9" fmla="*/ 222700 h 222699"/>
                  <a:gd name="connsiteX10" fmla="*/ 111751 w 223502"/>
                  <a:gd name="connsiteY10" fmla="*/ 187317 h 222699"/>
                  <a:gd name="connsiteX11" fmla="*/ 136194 w 223502"/>
                  <a:gd name="connsiteY11" fmla="*/ 222700 h 222699"/>
                  <a:gd name="connsiteX12" fmla="*/ 208133 w 223502"/>
                  <a:gd name="connsiteY12" fmla="*/ 167735 h 222699"/>
                  <a:gd name="connsiteX13" fmla="*/ 183412 w 223502"/>
                  <a:gd name="connsiteY13" fmla="*/ 131981 h 222699"/>
                  <a:gd name="connsiteX14" fmla="*/ 223502 w 223502"/>
                  <a:gd name="connsiteY14" fmla="*/ 118294 h 222699"/>
                  <a:gd name="connsiteX15" fmla="*/ 134836 w 223502"/>
                  <a:gd name="connsiteY15" fmla="*/ 115979 h 222699"/>
                  <a:gd name="connsiteX16" fmla="*/ 166022 w 223502"/>
                  <a:gd name="connsiteY16" fmla="*/ 161084 h 222699"/>
                  <a:gd name="connsiteX17" fmla="*/ 143199 w 223502"/>
                  <a:gd name="connsiteY17" fmla="*/ 178521 h 222699"/>
                  <a:gd name="connsiteX18" fmla="*/ 111751 w 223502"/>
                  <a:gd name="connsiteY18" fmla="*/ 133000 h 222699"/>
                  <a:gd name="connsiteX19" fmla="*/ 80318 w 223502"/>
                  <a:gd name="connsiteY19" fmla="*/ 178505 h 222699"/>
                  <a:gd name="connsiteX20" fmla="*/ 57496 w 223502"/>
                  <a:gd name="connsiteY20" fmla="*/ 161068 h 222699"/>
                  <a:gd name="connsiteX21" fmla="*/ 88682 w 223502"/>
                  <a:gd name="connsiteY21" fmla="*/ 115964 h 222699"/>
                  <a:gd name="connsiteX22" fmla="*/ 38331 w 223502"/>
                  <a:gd name="connsiteY22" fmla="*/ 98758 h 222699"/>
                  <a:gd name="connsiteX23" fmla="*/ 47311 w 223502"/>
                  <a:gd name="connsiteY23" fmla="*/ 69702 h 222699"/>
                  <a:gd name="connsiteX24" fmla="*/ 97894 w 223502"/>
                  <a:gd name="connsiteY24" fmla="*/ 86984 h 222699"/>
                  <a:gd name="connsiteX25" fmla="*/ 97894 w 223502"/>
                  <a:gd name="connsiteY25" fmla="*/ 30862 h 222699"/>
                  <a:gd name="connsiteX26" fmla="*/ 125593 w 223502"/>
                  <a:gd name="connsiteY26" fmla="*/ 30862 h 222699"/>
                  <a:gd name="connsiteX27" fmla="*/ 125593 w 223502"/>
                  <a:gd name="connsiteY27" fmla="*/ 87000 h 222699"/>
                  <a:gd name="connsiteX28" fmla="*/ 176175 w 223502"/>
                  <a:gd name="connsiteY28" fmla="*/ 69717 h 222699"/>
                  <a:gd name="connsiteX29" fmla="*/ 185156 w 223502"/>
                  <a:gd name="connsiteY29" fmla="*/ 98774 h 2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23502" h="222699">
                    <a:moveTo>
                      <a:pt x="196297" y="30229"/>
                    </a:moveTo>
                    <a:lnTo>
                      <a:pt x="156470" y="43839"/>
                    </a:lnTo>
                    <a:lnTo>
                      <a:pt x="156470" y="0"/>
                    </a:lnTo>
                    <a:lnTo>
                      <a:pt x="67048" y="0"/>
                    </a:lnTo>
                    <a:lnTo>
                      <a:pt x="67048" y="43839"/>
                    </a:lnTo>
                    <a:lnTo>
                      <a:pt x="27220" y="30229"/>
                    </a:lnTo>
                    <a:lnTo>
                      <a:pt x="0" y="118294"/>
                    </a:lnTo>
                    <a:lnTo>
                      <a:pt x="40090" y="131981"/>
                    </a:lnTo>
                    <a:lnTo>
                      <a:pt x="15369" y="167735"/>
                    </a:lnTo>
                    <a:lnTo>
                      <a:pt x="87308" y="222700"/>
                    </a:lnTo>
                    <a:lnTo>
                      <a:pt x="111751" y="187317"/>
                    </a:lnTo>
                    <a:lnTo>
                      <a:pt x="136194" y="222700"/>
                    </a:lnTo>
                    <a:lnTo>
                      <a:pt x="208133" y="167735"/>
                    </a:lnTo>
                    <a:lnTo>
                      <a:pt x="183412" y="131981"/>
                    </a:lnTo>
                    <a:lnTo>
                      <a:pt x="223502" y="118294"/>
                    </a:lnTo>
                    <a:close/>
                    <a:moveTo>
                      <a:pt x="134836" y="115979"/>
                    </a:moveTo>
                    <a:lnTo>
                      <a:pt x="166022" y="161084"/>
                    </a:lnTo>
                    <a:lnTo>
                      <a:pt x="143199" y="178521"/>
                    </a:lnTo>
                    <a:lnTo>
                      <a:pt x="111751" y="133000"/>
                    </a:lnTo>
                    <a:lnTo>
                      <a:pt x="80318" y="178505"/>
                    </a:lnTo>
                    <a:lnTo>
                      <a:pt x="57496" y="161068"/>
                    </a:lnTo>
                    <a:lnTo>
                      <a:pt x="88682" y="115964"/>
                    </a:lnTo>
                    <a:lnTo>
                      <a:pt x="38331" y="98758"/>
                    </a:lnTo>
                    <a:lnTo>
                      <a:pt x="47311" y="69702"/>
                    </a:lnTo>
                    <a:lnTo>
                      <a:pt x="97894" y="86984"/>
                    </a:lnTo>
                    <a:lnTo>
                      <a:pt x="97894" y="30862"/>
                    </a:lnTo>
                    <a:lnTo>
                      <a:pt x="125593" y="30862"/>
                    </a:lnTo>
                    <a:lnTo>
                      <a:pt x="125593" y="87000"/>
                    </a:lnTo>
                    <a:lnTo>
                      <a:pt x="176175" y="69717"/>
                    </a:lnTo>
                    <a:lnTo>
                      <a:pt x="185156" y="98774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B67E7E9F-89C5-ED69-B5F6-2021FA9BAD45}"/>
                  </a:ext>
                </a:extLst>
              </p:cNvPr>
              <p:cNvSpPr/>
              <p:nvPr/>
            </p:nvSpPr>
            <p:spPr>
              <a:xfrm>
                <a:off x="4139220" y="2349302"/>
                <a:ext cx="223517" cy="222699"/>
              </a:xfrm>
              <a:custGeom>
                <a:avLst/>
                <a:gdLst>
                  <a:gd name="connsiteX0" fmla="*/ 183428 w 223517"/>
                  <a:gd name="connsiteY0" fmla="*/ 131981 h 222699"/>
                  <a:gd name="connsiteX1" fmla="*/ 223518 w 223517"/>
                  <a:gd name="connsiteY1" fmla="*/ 118294 h 222699"/>
                  <a:gd name="connsiteX2" fmla="*/ 196297 w 223517"/>
                  <a:gd name="connsiteY2" fmla="*/ 30229 h 222699"/>
                  <a:gd name="connsiteX3" fmla="*/ 156470 w 223517"/>
                  <a:gd name="connsiteY3" fmla="*/ 43839 h 222699"/>
                  <a:gd name="connsiteX4" fmla="*/ 156470 w 223517"/>
                  <a:gd name="connsiteY4" fmla="*/ 0 h 222699"/>
                  <a:gd name="connsiteX5" fmla="*/ 67048 w 223517"/>
                  <a:gd name="connsiteY5" fmla="*/ 0 h 222699"/>
                  <a:gd name="connsiteX6" fmla="*/ 67048 w 223517"/>
                  <a:gd name="connsiteY6" fmla="*/ 43839 h 222699"/>
                  <a:gd name="connsiteX7" fmla="*/ 27220 w 223517"/>
                  <a:gd name="connsiteY7" fmla="*/ 30229 h 222699"/>
                  <a:gd name="connsiteX8" fmla="*/ 0 w 223517"/>
                  <a:gd name="connsiteY8" fmla="*/ 118294 h 222699"/>
                  <a:gd name="connsiteX9" fmla="*/ 40090 w 223517"/>
                  <a:gd name="connsiteY9" fmla="*/ 131981 h 222699"/>
                  <a:gd name="connsiteX10" fmla="*/ 15369 w 223517"/>
                  <a:gd name="connsiteY10" fmla="*/ 167735 h 222699"/>
                  <a:gd name="connsiteX11" fmla="*/ 87308 w 223517"/>
                  <a:gd name="connsiteY11" fmla="*/ 222700 h 222699"/>
                  <a:gd name="connsiteX12" fmla="*/ 111767 w 223517"/>
                  <a:gd name="connsiteY12" fmla="*/ 187317 h 222699"/>
                  <a:gd name="connsiteX13" fmla="*/ 136209 w 223517"/>
                  <a:gd name="connsiteY13" fmla="*/ 222700 h 222699"/>
                  <a:gd name="connsiteX14" fmla="*/ 208148 w 223517"/>
                  <a:gd name="connsiteY14" fmla="*/ 167735 h 222699"/>
                  <a:gd name="connsiteX15" fmla="*/ 143199 w 223517"/>
                  <a:gd name="connsiteY15" fmla="*/ 178505 h 222699"/>
                  <a:gd name="connsiteX16" fmla="*/ 111767 w 223517"/>
                  <a:gd name="connsiteY16" fmla="*/ 133000 h 222699"/>
                  <a:gd name="connsiteX17" fmla="*/ 80334 w 223517"/>
                  <a:gd name="connsiteY17" fmla="*/ 178505 h 222699"/>
                  <a:gd name="connsiteX18" fmla="*/ 57511 w 223517"/>
                  <a:gd name="connsiteY18" fmla="*/ 161068 h 222699"/>
                  <a:gd name="connsiteX19" fmla="*/ 88697 w 223517"/>
                  <a:gd name="connsiteY19" fmla="*/ 115964 h 222699"/>
                  <a:gd name="connsiteX20" fmla="*/ 38346 w 223517"/>
                  <a:gd name="connsiteY20" fmla="*/ 98758 h 222699"/>
                  <a:gd name="connsiteX21" fmla="*/ 47327 w 223517"/>
                  <a:gd name="connsiteY21" fmla="*/ 69702 h 222699"/>
                  <a:gd name="connsiteX22" fmla="*/ 97910 w 223517"/>
                  <a:gd name="connsiteY22" fmla="*/ 86984 h 222699"/>
                  <a:gd name="connsiteX23" fmla="*/ 97910 w 223517"/>
                  <a:gd name="connsiteY23" fmla="*/ 30862 h 222699"/>
                  <a:gd name="connsiteX24" fmla="*/ 125608 w 223517"/>
                  <a:gd name="connsiteY24" fmla="*/ 30862 h 222699"/>
                  <a:gd name="connsiteX25" fmla="*/ 125608 w 223517"/>
                  <a:gd name="connsiteY25" fmla="*/ 87000 h 222699"/>
                  <a:gd name="connsiteX26" fmla="*/ 176191 w 223517"/>
                  <a:gd name="connsiteY26" fmla="*/ 69717 h 222699"/>
                  <a:gd name="connsiteX27" fmla="*/ 185172 w 223517"/>
                  <a:gd name="connsiteY27" fmla="*/ 98774 h 222699"/>
                  <a:gd name="connsiteX28" fmla="*/ 134836 w 223517"/>
                  <a:gd name="connsiteY28" fmla="*/ 115979 h 222699"/>
                  <a:gd name="connsiteX29" fmla="*/ 166022 w 223517"/>
                  <a:gd name="connsiteY29" fmla="*/ 161084 h 2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23517" h="222699">
                    <a:moveTo>
                      <a:pt x="183428" y="131981"/>
                    </a:moveTo>
                    <a:lnTo>
                      <a:pt x="223518" y="118294"/>
                    </a:lnTo>
                    <a:lnTo>
                      <a:pt x="196297" y="30229"/>
                    </a:lnTo>
                    <a:lnTo>
                      <a:pt x="156470" y="43839"/>
                    </a:lnTo>
                    <a:lnTo>
                      <a:pt x="156470" y="0"/>
                    </a:lnTo>
                    <a:lnTo>
                      <a:pt x="67048" y="0"/>
                    </a:lnTo>
                    <a:lnTo>
                      <a:pt x="67048" y="43839"/>
                    </a:lnTo>
                    <a:lnTo>
                      <a:pt x="27220" y="30229"/>
                    </a:lnTo>
                    <a:lnTo>
                      <a:pt x="0" y="118294"/>
                    </a:lnTo>
                    <a:lnTo>
                      <a:pt x="40090" y="131981"/>
                    </a:lnTo>
                    <a:lnTo>
                      <a:pt x="15369" y="167735"/>
                    </a:lnTo>
                    <a:lnTo>
                      <a:pt x="87308" y="222700"/>
                    </a:lnTo>
                    <a:lnTo>
                      <a:pt x="111767" y="187317"/>
                    </a:lnTo>
                    <a:lnTo>
                      <a:pt x="136209" y="222700"/>
                    </a:lnTo>
                    <a:lnTo>
                      <a:pt x="208148" y="167735"/>
                    </a:lnTo>
                    <a:close/>
                    <a:moveTo>
                      <a:pt x="143199" y="178505"/>
                    </a:moveTo>
                    <a:lnTo>
                      <a:pt x="111767" y="133000"/>
                    </a:lnTo>
                    <a:lnTo>
                      <a:pt x="80334" y="178505"/>
                    </a:lnTo>
                    <a:lnTo>
                      <a:pt x="57511" y="161068"/>
                    </a:lnTo>
                    <a:lnTo>
                      <a:pt x="88697" y="115964"/>
                    </a:lnTo>
                    <a:lnTo>
                      <a:pt x="38346" y="98758"/>
                    </a:lnTo>
                    <a:lnTo>
                      <a:pt x="47327" y="69702"/>
                    </a:lnTo>
                    <a:lnTo>
                      <a:pt x="97910" y="86984"/>
                    </a:lnTo>
                    <a:lnTo>
                      <a:pt x="97910" y="30862"/>
                    </a:lnTo>
                    <a:lnTo>
                      <a:pt x="125608" y="30862"/>
                    </a:lnTo>
                    <a:lnTo>
                      <a:pt x="125608" y="87000"/>
                    </a:lnTo>
                    <a:lnTo>
                      <a:pt x="176191" y="69717"/>
                    </a:lnTo>
                    <a:lnTo>
                      <a:pt x="185172" y="98774"/>
                    </a:lnTo>
                    <a:lnTo>
                      <a:pt x="134836" y="115979"/>
                    </a:lnTo>
                    <a:lnTo>
                      <a:pt x="166022" y="161084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86B74D0-1417-F7D2-9AD5-06EACEDE4AF5}"/>
                </a:ext>
              </a:extLst>
            </p:cNvPr>
            <p:cNvSpPr txBox="1"/>
            <p:nvPr/>
          </p:nvSpPr>
          <p:spPr>
            <a:xfrm>
              <a:off x="3849194" y="3977551"/>
              <a:ext cx="1611374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800" b="1" spc="0" dirty="0">
                  <a:solidFill>
                    <a:schemeClr val="accent1"/>
                  </a:solidFill>
                  <a:latin typeface="+mj-ea"/>
                  <a:ea typeface="+mj-ea"/>
                </a:rPr>
                <a:t>因地制宜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EA1B121-321E-A2CE-388D-EE7B2D4E663B}"/>
                </a:ext>
              </a:extLst>
            </p:cNvPr>
            <p:cNvSpPr txBox="1"/>
            <p:nvPr/>
          </p:nvSpPr>
          <p:spPr>
            <a:xfrm>
              <a:off x="3549458" y="4311856"/>
              <a:ext cx="2210847" cy="64569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</a:rPr>
                <a:t>请输入你的内容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</a:rPr>
                <a:t>请输入你的内容内容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</a:rPr>
                <a:t>请输入你的内容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EBE3DA7D-8450-2A9E-23AB-2C7B881959FC}"/>
              </a:ext>
            </a:extLst>
          </p:cNvPr>
          <p:cNvGrpSpPr/>
          <p:nvPr/>
        </p:nvGrpSpPr>
        <p:grpSpPr>
          <a:xfrm>
            <a:off x="6426441" y="2689060"/>
            <a:ext cx="2214656" cy="1941128"/>
            <a:chOff x="6426441" y="2689060"/>
            <a:chExt cx="2214656" cy="1941128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474DCAF9-100F-12AA-C1D6-1DE44038FE9C}"/>
                </a:ext>
              </a:extLst>
            </p:cNvPr>
            <p:cNvSpPr/>
            <p:nvPr/>
          </p:nvSpPr>
          <p:spPr>
            <a:xfrm>
              <a:off x="6426441" y="2689060"/>
              <a:ext cx="2210846" cy="193731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5577D5BC-87C6-3C16-3F26-34887FF8B0FF}"/>
                </a:ext>
              </a:extLst>
            </p:cNvPr>
            <p:cNvSpPr/>
            <p:nvPr/>
          </p:nvSpPr>
          <p:spPr>
            <a:xfrm>
              <a:off x="6430251" y="4259388"/>
              <a:ext cx="2210846" cy="370800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22000">
                  <a:schemeClr val="accent1"/>
                </a:gs>
              </a:gsLst>
              <a:lin ang="13500000" scaled="1"/>
              <a:tileRect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b="1">
                <a:solidFill>
                  <a:srgbClr val="FFFFFF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EC23F20-89BD-A603-E9AF-3F08A5CAB75D}"/>
                </a:ext>
              </a:extLst>
            </p:cNvPr>
            <p:cNvSpPr txBox="1"/>
            <p:nvPr/>
          </p:nvSpPr>
          <p:spPr>
            <a:xfrm>
              <a:off x="6428542" y="4358437"/>
              <a:ext cx="2210847" cy="16158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  <a:ea typeface="+mj-ea"/>
                </a:rPr>
                <a:t>Respect the rules</a:t>
              </a: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21E43A34-9693-F665-9BB0-B3BEB92F5CE1}"/>
                </a:ext>
              </a:extLst>
            </p:cNvPr>
            <p:cNvCxnSpPr>
              <a:cxnSpLocks/>
            </p:cNvCxnSpPr>
            <p:nvPr/>
          </p:nvCxnSpPr>
          <p:spPr>
            <a:xfrm>
              <a:off x="6428542" y="2689060"/>
              <a:ext cx="221084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图形 8">
              <a:extLst>
                <a:ext uri="{FF2B5EF4-FFF2-40B4-BE49-F238E27FC236}">
                  <a16:creationId xmlns:a16="http://schemas.microsoft.com/office/drawing/2014/main" id="{A61EC1CF-0E42-5243-B0EE-B5BAB6C0AB67}"/>
                </a:ext>
              </a:extLst>
            </p:cNvPr>
            <p:cNvGrpSpPr/>
            <p:nvPr/>
          </p:nvGrpSpPr>
          <p:grpSpPr>
            <a:xfrm>
              <a:off x="7395466" y="2853057"/>
              <a:ext cx="276999" cy="276999"/>
              <a:chOff x="4935768" y="853440"/>
              <a:chExt cx="987582" cy="987582"/>
            </a:xfrm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08703243-826C-F898-5934-18ED06DB1578}"/>
                  </a:ext>
                </a:extLst>
              </p:cNvPr>
              <p:cNvSpPr/>
              <p:nvPr/>
            </p:nvSpPr>
            <p:spPr>
              <a:xfrm>
                <a:off x="4951198" y="868870"/>
                <a:ext cx="956720" cy="956720"/>
              </a:xfrm>
              <a:custGeom>
                <a:avLst/>
                <a:gdLst>
                  <a:gd name="connsiteX0" fmla="*/ 956720 w 956720"/>
                  <a:gd name="connsiteY0" fmla="*/ 308619 h 956720"/>
                  <a:gd name="connsiteX1" fmla="*/ 956720 w 956720"/>
                  <a:gd name="connsiteY1" fmla="*/ 0 h 956720"/>
                  <a:gd name="connsiteX2" fmla="*/ 771548 w 956720"/>
                  <a:gd name="connsiteY2" fmla="*/ 0 h 956720"/>
                  <a:gd name="connsiteX3" fmla="*/ 771548 w 956720"/>
                  <a:gd name="connsiteY3" fmla="*/ 30908 h 956720"/>
                  <a:gd name="connsiteX4" fmla="*/ 493344 w 956720"/>
                  <a:gd name="connsiteY4" fmla="*/ 30862 h 956720"/>
                  <a:gd name="connsiteX5" fmla="*/ 493313 w 956720"/>
                  <a:gd name="connsiteY5" fmla="*/ 30862 h 956720"/>
                  <a:gd name="connsiteX6" fmla="*/ 351487 w 956720"/>
                  <a:gd name="connsiteY6" fmla="*/ 89623 h 956720"/>
                  <a:gd name="connsiteX7" fmla="*/ 255938 w 956720"/>
                  <a:gd name="connsiteY7" fmla="*/ 185172 h 956720"/>
                  <a:gd name="connsiteX8" fmla="*/ 61724 w 956720"/>
                  <a:gd name="connsiteY8" fmla="*/ 185172 h 956720"/>
                  <a:gd name="connsiteX9" fmla="*/ 61724 w 956720"/>
                  <a:gd name="connsiteY9" fmla="*/ 462929 h 956720"/>
                  <a:gd name="connsiteX10" fmla="*/ 0 w 956720"/>
                  <a:gd name="connsiteY10" fmla="*/ 462929 h 956720"/>
                  <a:gd name="connsiteX11" fmla="*/ 0 w 956720"/>
                  <a:gd name="connsiteY11" fmla="*/ 956720 h 956720"/>
                  <a:gd name="connsiteX12" fmla="*/ 601808 w 956720"/>
                  <a:gd name="connsiteY12" fmla="*/ 956720 h 956720"/>
                  <a:gd name="connsiteX13" fmla="*/ 617239 w 956720"/>
                  <a:gd name="connsiteY13" fmla="*/ 956720 h 956720"/>
                  <a:gd name="connsiteX14" fmla="*/ 956720 w 956720"/>
                  <a:gd name="connsiteY14" fmla="*/ 956720 h 956720"/>
                  <a:gd name="connsiteX15" fmla="*/ 956720 w 956720"/>
                  <a:gd name="connsiteY15" fmla="*/ 462929 h 956720"/>
                  <a:gd name="connsiteX16" fmla="*/ 678963 w 956720"/>
                  <a:gd name="connsiteY16" fmla="*/ 462929 h 956720"/>
                  <a:gd name="connsiteX17" fmla="*/ 678963 w 956720"/>
                  <a:gd name="connsiteY17" fmla="*/ 315008 h 956720"/>
                  <a:gd name="connsiteX18" fmla="*/ 702665 w 956720"/>
                  <a:gd name="connsiteY18" fmla="*/ 291306 h 956720"/>
                  <a:gd name="connsiteX19" fmla="*/ 735394 w 956720"/>
                  <a:gd name="connsiteY19" fmla="*/ 277757 h 956720"/>
                  <a:gd name="connsiteX20" fmla="*/ 771548 w 956720"/>
                  <a:gd name="connsiteY20" fmla="*/ 277757 h 956720"/>
                  <a:gd name="connsiteX21" fmla="*/ 771548 w 956720"/>
                  <a:gd name="connsiteY21" fmla="*/ 308619 h 956720"/>
                  <a:gd name="connsiteX22" fmla="*/ 802410 w 956720"/>
                  <a:gd name="connsiteY22" fmla="*/ 30862 h 956720"/>
                  <a:gd name="connsiteX23" fmla="*/ 833272 w 956720"/>
                  <a:gd name="connsiteY23" fmla="*/ 30862 h 956720"/>
                  <a:gd name="connsiteX24" fmla="*/ 833272 w 956720"/>
                  <a:gd name="connsiteY24" fmla="*/ 61724 h 956720"/>
                  <a:gd name="connsiteX25" fmla="*/ 864134 w 956720"/>
                  <a:gd name="connsiteY25" fmla="*/ 61724 h 956720"/>
                  <a:gd name="connsiteX26" fmla="*/ 864134 w 956720"/>
                  <a:gd name="connsiteY26" fmla="*/ 30862 h 956720"/>
                  <a:gd name="connsiteX27" fmla="*/ 925858 w 956720"/>
                  <a:gd name="connsiteY27" fmla="*/ 30862 h 956720"/>
                  <a:gd name="connsiteX28" fmla="*/ 925858 w 956720"/>
                  <a:gd name="connsiteY28" fmla="*/ 277757 h 956720"/>
                  <a:gd name="connsiteX29" fmla="*/ 864134 w 956720"/>
                  <a:gd name="connsiteY29" fmla="*/ 277757 h 956720"/>
                  <a:gd name="connsiteX30" fmla="*/ 864134 w 956720"/>
                  <a:gd name="connsiteY30" fmla="*/ 92586 h 956720"/>
                  <a:gd name="connsiteX31" fmla="*/ 833272 w 956720"/>
                  <a:gd name="connsiteY31" fmla="*/ 92586 h 956720"/>
                  <a:gd name="connsiteX32" fmla="*/ 833272 w 956720"/>
                  <a:gd name="connsiteY32" fmla="*/ 277757 h 956720"/>
                  <a:gd name="connsiteX33" fmla="*/ 802410 w 956720"/>
                  <a:gd name="connsiteY33" fmla="*/ 277757 h 956720"/>
                  <a:gd name="connsiteX34" fmla="*/ 586377 w 956720"/>
                  <a:gd name="connsiteY34" fmla="*/ 925858 h 956720"/>
                  <a:gd name="connsiteX35" fmla="*/ 30862 w 956720"/>
                  <a:gd name="connsiteY35" fmla="*/ 925858 h 956720"/>
                  <a:gd name="connsiteX36" fmla="*/ 30862 w 956720"/>
                  <a:gd name="connsiteY36" fmla="*/ 493791 h 956720"/>
                  <a:gd name="connsiteX37" fmla="*/ 586377 w 956720"/>
                  <a:gd name="connsiteY37" fmla="*/ 493791 h 956720"/>
                  <a:gd name="connsiteX38" fmla="*/ 771548 w 956720"/>
                  <a:gd name="connsiteY38" fmla="*/ 925858 h 956720"/>
                  <a:gd name="connsiteX39" fmla="*/ 771548 w 956720"/>
                  <a:gd name="connsiteY39" fmla="*/ 493791 h 956720"/>
                  <a:gd name="connsiteX40" fmla="*/ 833272 w 956720"/>
                  <a:gd name="connsiteY40" fmla="*/ 493791 h 956720"/>
                  <a:gd name="connsiteX41" fmla="*/ 833272 w 956720"/>
                  <a:gd name="connsiteY41" fmla="*/ 925858 h 956720"/>
                  <a:gd name="connsiteX42" fmla="*/ 925858 w 956720"/>
                  <a:gd name="connsiteY42" fmla="*/ 925858 h 956720"/>
                  <a:gd name="connsiteX43" fmla="*/ 864134 w 956720"/>
                  <a:gd name="connsiteY43" fmla="*/ 925858 h 956720"/>
                  <a:gd name="connsiteX44" fmla="*/ 864134 w 956720"/>
                  <a:gd name="connsiteY44" fmla="*/ 493791 h 956720"/>
                  <a:gd name="connsiteX45" fmla="*/ 925858 w 956720"/>
                  <a:gd name="connsiteY45" fmla="*/ 493791 h 956720"/>
                  <a:gd name="connsiteX46" fmla="*/ 740687 w 956720"/>
                  <a:gd name="connsiteY46" fmla="*/ 493791 h 956720"/>
                  <a:gd name="connsiteX47" fmla="*/ 740687 w 956720"/>
                  <a:gd name="connsiteY47" fmla="*/ 925858 h 956720"/>
                  <a:gd name="connsiteX48" fmla="*/ 617239 w 956720"/>
                  <a:gd name="connsiteY48" fmla="*/ 925858 h 956720"/>
                  <a:gd name="connsiteX49" fmla="*/ 617239 w 956720"/>
                  <a:gd name="connsiteY49" fmla="*/ 678963 h 956720"/>
                  <a:gd name="connsiteX50" fmla="*/ 678963 w 956720"/>
                  <a:gd name="connsiteY50" fmla="*/ 678963 h 956720"/>
                  <a:gd name="connsiteX51" fmla="*/ 678963 w 956720"/>
                  <a:gd name="connsiteY51" fmla="*/ 493791 h 956720"/>
                  <a:gd name="connsiteX52" fmla="*/ 648101 w 956720"/>
                  <a:gd name="connsiteY52" fmla="*/ 648101 h 956720"/>
                  <a:gd name="connsiteX53" fmla="*/ 617239 w 956720"/>
                  <a:gd name="connsiteY53" fmla="*/ 648101 h 956720"/>
                  <a:gd name="connsiteX54" fmla="*/ 617239 w 956720"/>
                  <a:gd name="connsiteY54" fmla="*/ 462929 h 956720"/>
                  <a:gd name="connsiteX55" fmla="*/ 92586 w 956720"/>
                  <a:gd name="connsiteY55" fmla="*/ 462929 h 956720"/>
                  <a:gd name="connsiteX56" fmla="*/ 92586 w 956720"/>
                  <a:gd name="connsiteY56" fmla="*/ 216034 h 956720"/>
                  <a:gd name="connsiteX57" fmla="*/ 569711 w 956720"/>
                  <a:gd name="connsiteY57" fmla="*/ 216034 h 956720"/>
                  <a:gd name="connsiteX58" fmla="*/ 557398 w 956720"/>
                  <a:gd name="connsiteY58" fmla="*/ 238625 h 956720"/>
                  <a:gd name="connsiteX59" fmla="*/ 549126 w 956720"/>
                  <a:gd name="connsiteY59" fmla="*/ 246896 h 956720"/>
                  <a:gd name="connsiteX60" fmla="*/ 308619 w 956720"/>
                  <a:gd name="connsiteY60" fmla="*/ 246896 h 956720"/>
                  <a:gd name="connsiteX61" fmla="*/ 308619 w 956720"/>
                  <a:gd name="connsiteY61" fmla="*/ 432067 h 956720"/>
                  <a:gd name="connsiteX62" fmla="*/ 532106 w 956720"/>
                  <a:gd name="connsiteY62" fmla="*/ 432067 h 956720"/>
                  <a:gd name="connsiteX63" fmla="*/ 532106 w 956720"/>
                  <a:gd name="connsiteY63" fmla="*/ 431990 h 956720"/>
                  <a:gd name="connsiteX64" fmla="*/ 532924 w 956720"/>
                  <a:gd name="connsiteY64" fmla="*/ 432067 h 956720"/>
                  <a:gd name="connsiteX65" fmla="*/ 582411 w 956720"/>
                  <a:gd name="connsiteY65" fmla="*/ 411559 h 956720"/>
                  <a:gd name="connsiteX66" fmla="*/ 648101 w 956720"/>
                  <a:gd name="connsiteY66" fmla="*/ 345870 h 956720"/>
                  <a:gd name="connsiteX67" fmla="*/ 474919 w 956720"/>
                  <a:gd name="connsiteY67" fmla="*/ 401205 h 956720"/>
                  <a:gd name="connsiteX68" fmla="*/ 339481 w 956720"/>
                  <a:gd name="connsiteY68" fmla="*/ 401205 h 956720"/>
                  <a:gd name="connsiteX69" fmla="*/ 339481 w 956720"/>
                  <a:gd name="connsiteY69" fmla="*/ 277757 h 956720"/>
                  <a:gd name="connsiteX70" fmla="*/ 518265 w 956720"/>
                  <a:gd name="connsiteY70" fmla="*/ 277757 h 956720"/>
                  <a:gd name="connsiteX71" fmla="*/ 483437 w 956720"/>
                  <a:gd name="connsiteY71" fmla="*/ 312585 h 956720"/>
                  <a:gd name="connsiteX72" fmla="*/ 462929 w 956720"/>
                  <a:gd name="connsiteY72" fmla="*/ 362072 h 956720"/>
                  <a:gd name="connsiteX73" fmla="*/ 474919 w 956720"/>
                  <a:gd name="connsiteY73" fmla="*/ 401205 h 956720"/>
                  <a:gd name="connsiteX74" fmla="*/ 735394 w 956720"/>
                  <a:gd name="connsiteY74" fmla="*/ 246896 h 956720"/>
                  <a:gd name="connsiteX75" fmla="*/ 680845 w 956720"/>
                  <a:gd name="connsiteY75" fmla="*/ 269486 h 956720"/>
                  <a:gd name="connsiteX76" fmla="*/ 560592 w 956720"/>
                  <a:gd name="connsiteY76" fmla="*/ 389740 h 956720"/>
                  <a:gd name="connsiteX77" fmla="*/ 532924 w 956720"/>
                  <a:gd name="connsiteY77" fmla="*/ 401205 h 956720"/>
                  <a:gd name="connsiteX78" fmla="*/ 493791 w 956720"/>
                  <a:gd name="connsiteY78" fmla="*/ 362072 h 956720"/>
                  <a:gd name="connsiteX79" fmla="*/ 505256 w 956720"/>
                  <a:gd name="connsiteY79" fmla="*/ 334405 h 956720"/>
                  <a:gd name="connsiteX80" fmla="*/ 579217 w 956720"/>
                  <a:gd name="connsiteY80" fmla="*/ 260444 h 956720"/>
                  <a:gd name="connsiteX81" fmla="*/ 601808 w 956720"/>
                  <a:gd name="connsiteY81" fmla="*/ 205895 h 956720"/>
                  <a:gd name="connsiteX82" fmla="*/ 601808 w 956720"/>
                  <a:gd name="connsiteY82" fmla="*/ 154310 h 956720"/>
                  <a:gd name="connsiteX83" fmla="*/ 570946 w 956720"/>
                  <a:gd name="connsiteY83" fmla="*/ 154310 h 956720"/>
                  <a:gd name="connsiteX84" fmla="*/ 570946 w 956720"/>
                  <a:gd name="connsiteY84" fmla="*/ 185172 h 956720"/>
                  <a:gd name="connsiteX85" fmla="*/ 299577 w 956720"/>
                  <a:gd name="connsiteY85" fmla="*/ 185172 h 956720"/>
                  <a:gd name="connsiteX86" fmla="*/ 373306 w 956720"/>
                  <a:gd name="connsiteY86" fmla="*/ 111442 h 956720"/>
                  <a:gd name="connsiteX87" fmla="*/ 493313 w 956720"/>
                  <a:gd name="connsiteY87" fmla="*/ 61724 h 956720"/>
                  <a:gd name="connsiteX88" fmla="*/ 493344 w 956720"/>
                  <a:gd name="connsiteY88" fmla="*/ 61724 h 956720"/>
                  <a:gd name="connsiteX89" fmla="*/ 771548 w 956720"/>
                  <a:gd name="connsiteY89" fmla="*/ 61770 h 956720"/>
                  <a:gd name="connsiteX90" fmla="*/ 771548 w 956720"/>
                  <a:gd name="connsiteY90" fmla="*/ 246896 h 956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956720" h="956720">
                    <a:moveTo>
                      <a:pt x="956720" y="308619"/>
                    </a:moveTo>
                    <a:lnTo>
                      <a:pt x="956720" y="0"/>
                    </a:lnTo>
                    <a:lnTo>
                      <a:pt x="771548" y="0"/>
                    </a:lnTo>
                    <a:lnTo>
                      <a:pt x="771548" y="30908"/>
                    </a:lnTo>
                    <a:lnTo>
                      <a:pt x="493344" y="30862"/>
                    </a:lnTo>
                    <a:cubicBezTo>
                      <a:pt x="493344" y="30862"/>
                      <a:pt x="493328" y="30862"/>
                      <a:pt x="493313" y="30862"/>
                    </a:cubicBezTo>
                    <a:cubicBezTo>
                      <a:pt x="439736" y="30862"/>
                      <a:pt x="389370" y="51725"/>
                      <a:pt x="351487" y="89623"/>
                    </a:cubicBezTo>
                    <a:lnTo>
                      <a:pt x="255938" y="185172"/>
                    </a:lnTo>
                    <a:lnTo>
                      <a:pt x="61724" y="185172"/>
                    </a:lnTo>
                    <a:lnTo>
                      <a:pt x="61724" y="462929"/>
                    </a:lnTo>
                    <a:lnTo>
                      <a:pt x="0" y="462929"/>
                    </a:lnTo>
                    <a:lnTo>
                      <a:pt x="0" y="956720"/>
                    </a:lnTo>
                    <a:lnTo>
                      <a:pt x="601808" y="956720"/>
                    </a:lnTo>
                    <a:lnTo>
                      <a:pt x="617239" y="956720"/>
                    </a:lnTo>
                    <a:lnTo>
                      <a:pt x="956720" y="956720"/>
                    </a:lnTo>
                    <a:lnTo>
                      <a:pt x="956720" y="462929"/>
                    </a:lnTo>
                    <a:lnTo>
                      <a:pt x="678963" y="462929"/>
                    </a:lnTo>
                    <a:lnTo>
                      <a:pt x="678963" y="315008"/>
                    </a:lnTo>
                    <a:lnTo>
                      <a:pt x="702665" y="291306"/>
                    </a:lnTo>
                    <a:cubicBezTo>
                      <a:pt x="711275" y="282695"/>
                      <a:pt x="723203" y="277757"/>
                      <a:pt x="735394" y="277757"/>
                    </a:cubicBezTo>
                    <a:lnTo>
                      <a:pt x="771548" y="277757"/>
                    </a:lnTo>
                    <a:lnTo>
                      <a:pt x="771548" y="308619"/>
                    </a:lnTo>
                    <a:close/>
                    <a:moveTo>
                      <a:pt x="802410" y="30862"/>
                    </a:moveTo>
                    <a:lnTo>
                      <a:pt x="833272" y="30862"/>
                    </a:lnTo>
                    <a:lnTo>
                      <a:pt x="833272" y="61724"/>
                    </a:lnTo>
                    <a:lnTo>
                      <a:pt x="864134" y="61724"/>
                    </a:lnTo>
                    <a:lnTo>
                      <a:pt x="864134" y="30862"/>
                    </a:lnTo>
                    <a:lnTo>
                      <a:pt x="925858" y="30862"/>
                    </a:lnTo>
                    <a:lnTo>
                      <a:pt x="925858" y="277757"/>
                    </a:lnTo>
                    <a:lnTo>
                      <a:pt x="864134" y="277757"/>
                    </a:lnTo>
                    <a:lnTo>
                      <a:pt x="864134" y="92586"/>
                    </a:lnTo>
                    <a:lnTo>
                      <a:pt x="833272" y="92586"/>
                    </a:lnTo>
                    <a:lnTo>
                      <a:pt x="833272" y="277757"/>
                    </a:lnTo>
                    <a:lnTo>
                      <a:pt x="802410" y="277757"/>
                    </a:lnTo>
                    <a:close/>
                    <a:moveTo>
                      <a:pt x="586377" y="925858"/>
                    </a:moveTo>
                    <a:lnTo>
                      <a:pt x="30862" y="925858"/>
                    </a:lnTo>
                    <a:lnTo>
                      <a:pt x="30862" y="493791"/>
                    </a:lnTo>
                    <a:lnTo>
                      <a:pt x="586377" y="493791"/>
                    </a:lnTo>
                    <a:close/>
                    <a:moveTo>
                      <a:pt x="771548" y="925858"/>
                    </a:moveTo>
                    <a:lnTo>
                      <a:pt x="771548" y="493791"/>
                    </a:lnTo>
                    <a:lnTo>
                      <a:pt x="833272" y="493791"/>
                    </a:lnTo>
                    <a:lnTo>
                      <a:pt x="833272" y="925858"/>
                    </a:lnTo>
                    <a:close/>
                    <a:moveTo>
                      <a:pt x="925858" y="925858"/>
                    </a:moveTo>
                    <a:lnTo>
                      <a:pt x="864134" y="925858"/>
                    </a:lnTo>
                    <a:lnTo>
                      <a:pt x="864134" y="493791"/>
                    </a:lnTo>
                    <a:lnTo>
                      <a:pt x="925858" y="493791"/>
                    </a:lnTo>
                    <a:close/>
                    <a:moveTo>
                      <a:pt x="740687" y="493791"/>
                    </a:moveTo>
                    <a:lnTo>
                      <a:pt x="740687" y="925858"/>
                    </a:lnTo>
                    <a:lnTo>
                      <a:pt x="617239" y="925858"/>
                    </a:lnTo>
                    <a:lnTo>
                      <a:pt x="617239" y="678963"/>
                    </a:lnTo>
                    <a:lnTo>
                      <a:pt x="678963" y="678963"/>
                    </a:lnTo>
                    <a:lnTo>
                      <a:pt x="678963" y="493791"/>
                    </a:lnTo>
                    <a:close/>
                    <a:moveTo>
                      <a:pt x="648101" y="648101"/>
                    </a:moveTo>
                    <a:lnTo>
                      <a:pt x="617239" y="648101"/>
                    </a:lnTo>
                    <a:lnTo>
                      <a:pt x="617239" y="462929"/>
                    </a:lnTo>
                    <a:lnTo>
                      <a:pt x="92586" y="462929"/>
                    </a:lnTo>
                    <a:lnTo>
                      <a:pt x="92586" y="216034"/>
                    </a:lnTo>
                    <a:lnTo>
                      <a:pt x="569711" y="216034"/>
                    </a:lnTo>
                    <a:cubicBezTo>
                      <a:pt x="567782" y="224505"/>
                      <a:pt x="563585" y="232437"/>
                      <a:pt x="557398" y="238625"/>
                    </a:cubicBezTo>
                    <a:lnTo>
                      <a:pt x="549126" y="246896"/>
                    </a:lnTo>
                    <a:lnTo>
                      <a:pt x="308619" y="246896"/>
                    </a:lnTo>
                    <a:lnTo>
                      <a:pt x="308619" y="432067"/>
                    </a:lnTo>
                    <a:lnTo>
                      <a:pt x="532106" y="432067"/>
                    </a:lnTo>
                    <a:lnTo>
                      <a:pt x="532106" y="431990"/>
                    </a:lnTo>
                    <a:cubicBezTo>
                      <a:pt x="532384" y="431990"/>
                      <a:pt x="532646" y="432067"/>
                      <a:pt x="532924" y="432067"/>
                    </a:cubicBezTo>
                    <a:cubicBezTo>
                      <a:pt x="551611" y="432067"/>
                      <a:pt x="569202" y="424784"/>
                      <a:pt x="582411" y="411559"/>
                    </a:cubicBezTo>
                    <a:lnTo>
                      <a:pt x="648101" y="345870"/>
                    </a:lnTo>
                    <a:close/>
                    <a:moveTo>
                      <a:pt x="474919" y="401205"/>
                    </a:moveTo>
                    <a:lnTo>
                      <a:pt x="339481" y="401205"/>
                    </a:lnTo>
                    <a:lnTo>
                      <a:pt x="339481" y="277757"/>
                    </a:lnTo>
                    <a:lnTo>
                      <a:pt x="518265" y="277757"/>
                    </a:lnTo>
                    <a:lnTo>
                      <a:pt x="483437" y="312585"/>
                    </a:lnTo>
                    <a:cubicBezTo>
                      <a:pt x="470212" y="325809"/>
                      <a:pt x="462929" y="343385"/>
                      <a:pt x="462929" y="362072"/>
                    </a:cubicBezTo>
                    <a:cubicBezTo>
                      <a:pt x="462929" y="376562"/>
                      <a:pt x="467358" y="390033"/>
                      <a:pt x="474919" y="401205"/>
                    </a:cubicBezTo>
                    <a:close/>
                    <a:moveTo>
                      <a:pt x="735394" y="246896"/>
                    </a:moveTo>
                    <a:cubicBezTo>
                      <a:pt x="714793" y="246896"/>
                      <a:pt x="695412" y="254920"/>
                      <a:pt x="680845" y="269486"/>
                    </a:cubicBezTo>
                    <a:lnTo>
                      <a:pt x="560592" y="389740"/>
                    </a:lnTo>
                    <a:cubicBezTo>
                      <a:pt x="553200" y="397131"/>
                      <a:pt x="543371" y="401205"/>
                      <a:pt x="532924" y="401205"/>
                    </a:cubicBezTo>
                    <a:cubicBezTo>
                      <a:pt x="511351" y="401205"/>
                      <a:pt x="493791" y="383645"/>
                      <a:pt x="493791" y="362072"/>
                    </a:cubicBezTo>
                    <a:cubicBezTo>
                      <a:pt x="493791" y="351626"/>
                      <a:pt x="497865" y="341796"/>
                      <a:pt x="505256" y="334405"/>
                    </a:cubicBezTo>
                    <a:lnTo>
                      <a:pt x="579217" y="260444"/>
                    </a:lnTo>
                    <a:cubicBezTo>
                      <a:pt x="593784" y="245877"/>
                      <a:pt x="601808" y="226511"/>
                      <a:pt x="601808" y="205895"/>
                    </a:cubicBezTo>
                    <a:lnTo>
                      <a:pt x="601808" y="154310"/>
                    </a:lnTo>
                    <a:lnTo>
                      <a:pt x="570946" y="154310"/>
                    </a:lnTo>
                    <a:lnTo>
                      <a:pt x="570946" y="185172"/>
                    </a:lnTo>
                    <a:lnTo>
                      <a:pt x="299577" y="185172"/>
                    </a:lnTo>
                    <a:lnTo>
                      <a:pt x="373306" y="111442"/>
                    </a:lnTo>
                    <a:cubicBezTo>
                      <a:pt x="405372" y="79392"/>
                      <a:pt x="447992" y="61724"/>
                      <a:pt x="493313" y="61724"/>
                    </a:cubicBezTo>
                    <a:lnTo>
                      <a:pt x="493344" y="61724"/>
                    </a:lnTo>
                    <a:lnTo>
                      <a:pt x="771548" y="61770"/>
                    </a:lnTo>
                    <a:lnTo>
                      <a:pt x="771548" y="246896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AF719B3-D25E-072E-B560-3A8B20C7CCBA}"/>
                  </a:ext>
                </a:extLst>
              </p:cNvPr>
              <p:cNvSpPr/>
              <p:nvPr/>
            </p:nvSpPr>
            <p:spPr>
              <a:xfrm>
                <a:off x="5074646" y="1115766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A03C1C63-D4BB-B5A4-77D1-E57387D01832}"/>
                  </a:ext>
                </a:extLst>
              </p:cNvPr>
              <p:cNvSpPr/>
              <p:nvPr/>
            </p:nvSpPr>
            <p:spPr>
              <a:xfrm>
                <a:off x="5074646" y="1177490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EEA4A490-0F49-423A-F623-70890A77757F}"/>
                  </a:ext>
                </a:extLst>
              </p:cNvPr>
              <p:cNvSpPr/>
              <p:nvPr/>
            </p:nvSpPr>
            <p:spPr>
              <a:xfrm>
                <a:off x="5074646" y="1239214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FED3DF92-3A4B-7AB0-7790-77809D88D479}"/>
                  </a:ext>
                </a:extLst>
              </p:cNvPr>
              <p:cNvSpPr/>
              <p:nvPr/>
            </p:nvSpPr>
            <p:spPr>
              <a:xfrm>
                <a:off x="5136370" y="1115766"/>
                <a:ext cx="30861" cy="185171"/>
              </a:xfrm>
              <a:custGeom>
                <a:avLst/>
                <a:gdLst>
                  <a:gd name="connsiteX0" fmla="*/ 0 w 30861"/>
                  <a:gd name="connsiteY0" fmla="*/ 0 h 185171"/>
                  <a:gd name="connsiteX1" fmla="*/ 30862 w 30861"/>
                  <a:gd name="connsiteY1" fmla="*/ 0 h 185171"/>
                  <a:gd name="connsiteX2" fmla="*/ 30862 w 30861"/>
                  <a:gd name="connsiteY2" fmla="*/ 185172 h 185171"/>
                  <a:gd name="connsiteX3" fmla="*/ 0 w 30861"/>
                  <a:gd name="connsiteY3" fmla="*/ 185172 h 185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18517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185172"/>
                    </a:lnTo>
                    <a:lnTo>
                      <a:pt x="0" y="18517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354D0B68-02CB-C38C-CFFA-D2E48055E5AC}"/>
                  </a:ext>
                </a:extLst>
              </p:cNvPr>
              <p:cNvSpPr/>
              <p:nvPr/>
            </p:nvSpPr>
            <p:spPr>
              <a:xfrm>
                <a:off x="5198094" y="1115766"/>
                <a:ext cx="30861" cy="185171"/>
              </a:xfrm>
              <a:custGeom>
                <a:avLst/>
                <a:gdLst>
                  <a:gd name="connsiteX0" fmla="*/ 0 w 30861"/>
                  <a:gd name="connsiteY0" fmla="*/ 0 h 185171"/>
                  <a:gd name="connsiteX1" fmla="*/ 30862 w 30861"/>
                  <a:gd name="connsiteY1" fmla="*/ 0 h 185171"/>
                  <a:gd name="connsiteX2" fmla="*/ 30862 w 30861"/>
                  <a:gd name="connsiteY2" fmla="*/ 185172 h 185171"/>
                  <a:gd name="connsiteX3" fmla="*/ 0 w 30861"/>
                  <a:gd name="connsiteY3" fmla="*/ 185172 h 185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18517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185172"/>
                    </a:lnTo>
                    <a:lnTo>
                      <a:pt x="0" y="18517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C6D0291-5F41-74F6-4687-7BCD5BBFE5EC}"/>
                  </a:ext>
                </a:extLst>
              </p:cNvPr>
              <p:cNvSpPr/>
              <p:nvPr/>
            </p:nvSpPr>
            <p:spPr>
              <a:xfrm>
                <a:off x="5012922" y="1393523"/>
                <a:ext cx="370343" cy="370343"/>
              </a:xfrm>
              <a:custGeom>
                <a:avLst/>
                <a:gdLst>
                  <a:gd name="connsiteX0" fmla="*/ 185172 w 370343"/>
                  <a:gd name="connsiteY0" fmla="*/ 370343 h 370343"/>
                  <a:gd name="connsiteX1" fmla="*/ 370343 w 370343"/>
                  <a:gd name="connsiteY1" fmla="*/ 185172 h 370343"/>
                  <a:gd name="connsiteX2" fmla="*/ 185172 w 370343"/>
                  <a:gd name="connsiteY2" fmla="*/ 0 h 370343"/>
                  <a:gd name="connsiteX3" fmla="*/ 0 w 370343"/>
                  <a:gd name="connsiteY3" fmla="*/ 185172 h 370343"/>
                  <a:gd name="connsiteX4" fmla="*/ 185172 w 370343"/>
                  <a:gd name="connsiteY4" fmla="*/ 370343 h 370343"/>
                  <a:gd name="connsiteX5" fmla="*/ 31649 w 370343"/>
                  <a:gd name="connsiteY5" fmla="*/ 200603 h 370343"/>
                  <a:gd name="connsiteX6" fmla="*/ 178783 w 370343"/>
                  <a:gd name="connsiteY6" fmla="*/ 200603 h 370343"/>
                  <a:gd name="connsiteX7" fmla="*/ 282757 w 370343"/>
                  <a:gd name="connsiteY7" fmla="*/ 304576 h 370343"/>
                  <a:gd name="connsiteX8" fmla="*/ 185172 w 370343"/>
                  <a:gd name="connsiteY8" fmla="*/ 339481 h 370343"/>
                  <a:gd name="connsiteX9" fmla="*/ 31649 w 370343"/>
                  <a:gd name="connsiteY9" fmla="*/ 200603 h 370343"/>
                  <a:gd name="connsiteX10" fmla="*/ 339481 w 370343"/>
                  <a:gd name="connsiteY10" fmla="*/ 185172 h 370343"/>
                  <a:gd name="connsiteX11" fmla="*/ 304576 w 370343"/>
                  <a:gd name="connsiteY11" fmla="*/ 282757 h 370343"/>
                  <a:gd name="connsiteX12" fmla="*/ 200603 w 370343"/>
                  <a:gd name="connsiteY12" fmla="*/ 178783 h 370343"/>
                  <a:gd name="connsiteX13" fmla="*/ 200603 w 370343"/>
                  <a:gd name="connsiteY13" fmla="*/ 31649 h 370343"/>
                  <a:gd name="connsiteX14" fmla="*/ 339481 w 370343"/>
                  <a:gd name="connsiteY14" fmla="*/ 185172 h 370343"/>
                  <a:gd name="connsiteX15" fmla="*/ 169741 w 370343"/>
                  <a:gd name="connsiteY15" fmla="*/ 31649 h 370343"/>
                  <a:gd name="connsiteX16" fmla="*/ 169741 w 370343"/>
                  <a:gd name="connsiteY16" fmla="*/ 169741 h 370343"/>
                  <a:gd name="connsiteX17" fmla="*/ 31649 w 370343"/>
                  <a:gd name="connsiteY17" fmla="*/ 169741 h 370343"/>
                  <a:gd name="connsiteX18" fmla="*/ 169741 w 370343"/>
                  <a:gd name="connsiteY18" fmla="*/ 31649 h 370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70343" h="370343">
                    <a:moveTo>
                      <a:pt x="185172" y="370343"/>
                    </a:moveTo>
                    <a:cubicBezTo>
                      <a:pt x="287278" y="370343"/>
                      <a:pt x="370343" y="287278"/>
                      <a:pt x="370343" y="185172"/>
                    </a:cubicBezTo>
                    <a:cubicBezTo>
                      <a:pt x="370343" y="83065"/>
                      <a:pt x="287278" y="0"/>
                      <a:pt x="185172" y="0"/>
                    </a:cubicBezTo>
                    <a:cubicBezTo>
                      <a:pt x="83065" y="0"/>
                      <a:pt x="0" y="83065"/>
                      <a:pt x="0" y="185172"/>
                    </a:cubicBezTo>
                    <a:cubicBezTo>
                      <a:pt x="0" y="287278"/>
                      <a:pt x="83065" y="370343"/>
                      <a:pt x="185172" y="370343"/>
                    </a:cubicBezTo>
                    <a:close/>
                    <a:moveTo>
                      <a:pt x="31649" y="200603"/>
                    </a:moveTo>
                    <a:lnTo>
                      <a:pt x="178783" y="200603"/>
                    </a:lnTo>
                    <a:lnTo>
                      <a:pt x="282757" y="304576"/>
                    </a:lnTo>
                    <a:cubicBezTo>
                      <a:pt x="256154" y="326365"/>
                      <a:pt x="222175" y="339481"/>
                      <a:pt x="185172" y="339481"/>
                    </a:cubicBezTo>
                    <a:cubicBezTo>
                      <a:pt x="105286" y="339481"/>
                      <a:pt x="39411" y="278467"/>
                      <a:pt x="31649" y="200603"/>
                    </a:cubicBezTo>
                    <a:close/>
                    <a:moveTo>
                      <a:pt x="339481" y="185172"/>
                    </a:moveTo>
                    <a:cubicBezTo>
                      <a:pt x="339481" y="222175"/>
                      <a:pt x="326365" y="256154"/>
                      <a:pt x="304576" y="282757"/>
                    </a:cubicBezTo>
                    <a:lnTo>
                      <a:pt x="200603" y="178783"/>
                    </a:lnTo>
                    <a:lnTo>
                      <a:pt x="200603" y="31649"/>
                    </a:lnTo>
                    <a:cubicBezTo>
                      <a:pt x="278467" y="39411"/>
                      <a:pt x="339481" y="105286"/>
                      <a:pt x="339481" y="185172"/>
                    </a:cubicBezTo>
                    <a:close/>
                    <a:moveTo>
                      <a:pt x="169741" y="31649"/>
                    </a:moveTo>
                    <a:lnTo>
                      <a:pt x="169741" y="169741"/>
                    </a:lnTo>
                    <a:lnTo>
                      <a:pt x="31649" y="169741"/>
                    </a:lnTo>
                    <a:cubicBezTo>
                      <a:pt x="38901" y="96953"/>
                      <a:pt x="96953" y="38901"/>
                      <a:pt x="169741" y="31649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097087CD-A624-3E43-0436-30CC56139CA4}"/>
                  </a:ext>
                </a:extLst>
              </p:cNvPr>
              <p:cNvSpPr/>
              <p:nvPr/>
            </p:nvSpPr>
            <p:spPr>
              <a:xfrm>
                <a:off x="5475851" y="1393523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295FCC76-9A8E-5DC8-2522-102337330491}"/>
                  </a:ext>
                </a:extLst>
              </p:cNvPr>
              <p:cNvSpPr/>
              <p:nvPr/>
            </p:nvSpPr>
            <p:spPr>
              <a:xfrm>
                <a:off x="5475851" y="1455247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FE6C0B0C-F1BB-55A1-264B-B9B9D716B9A1}"/>
                  </a:ext>
                </a:extLst>
              </p:cNvPr>
              <p:cNvSpPr/>
              <p:nvPr/>
            </p:nvSpPr>
            <p:spPr>
              <a:xfrm>
                <a:off x="5475851" y="1516971"/>
                <a:ext cx="30861" cy="246895"/>
              </a:xfrm>
              <a:custGeom>
                <a:avLst/>
                <a:gdLst>
                  <a:gd name="connsiteX0" fmla="*/ 0 w 30861"/>
                  <a:gd name="connsiteY0" fmla="*/ 0 h 246895"/>
                  <a:gd name="connsiteX1" fmla="*/ 30862 w 30861"/>
                  <a:gd name="connsiteY1" fmla="*/ 0 h 246895"/>
                  <a:gd name="connsiteX2" fmla="*/ 30862 w 30861"/>
                  <a:gd name="connsiteY2" fmla="*/ 246896 h 246895"/>
                  <a:gd name="connsiteX3" fmla="*/ 0 w 30861"/>
                  <a:gd name="connsiteY3" fmla="*/ 246896 h 246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246895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246896"/>
                    </a:lnTo>
                    <a:lnTo>
                      <a:pt x="0" y="246896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11FF04DB-6B4C-D299-4131-A32984032777}"/>
                  </a:ext>
                </a:extLst>
              </p:cNvPr>
              <p:cNvSpPr/>
              <p:nvPr/>
            </p:nvSpPr>
            <p:spPr>
              <a:xfrm>
                <a:off x="5414128" y="1393523"/>
                <a:ext cx="30861" cy="370343"/>
              </a:xfrm>
              <a:custGeom>
                <a:avLst/>
                <a:gdLst>
                  <a:gd name="connsiteX0" fmla="*/ 0 w 30861"/>
                  <a:gd name="connsiteY0" fmla="*/ 0 h 370343"/>
                  <a:gd name="connsiteX1" fmla="*/ 30862 w 30861"/>
                  <a:gd name="connsiteY1" fmla="*/ 0 h 370343"/>
                  <a:gd name="connsiteX2" fmla="*/ 30862 w 30861"/>
                  <a:gd name="connsiteY2" fmla="*/ 370343 h 370343"/>
                  <a:gd name="connsiteX3" fmla="*/ 0 w 30861"/>
                  <a:gd name="connsiteY3" fmla="*/ 370343 h 370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70343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70343"/>
                    </a:lnTo>
                    <a:lnTo>
                      <a:pt x="0" y="370343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63A1C3E-D603-7F96-7EB0-BF2C12EB5123}"/>
                </a:ext>
              </a:extLst>
            </p:cNvPr>
            <p:cNvSpPr txBox="1"/>
            <p:nvPr/>
          </p:nvSpPr>
          <p:spPr>
            <a:xfrm>
              <a:off x="6631429" y="3227220"/>
              <a:ext cx="1805072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800" b="1" spc="0" dirty="0">
                  <a:solidFill>
                    <a:schemeClr val="accent1"/>
                  </a:solidFill>
                  <a:latin typeface="+mj-ea"/>
                  <a:ea typeface="+mj-ea"/>
                </a:rPr>
                <a:t>稳中求进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E849567-3ABA-8F65-3F21-633A8DE920B4}"/>
                </a:ext>
              </a:extLst>
            </p:cNvPr>
            <p:cNvSpPr txBox="1"/>
            <p:nvPr/>
          </p:nvSpPr>
          <p:spPr>
            <a:xfrm>
              <a:off x="6428542" y="3561525"/>
              <a:ext cx="2210847" cy="64569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</a:rPr>
                <a:t>请输入你的内容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</a:rPr>
                <a:t>请输入你的内容内容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</a:rPr>
                <a:t>请输入你的内容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75514A28-12EF-2CC4-9D64-CA2B2D5C2578}"/>
              </a:ext>
            </a:extLst>
          </p:cNvPr>
          <p:cNvGrpSpPr/>
          <p:nvPr/>
        </p:nvGrpSpPr>
        <p:grpSpPr>
          <a:xfrm>
            <a:off x="9322341" y="1940872"/>
            <a:ext cx="2212752" cy="1934026"/>
            <a:chOff x="9322341" y="1940872"/>
            <a:chExt cx="2212752" cy="1934026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FF69F8F7-9D86-39B2-100E-3BD75003D3A2}"/>
                </a:ext>
              </a:extLst>
            </p:cNvPr>
            <p:cNvSpPr/>
            <p:nvPr/>
          </p:nvSpPr>
          <p:spPr>
            <a:xfrm>
              <a:off x="9322342" y="1940872"/>
              <a:ext cx="2209259" cy="1926405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13767B8D-D16C-286D-4244-8C79B0B1A673}"/>
                </a:ext>
              </a:extLst>
            </p:cNvPr>
            <p:cNvSpPr/>
            <p:nvPr/>
          </p:nvSpPr>
          <p:spPr>
            <a:xfrm>
              <a:off x="9324246" y="3505566"/>
              <a:ext cx="2210847" cy="369332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22000">
                  <a:schemeClr val="accent1"/>
                </a:gs>
              </a:gsLst>
              <a:lin ang="13500000" scaled="1"/>
              <a:tileRect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b="1">
                <a:solidFill>
                  <a:srgbClr val="FFFFFF"/>
                </a:solidFill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33F347A5-FE84-C33E-BABD-8D428E8B697D}"/>
                </a:ext>
              </a:extLst>
            </p:cNvPr>
            <p:cNvSpPr txBox="1"/>
            <p:nvPr/>
          </p:nvSpPr>
          <p:spPr>
            <a:xfrm>
              <a:off x="9324246" y="3597899"/>
              <a:ext cx="2210847" cy="16158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1050">
                  <a:solidFill>
                    <a:schemeClr val="bg1"/>
                  </a:solidFill>
                  <a:ea typeface="+mj-ea"/>
                </a:defRPr>
              </a:lvl1pPr>
            </a:lstStyle>
            <a:p>
              <a:r>
                <a:rPr lang="en-US" altLang="zh-CN" dirty="0"/>
                <a:t>Respect the rules</a:t>
              </a:r>
            </a:p>
          </p:txBody>
        </p: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9C8F6DD8-7B6E-E279-1024-7C9C4132D71F}"/>
                </a:ext>
              </a:extLst>
            </p:cNvPr>
            <p:cNvCxnSpPr>
              <a:cxnSpLocks/>
            </p:cNvCxnSpPr>
            <p:nvPr/>
          </p:nvCxnSpPr>
          <p:spPr>
            <a:xfrm>
              <a:off x="9322341" y="1948280"/>
              <a:ext cx="221084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" name="图形 10">
              <a:extLst>
                <a:ext uri="{FF2B5EF4-FFF2-40B4-BE49-F238E27FC236}">
                  <a16:creationId xmlns:a16="http://schemas.microsoft.com/office/drawing/2014/main" id="{80038B41-80F7-E4FD-ED07-810C22D26A73}"/>
                </a:ext>
              </a:extLst>
            </p:cNvPr>
            <p:cNvGrpSpPr/>
            <p:nvPr/>
          </p:nvGrpSpPr>
          <p:grpSpPr>
            <a:xfrm>
              <a:off x="10289265" y="2121059"/>
              <a:ext cx="276999" cy="276999"/>
              <a:chOff x="6268650" y="853440"/>
              <a:chExt cx="987582" cy="987582"/>
            </a:xfrm>
          </p:grpSpPr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CB2F26EA-D529-AD00-C249-A7668F206E0A}"/>
                  </a:ext>
                </a:extLst>
              </p:cNvPr>
              <p:cNvSpPr/>
              <p:nvPr/>
            </p:nvSpPr>
            <p:spPr>
              <a:xfrm>
                <a:off x="6279868" y="875490"/>
                <a:ext cx="954297" cy="954312"/>
              </a:xfrm>
              <a:custGeom>
                <a:avLst/>
                <a:gdLst>
                  <a:gd name="connsiteX0" fmla="*/ 954297 w 954297"/>
                  <a:gd name="connsiteY0" fmla="*/ 734067 h 954312"/>
                  <a:gd name="connsiteX1" fmla="*/ 837485 w 954297"/>
                  <a:gd name="connsiteY1" fmla="*/ 734067 h 954312"/>
                  <a:gd name="connsiteX2" fmla="*/ 837485 w 954297"/>
                  <a:gd name="connsiteY2" fmla="*/ 302000 h 954312"/>
                  <a:gd name="connsiteX3" fmla="*/ 868347 w 954297"/>
                  <a:gd name="connsiteY3" fmla="*/ 302000 h 954312"/>
                  <a:gd name="connsiteX4" fmla="*/ 868347 w 954297"/>
                  <a:gd name="connsiteY4" fmla="*/ 271138 h 954312"/>
                  <a:gd name="connsiteX5" fmla="*/ 661356 w 954297"/>
                  <a:gd name="connsiteY5" fmla="*/ 271138 h 954312"/>
                  <a:gd name="connsiteX6" fmla="*/ 537908 w 954297"/>
                  <a:gd name="connsiteY6" fmla="*/ 394585 h 954312"/>
                  <a:gd name="connsiteX7" fmla="*/ 337306 w 954297"/>
                  <a:gd name="connsiteY7" fmla="*/ 394585 h 954312"/>
                  <a:gd name="connsiteX8" fmla="*/ 220246 w 954297"/>
                  <a:gd name="connsiteY8" fmla="*/ 511645 h 954312"/>
                  <a:gd name="connsiteX9" fmla="*/ 220246 w 954297"/>
                  <a:gd name="connsiteY9" fmla="*/ 0 h 954312"/>
                  <a:gd name="connsiteX10" fmla="*/ 0 w 954297"/>
                  <a:gd name="connsiteY10" fmla="*/ 240276 h 954312"/>
                  <a:gd name="connsiteX11" fmla="*/ 96798 w 954297"/>
                  <a:gd name="connsiteY11" fmla="*/ 240276 h 954312"/>
                  <a:gd name="connsiteX12" fmla="*/ 96798 w 954297"/>
                  <a:gd name="connsiteY12" fmla="*/ 749498 h 954312"/>
                  <a:gd name="connsiteX13" fmla="*/ 204815 w 954297"/>
                  <a:gd name="connsiteY13" fmla="*/ 857514 h 954312"/>
                  <a:gd name="connsiteX14" fmla="*/ 714037 w 954297"/>
                  <a:gd name="connsiteY14" fmla="*/ 857514 h 954312"/>
                  <a:gd name="connsiteX15" fmla="*/ 714037 w 954297"/>
                  <a:gd name="connsiteY15" fmla="*/ 954313 h 954312"/>
                  <a:gd name="connsiteX16" fmla="*/ 806623 w 954297"/>
                  <a:gd name="connsiteY16" fmla="*/ 734067 h 954312"/>
                  <a:gd name="connsiteX17" fmla="*/ 744899 w 954297"/>
                  <a:gd name="connsiteY17" fmla="*/ 734067 h 954312"/>
                  <a:gd name="connsiteX18" fmla="*/ 744899 w 954297"/>
                  <a:gd name="connsiteY18" fmla="*/ 302000 h 954312"/>
                  <a:gd name="connsiteX19" fmla="*/ 806623 w 954297"/>
                  <a:gd name="connsiteY19" fmla="*/ 302000 h 954312"/>
                  <a:gd name="connsiteX20" fmla="*/ 674133 w 954297"/>
                  <a:gd name="connsiteY20" fmla="*/ 302000 h 954312"/>
                  <a:gd name="connsiteX21" fmla="*/ 714037 w 954297"/>
                  <a:gd name="connsiteY21" fmla="*/ 302000 h 954312"/>
                  <a:gd name="connsiteX22" fmla="*/ 714037 w 954297"/>
                  <a:gd name="connsiteY22" fmla="*/ 734067 h 954312"/>
                  <a:gd name="connsiteX23" fmla="*/ 652313 w 954297"/>
                  <a:gd name="connsiteY23" fmla="*/ 734067 h 954312"/>
                  <a:gd name="connsiteX24" fmla="*/ 652313 w 954297"/>
                  <a:gd name="connsiteY24" fmla="*/ 323819 h 954312"/>
                  <a:gd name="connsiteX25" fmla="*/ 374556 w 954297"/>
                  <a:gd name="connsiteY25" fmla="*/ 425447 h 954312"/>
                  <a:gd name="connsiteX26" fmla="*/ 436280 w 954297"/>
                  <a:gd name="connsiteY26" fmla="*/ 425447 h 954312"/>
                  <a:gd name="connsiteX27" fmla="*/ 436280 w 954297"/>
                  <a:gd name="connsiteY27" fmla="*/ 734067 h 954312"/>
                  <a:gd name="connsiteX28" fmla="*/ 374556 w 954297"/>
                  <a:gd name="connsiteY28" fmla="*/ 734067 h 954312"/>
                  <a:gd name="connsiteX29" fmla="*/ 467142 w 954297"/>
                  <a:gd name="connsiteY29" fmla="*/ 425447 h 954312"/>
                  <a:gd name="connsiteX30" fmla="*/ 528866 w 954297"/>
                  <a:gd name="connsiteY30" fmla="*/ 425447 h 954312"/>
                  <a:gd name="connsiteX31" fmla="*/ 528866 w 954297"/>
                  <a:gd name="connsiteY31" fmla="*/ 734067 h 954312"/>
                  <a:gd name="connsiteX32" fmla="*/ 467142 w 954297"/>
                  <a:gd name="connsiteY32" fmla="*/ 734067 h 954312"/>
                  <a:gd name="connsiteX33" fmla="*/ 559728 w 954297"/>
                  <a:gd name="connsiteY33" fmla="*/ 416405 h 954312"/>
                  <a:gd name="connsiteX34" fmla="*/ 621451 w 954297"/>
                  <a:gd name="connsiteY34" fmla="*/ 354681 h 954312"/>
                  <a:gd name="connsiteX35" fmla="*/ 621451 w 954297"/>
                  <a:gd name="connsiteY35" fmla="*/ 734067 h 954312"/>
                  <a:gd name="connsiteX36" fmla="*/ 559728 w 954297"/>
                  <a:gd name="connsiteY36" fmla="*/ 734067 h 954312"/>
                  <a:gd name="connsiteX37" fmla="*/ 343694 w 954297"/>
                  <a:gd name="connsiteY37" fmla="*/ 431836 h 954312"/>
                  <a:gd name="connsiteX38" fmla="*/ 343694 w 954297"/>
                  <a:gd name="connsiteY38" fmla="*/ 734067 h 954312"/>
                  <a:gd name="connsiteX39" fmla="*/ 281970 w 954297"/>
                  <a:gd name="connsiteY39" fmla="*/ 734067 h 954312"/>
                  <a:gd name="connsiteX40" fmla="*/ 281970 w 954297"/>
                  <a:gd name="connsiteY40" fmla="*/ 493560 h 954312"/>
                  <a:gd name="connsiteX41" fmla="*/ 251108 w 954297"/>
                  <a:gd name="connsiteY41" fmla="*/ 524422 h 954312"/>
                  <a:gd name="connsiteX42" fmla="*/ 251108 w 954297"/>
                  <a:gd name="connsiteY42" fmla="*/ 734067 h 954312"/>
                  <a:gd name="connsiteX43" fmla="*/ 220246 w 954297"/>
                  <a:gd name="connsiteY43" fmla="*/ 734067 h 954312"/>
                  <a:gd name="connsiteX44" fmla="*/ 220246 w 954297"/>
                  <a:gd name="connsiteY44" fmla="*/ 555283 h 954312"/>
                  <a:gd name="connsiteX45" fmla="*/ 204815 w 954297"/>
                  <a:gd name="connsiteY45" fmla="*/ 826652 h 954312"/>
                  <a:gd name="connsiteX46" fmla="*/ 127660 w 954297"/>
                  <a:gd name="connsiteY46" fmla="*/ 749498 h 954312"/>
                  <a:gd name="connsiteX47" fmla="*/ 127660 w 954297"/>
                  <a:gd name="connsiteY47" fmla="*/ 209414 h 954312"/>
                  <a:gd name="connsiteX48" fmla="*/ 70149 w 954297"/>
                  <a:gd name="connsiteY48" fmla="*/ 209414 h 954312"/>
                  <a:gd name="connsiteX49" fmla="*/ 189384 w 954297"/>
                  <a:gd name="connsiteY49" fmla="*/ 79346 h 954312"/>
                  <a:gd name="connsiteX50" fmla="*/ 189384 w 954297"/>
                  <a:gd name="connsiteY50" fmla="*/ 764929 h 954312"/>
                  <a:gd name="connsiteX51" fmla="*/ 874982 w 954297"/>
                  <a:gd name="connsiteY51" fmla="*/ 764929 h 954312"/>
                  <a:gd name="connsiteX52" fmla="*/ 744899 w 954297"/>
                  <a:gd name="connsiteY52" fmla="*/ 884164 h 954312"/>
                  <a:gd name="connsiteX53" fmla="*/ 744899 w 954297"/>
                  <a:gd name="connsiteY53" fmla="*/ 826652 h 954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954297" h="954312">
                    <a:moveTo>
                      <a:pt x="954297" y="734067"/>
                    </a:moveTo>
                    <a:lnTo>
                      <a:pt x="837485" y="734067"/>
                    </a:lnTo>
                    <a:lnTo>
                      <a:pt x="837485" y="302000"/>
                    </a:lnTo>
                    <a:lnTo>
                      <a:pt x="868347" y="302000"/>
                    </a:lnTo>
                    <a:lnTo>
                      <a:pt x="868347" y="271138"/>
                    </a:lnTo>
                    <a:lnTo>
                      <a:pt x="661356" y="271138"/>
                    </a:lnTo>
                    <a:lnTo>
                      <a:pt x="537908" y="394585"/>
                    </a:lnTo>
                    <a:lnTo>
                      <a:pt x="337306" y="394585"/>
                    </a:lnTo>
                    <a:lnTo>
                      <a:pt x="220246" y="511645"/>
                    </a:lnTo>
                    <a:lnTo>
                      <a:pt x="220246" y="0"/>
                    </a:lnTo>
                    <a:lnTo>
                      <a:pt x="0" y="240276"/>
                    </a:lnTo>
                    <a:lnTo>
                      <a:pt x="96798" y="240276"/>
                    </a:lnTo>
                    <a:lnTo>
                      <a:pt x="96798" y="749498"/>
                    </a:lnTo>
                    <a:cubicBezTo>
                      <a:pt x="96798" y="809061"/>
                      <a:pt x="145267" y="857514"/>
                      <a:pt x="204815" y="857514"/>
                    </a:cubicBezTo>
                    <a:lnTo>
                      <a:pt x="714037" y="857514"/>
                    </a:lnTo>
                    <a:lnTo>
                      <a:pt x="714037" y="954313"/>
                    </a:lnTo>
                    <a:close/>
                    <a:moveTo>
                      <a:pt x="806623" y="734067"/>
                    </a:moveTo>
                    <a:lnTo>
                      <a:pt x="744899" y="734067"/>
                    </a:lnTo>
                    <a:lnTo>
                      <a:pt x="744899" y="302000"/>
                    </a:lnTo>
                    <a:lnTo>
                      <a:pt x="806623" y="302000"/>
                    </a:lnTo>
                    <a:close/>
                    <a:moveTo>
                      <a:pt x="674133" y="302000"/>
                    </a:moveTo>
                    <a:lnTo>
                      <a:pt x="714037" y="302000"/>
                    </a:lnTo>
                    <a:lnTo>
                      <a:pt x="714037" y="734067"/>
                    </a:lnTo>
                    <a:lnTo>
                      <a:pt x="652313" y="734067"/>
                    </a:lnTo>
                    <a:lnTo>
                      <a:pt x="652313" y="323819"/>
                    </a:lnTo>
                    <a:close/>
                    <a:moveTo>
                      <a:pt x="374556" y="425447"/>
                    </a:moveTo>
                    <a:lnTo>
                      <a:pt x="436280" y="425447"/>
                    </a:lnTo>
                    <a:lnTo>
                      <a:pt x="436280" y="734067"/>
                    </a:lnTo>
                    <a:lnTo>
                      <a:pt x="374556" y="734067"/>
                    </a:lnTo>
                    <a:close/>
                    <a:moveTo>
                      <a:pt x="467142" y="425447"/>
                    </a:moveTo>
                    <a:lnTo>
                      <a:pt x="528866" y="425447"/>
                    </a:lnTo>
                    <a:lnTo>
                      <a:pt x="528866" y="734067"/>
                    </a:lnTo>
                    <a:lnTo>
                      <a:pt x="467142" y="734067"/>
                    </a:lnTo>
                    <a:close/>
                    <a:moveTo>
                      <a:pt x="559728" y="416405"/>
                    </a:moveTo>
                    <a:lnTo>
                      <a:pt x="621451" y="354681"/>
                    </a:lnTo>
                    <a:lnTo>
                      <a:pt x="621451" y="734067"/>
                    </a:lnTo>
                    <a:lnTo>
                      <a:pt x="559728" y="734067"/>
                    </a:lnTo>
                    <a:close/>
                    <a:moveTo>
                      <a:pt x="343694" y="431836"/>
                    </a:moveTo>
                    <a:lnTo>
                      <a:pt x="343694" y="734067"/>
                    </a:lnTo>
                    <a:lnTo>
                      <a:pt x="281970" y="734067"/>
                    </a:lnTo>
                    <a:lnTo>
                      <a:pt x="281970" y="493560"/>
                    </a:lnTo>
                    <a:close/>
                    <a:moveTo>
                      <a:pt x="251108" y="524422"/>
                    </a:moveTo>
                    <a:lnTo>
                      <a:pt x="251108" y="734067"/>
                    </a:lnTo>
                    <a:lnTo>
                      <a:pt x="220246" y="734067"/>
                    </a:lnTo>
                    <a:lnTo>
                      <a:pt x="220246" y="555283"/>
                    </a:lnTo>
                    <a:close/>
                    <a:moveTo>
                      <a:pt x="204815" y="826652"/>
                    </a:moveTo>
                    <a:cubicBezTo>
                      <a:pt x="162272" y="826652"/>
                      <a:pt x="127660" y="792041"/>
                      <a:pt x="127660" y="749498"/>
                    </a:cubicBezTo>
                    <a:lnTo>
                      <a:pt x="127660" y="209414"/>
                    </a:lnTo>
                    <a:lnTo>
                      <a:pt x="70149" y="209414"/>
                    </a:lnTo>
                    <a:lnTo>
                      <a:pt x="189384" y="79346"/>
                    </a:lnTo>
                    <a:lnTo>
                      <a:pt x="189384" y="764929"/>
                    </a:lnTo>
                    <a:lnTo>
                      <a:pt x="874982" y="764929"/>
                    </a:lnTo>
                    <a:lnTo>
                      <a:pt x="744899" y="884164"/>
                    </a:lnTo>
                    <a:lnTo>
                      <a:pt x="744899" y="82665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5DDBF219-EC60-D38A-30CA-94DBD84D3A5A}"/>
                  </a:ext>
                </a:extLst>
              </p:cNvPr>
              <p:cNvSpPr/>
              <p:nvPr/>
            </p:nvSpPr>
            <p:spPr>
              <a:xfrm>
                <a:off x="6777871" y="930594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8F58ECB-707F-7AC8-8009-CBD8CD49497A}"/>
                  </a:ext>
                </a:extLst>
              </p:cNvPr>
              <p:cNvSpPr/>
              <p:nvPr/>
            </p:nvSpPr>
            <p:spPr>
              <a:xfrm>
                <a:off x="6839595" y="930594"/>
                <a:ext cx="185171" cy="30861"/>
              </a:xfrm>
              <a:custGeom>
                <a:avLst/>
                <a:gdLst>
                  <a:gd name="connsiteX0" fmla="*/ 0 w 185171"/>
                  <a:gd name="connsiteY0" fmla="*/ 0 h 30861"/>
                  <a:gd name="connsiteX1" fmla="*/ 185172 w 185171"/>
                  <a:gd name="connsiteY1" fmla="*/ 0 h 30861"/>
                  <a:gd name="connsiteX2" fmla="*/ 185172 w 185171"/>
                  <a:gd name="connsiteY2" fmla="*/ 30862 h 30861"/>
                  <a:gd name="connsiteX3" fmla="*/ 0 w 18517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171" h="30861">
                    <a:moveTo>
                      <a:pt x="0" y="0"/>
                    </a:moveTo>
                    <a:lnTo>
                      <a:pt x="185172" y="0"/>
                    </a:lnTo>
                    <a:lnTo>
                      <a:pt x="18517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2333B18B-34C8-0C6C-1646-5D834A56CF30}"/>
                  </a:ext>
                </a:extLst>
              </p:cNvPr>
              <p:cNvSpPr/>
              <p:nvPr/>
            </p:nvSpPr>
            <p:spPr>
              <a:xfrm>
                <a:off x="6993905" y="992318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454D1FD8-A414-C4E9-769F-6B5658DE1418}"/>
                  </a:ext>
                </a:extLst>
              </p:cNvPr>
              <p:cNvSpPr/>
              <p:nvPr/>
            </p:nvSpPr>
            <p:spPr>
              <a:xfrm>
                <a:off x="6777871" y="992318"/>
                <a:ext cx="185171" cy="30861"/>
              </a:xfrm>
              <a:custGeom>
                <a:avLst/>
                <a:gdLst>
                  <a:gd name="connsiteX0" fmla="*/ 0 w 185171"/>
                  <a:gd name="connsiteY0" fmla="*/ 0 h 30861"/>
                  <a:gd name="connsiteX1" fmla="*/ 185172 w 185171"/>
                  <a:gd name="connsiteY1" fmla="*/ 0 h 30861"/>
                  <a:gd name="connsiteX2" fmla="*/ 185172 w 185171"/>
                  <a:gd name="connsiteY2" fmla="*/ 30862 h 30861"/>
                  <a:gd name="connsiteX3" fmla="*/ 0 w 18517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171" h="30861">
                    <a:moveTo>
                      <a:pt x="0" y="0"/>
                    </a:moveTo>
                    <a:lnTo>
                      <a:pt x="185172" y="0"/>
                    </a:lnTo>
                    <a:lnTo>
                      <a:pt x="18517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63BE9669-741D-5C1F-2920-4E0973525A4B}"/>
                  </a:ext>
                </a:extLst>
              </p:cNvPr>
              <p:cNvSpPr/>
              <p:nvPr/>
            </p:nvSpPr>
            <p:spPr>
              <a:xfrm>
                <a:off x="6716148" y="868870"/>
                <a:ext cx="370343" cy="291166"/>
              </a:xfrm>
              <a:custGeom>
                <a:avLst/>
                <a:gdLst>
                  <a:gd name="connsiteX0" fmla="*/ 46293 w 370343"/>
                  <a:gd name="connsiteY0" fmla="*/ 216034 h 291166"/>
                  <a:gd name="connsiteX1" fmla="*/ 72479 w 370343"/>
                  <a:gd name="connsiteY1" fmla="*/ 216034 h 291166"/>
                  <a:gd name="connsiteX2" fmla="*/ 185172 w 370343"/>
                  <a:gd name="connsiteY2" fmla="*/ 291167 h 291166"/>
                  <a:gd name="connsiteX3" fmla="*/ 185172 w 370343"/>
                  <a:gd name="connsiteY3" fmla="*/ 216034 h 291166"/>
                  <a:gd name="connsiteX4" fmla="*/ 324050 w 370343"/>
                  <a:gd name="connsiteY4" fmla="*/ 216034 h 291166"/>
                  <a:gd name="connsiteX5" fmla="*/ 370343 w 370343"/>
                  <a:gd name="connsiteY5" fmla="*/ 169741 h 291166"/>
                  <a:gd name="connsiteX6" fmla="*/ 370343 w 370343"/>
                  <a:gd name="connsiteY6" fmla="*/ 46293 h 291166"/>
                  <a:gd name="connsiteX7" fmla="*/ 324050 w 370343"/>
                  <a:gd name="connsiteY7" fmla="*/ 0 h 291166"/>
                  <a:gd name="connsiteX8" fmla="*/ 46293 w 370343"/>
                  <a:gd name="connsiteY8" fmla="*/ 0 h 291166"/>
                  <a:gd name="connsiteX9" fmla="*/ 0 w 370343"/>
                  <a:gd name="connsiteY9" fmla="*/ 46293 h 291166"/>
                  <a:gd name="connsiteX10" fmla="*/ 0 w 370343"/>
                  <a:gd name="connsiteY10" fmla="*/ 169741 h 291166"/>
                  <a:gd name="connsiteX11" fmla="*/ 46293 w 370343"/>
                  <a:gd name="connsiteY11" fmla="*/ 216034 h 291166"/>
                  <a:gd name="connsiteX12" fmla="*/ 30862 w 370343"/>
                  <a:gd name="connsiteY12" fmla="*/ 46293 h 291166"/>
                  <a:gd name="connsiteX13" fmla="*/ 46293 w 370343"/>
                  <a:gd name="connsiteY13" fmla="*/ 30862 h 291166"/>
                  <a:gd name="connsiteX14" fmla="*/ 324050 w 370343"/>
                  <a:gd name="connsiteY14" fmla="*/ 30862 h 291166"/>
                  <a:gd name="connsiteX15" fmla="*/ 339481 w 370343"/>
                  <a:gd name="connsiteY15" fmla="*/ 46293 h 291166"/>
                  <a:gd name="connsiteX16" fmla="*/ 339481 w 370343"/>
                  <a:gd name="connsiteY16" fmla="*/ 169741 h 291166"/>
                  <a:gd name="connsiteX17" fmla="*/ 324050 w 370343"/>
                  <a:gd name="connsiteY17" fmla="*/ 185172 h 291166"/>
                  <a:gd name="connsiteX18" fmla="*/ 154310 w 370343"/>
                  <a:gd name="connsiteY18" fmla="*/ 185172 h 291166"/>
                  <a:gd name="connsiteX19" fmla="*/ 154310 w 370343"/>
                  <a:gd name="connsiteY19" fmla="*/ 233486 h 291166"/>
                  <a:gd name="connsiteX20" fmla="*/ 81830 w 370343"/>
                  <a:gd name="connsiteY20" fmla="*/ 185172 h 291166"/>
                  <a:gd name="connsiteX21" fmla="*/ 46293 w 370343"/>
                  <a:gd name="connsiteY21" fmla="*/ 185172 h 291166"/>
                  <a:gd name="connsiteX22" fmla="*/ 30862 w 370343"/>
                  <a:gd name="connsiteY22" fmla="*/ 169741 h 291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70343" h="291166">
                    <a:moveTo>
                      <a:pt x="46293" y="216034"/>
                    </a:moveTo>
                    <a:lnTo>
                      <a:pt x="72479" y="216034"/>
                    </a:lnTo>
                    <a:lnTo>
                      <a:pt x="185172" y="291167"/>
                    </a:lnTo>
                    <a:lnTo>
                      <a:pt x="185172" y="216034"/>
                    </a:lnTo>
                    <a:lnTo>
                      <a:pt x="324050" y="216034"/>
                    </a:lnTo>
                    <a:cubicBezTo>
                      <a:pt x="349573" y="216034"/>
                      <a:pt x="370343" y="195263"/>
                      <a:pt x="370343" y="169741"/>
                    </a:cubicBezTo>
                    <a:lnTo>
                      <a:pt x="370343" y="46293"/>
                    </a:lnTo>
                    <a:cubicBezTo>
                      <a:pt x="370343" y="20770"/>
                      <a:pt x="349573" y="0"/>
                      <a:pt x="324050" y="0"/>
                    </a:cubicBezTo>
                    <a:lnTo>
                      <a:pt x="46293" y="0"/>
                    </a:lnTo>
                    <a:cubicBezTo>
                      <a:pt x="20770" y="0"/>
                      <a:pt x="0" y="20770"/>
                      <a:pt x="0" y="46293"/>
                    </a:cubicBezTo>
                    <a:lnTo>
                      <a:pt x="0" y="169741"/>
                    </a:lnTo>
                    <a:cubicBezTo>
                      <a:pt x="0" y="195263"/>
                      <a:pt x="20770" y="216034"/>
                      <a:pt x="46293" y="216034"/>
                    </a:cubicBezTo>
                    <a:close/>
                    <a:moveTo>
                      <a:pt x="30862" y="46293"/>
                    </a:moveTo>
                    <a:cubicBezTo>
                      <a:pt x="30862" y="37790"/>
                      <a:pt x="37775" y="30862"/>
                      <a:pt x="46293" y="30862"/>
                    </a:cubicBezTo>
                    <a:lnTo>
                      <a:pt x="324050" y="30862"/>
                    </a:lnTo>
                    <a:cubicBezTo>
                      <a:pt x="332568" y="30862"/>
                      <a:pt x="339481" y="37790"/>
                      <a:pt x="339481" y="46293"/>
                    </a:cubicBezTo>
                    <a:lnTo>
                      <a:pt x="339481" y="169741"/>
                    </a:lnTo>
                    <a:cubicBezTo>
                      <a:pt x="339481" y="178243"/>
                      <a:pt x="332568" y="185172"/>
                      <a:pt x="324050" y="185172"/>
                    </a:cubicBezTo>
                    <a:lnTo>
                      <a:pt x="154310" y="185172"/>
                    </a:lnTo>
                    <a:lnTo>
                      <a:pt x="154310" y="233486"/>
                    </a:lnTo>
                    <a:lnTo>
                      <a:pt x="81830" y="185172"/>
                    </a:lnTo>
                    <a:lnTo>
                      <a:pt x="46293" y="185172"/>
                    </a:lnTo>
                    <a:cubicBezTo>
                      <a:pt x="37775" y="185172"/>
                      <a:pt x="30862" y="178243"/>
                      <a:pt x="30862" y="16974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C0141B7E-1A88-39E9-631B-7A46AF907232}"/>
                  </a:ext>
                </a:extLst>
              </p:cNvPr>
              <p:cNvSpPr/>
              <p:nvPr/>
            </p:nvSpPr>
            <p:spPr>
              <a:xfrm>
                <a:off x="6530976" y="1084904"/>
                <a:ext cx="216033" cy="154309"/>
              </a:xfrm>
              <a:custGeom>
                <a:avLst/>
                <a:gdLst>
                  <a:gd name="connsiteX0" fmla="*/ 77155 w 216033"/>
                  <a:gd name="connsiteY0" fmla="*/ 154310 h 154309"/>
                  <a:gd name="connsiteX1" fmla="*/ 216034 w 216033"/>
                  <a:gd name="connsiteY1" fmla="*/ 154310 h 154309"/>
                  <a:gd name="connsiteX2" fmla="*/ 216034 w 216033"/>
                  <a:gd name="connsiteY2" fmla="*/ 77155 h 154309"/>
                  <a:gd name="connsiteX3" fmla="*/ 138879 w 216033"/>
                  <a:gd name="connsiteY3" fmla="*/ 0 h 154309"/>
                  <a:gd name="connsiteX4" fmla="*/ 77155 w 216033"/>
                  <a:gd name="connsiteY4" fmla="*/ 0 h 154309"/>
                  <a:gd name="connsiteX5" fmla="*/ 0 w 216033"/>
                  <a:gd name="connsiteY5" fmla="*/ 77155 h 154309"/>
                  <a:gd name="connsiteX6" fmla="*/ 77155 w 216033"/>
                  <a:gd name="connsiteY6" fmla="*/ 154310 h 154309"/>
                  <a:gd name="connsiteX7" fmla="*/ 77155 w 216033"/>
                  <a:gd name="connsiteY7" fmla="*/ 30862 h 154309"/>
                  <a:gd name="connsiteX8" fmla="*/ 138879 w 216033"/>
                  <a:gd name="connsiteY8" fmla="*/ 30862 h 154309"/>
                  <a:gd name="connsiteX9" fmla="*/ 185172 w 216033"/>
                  <a:gd name="connsiteY9" fmla="*/ 77155 h 154309"/>
                  <a:gd name="connsiteX10" fmla="*/ 185172 w 216033"/>
                  <a:gd name="connsiteY10" fmla="*/ 123448 h 154309"/>
                  <a:gd name="connsiteX11" fmla="*/ 77155 w 216033"/>
                  <a:gd name="connsiteY11" fmla="*/ 123448 h 154309"/>
                  <a:gd name="connsiteX12" fmla="*/ 30862 w 216033"/>
                  <a:gd name="connsiteY12" fmla="*/ 77155 h 154309"/>
                  <a:gd name="connsiteX13" fmla="*/ 77155 w 216033"/>
                  <a:gd name="connsiteY13" fmla="*/ 30862 h 154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6033" h="154309">
                    <a:moveTo>
                      <a:pt x="77155" y="154310"/>
                    </a:moveTo>
                    <a:lnTo>
                      <a:pt x="216034" y="154310"/>
                    </a:lnTo>
                    <a:lnTo>
                      <a:pt x="216034" y="77155"/>
                    </a:lnTo>
                    <a:cubicBezTo>
                      <a:pt x="216034" y="34612"/>
                      <a:pt x="181422" y="0"/>
                      <a:pt x="138879" y="0"/>
                    </a:cubicBezTo>
                    <a:lnTo>
                      <a:pt x="77155" y="0"/>
                    </a:lnTo>
                    <a:cubicBezTo>
                      <a:pt x="34612" y="0"/>
                      <a:pt x="0" y="34612"/>
                      <a:pt x="0" y="77155"/>
                    </a:cubicBezTo>
                    <a:cubicBezTo>
                      <a:pt x="0" y="119698"/>
                      <a:pt x="34612" y="154310"/>
                      <a:pt x="77155" y="154310"/>
                    </a:cubicBezTo>
                    <a:close/>
                    <a:moveTo>
                      <a:pt x="77155" y="30862"/>
                    </a:moveTo>
                    <a:lnTo>
                      <a:pt x="138879" y="30862"/>
                    </a:lnTo>
                    <a:cubicBezTo>
                      <a:pt x="164402" y="30862"/>
                      <a:pt x="185172" y="51632"/>
                      <a:pt x="185172" y="77155"/>
                    </a:cubicBezTo>
                    <a:lnTo>
                      <a:pt x="185172" y="123448"/>
                    </a:lnTo>
                    <a:lnTo>
                      <a:pt x="77155" y="123448"/>
                    </a:lnTo>
                    <a:cubicBezTo>
                      <a:pt x="51632" y="123448"/>
                      <a:pt x="30862" y="102678"/>
                      <a:pt x="30862" y="77155"/>
                    </a:cubicBezTo>
                    <a:cubicBezTo>
                      <a:pt x="30862" y="51632"/>
                      <a:pt x="51632" y="30862"/>
                      <a:pt x="77155" y="30862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9F4361FB-7DC1-9989-3EAC-32D75CF539DB}"/>
                  </a:ext>
                </a:extLst>
              </p:cNvPr>
              <p:cNvSpPr/>
              <p:nvPr/>
            </p:nvSpPr>
            <p:spPr>
              <a:xfrm>
                <a:off x="6592700" y="1146628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E590D273-544E-6FDD-3EBF-4B883721D1D5}"/>
                  </a:ext>
                </a:extLst>
              </p:cNvPr>
              <p:cNvSpPr/>
              <p:nvPr/>
            </p:nvSpPr>
            <p:spPr>
              <a:xfrm>
                <a:off x="6654424" y="1146628"/>
                <a:ext cx="30861" cy="30861"/>
              </a:xfrm>
              <a:custGeom>
                <a:avLst/>
                <a:gdLst>
                  <a:gd name="connsiteX0" fmla="*/ 0 w 30861"/>
                  <a:gd name="connsiteY0" fmla="*/ 0 h 30861"/>
                  <a:gd name="connsiteX1" fmla="*/ 30862 w 30861"/>
                  <a:gd name="connsiteY1" fmla="*/ 0 h 30861"/>
                  <a:gd name="connsiteX2" fmla="*/ 30862 w 30861"/>
                  <a:gd name="connsiteY2" fmla="*/ 30862 h 30861"/>
                  <a:gd name="connsiteX3" fmla="*/ 0 w 30861"/>
                  <a:gd name="connsiteY3" fmla="*/ 30862 h 30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61" h="30861">
                    <a:moveTo>
                      <a:pt x="0" y="0"/>
                    </a:moveTo>
                    <a:lnTo>
                      <a:pt x="30862" y="0"/>
                    </a:lnTo>
                    <a:lnTo>
                      <a:pt x="30862" y="30862"/>
                    </a:lnTo>
                    <a:lnTo>
                      <a:pt x="0" y="308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22000">
                    <a:schemeClr val="accent1"/>
                  </a:gs>
                </a:gsLst>
                <a:lin ang="13500000" scaled="1"/>
                <a:tileRect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19781FCE-2214-F310-8CE9-0E151D6670D9}"/>
                </a:ext>
              </a:extLst>
            </p:cNvPr>
            <p:cNvSpPr txBox="1"/>
            <p:nvPr/>
          </p:nvSpPr>
          <p:spPr>
            <a:xfrm>
              <a:off x="9554283" y="2488967"/>
              <a:ext cx="1746963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pc="300" dirty="0"/>
                <a:t>鼓励创新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E9DF4876-A77A-2179-B6E5-694C57513CAD}"/>
                </a:ext>
              </a:extLst>
            </p:cNvPr>
            <p:cNvSpPr txBox="1"/>
            <p:nvPr/>
          </p:nvSpPr>
          <p:spPr>
            <a:xfrm>
              <a:off x="9324246" y="2815652"/>
              <a:ext cx="2210847" cy="64569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</a:rPr>
                <a:t>请输入你的内容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</a:rPr>
                <a:t>请输入你的内容内容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</a:rPr>
                <a:t>请输入你的内容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B431CF02-39CA-FCD4-6E74-2567D85EBFA5}"/>
              </a:ext>
            </a:extLst>
          </p:cNvPr>
          <p:cNvGrpSpPr/>
          <p:nvPr/>
        </p:nvGrpSpPr>
        <p:grpSpPr>
          <a:xfrm>
            <a:off x="660399" y="1625908"/>
            <a:ext cx="2603833" cy="778172"/>
            <a:chOff x="660399" y="1625908"/>
            <a:chExt cx="2603833" cy="778172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677619A3-2488-A753-1EA3-3A6F4F6EFDC3}"/>
                </a:ext>
              </a:extLst>
            </p:cNvPr>
            <p:cNvSpPr txBox="1"/>
            <p:nvPr/>
          </p:nvSpPr>
          <p:spPr>
            <a:xfrm>
              <a:off x="660399" y="1625908"/>
              <a:ext cx="2603833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b="1" spc="3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2400" dirty="0"/>
                <a:t>振兴战略</a:t>
              </a:r>
              <a:endParaRPr lang="en-US" altLang="zh-CN" sz="2400" dirty="0"/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6A168146-793E-D54F-03E0-C8F539BAD112}"/>
                </a:ext>
              </a:extLst>
            </p:cNvPr>
            <p:cNvSpPr txBox="1"/>
            <p:nvPr/>
          </p:nvSpPr>
          <p:spPr>
            <a:xfrm>
              <a:off x="660399" y="1982521"/>
              <a:ext cx="2603833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1050">
                  <a:solidFill>
                    <a:schemeClr val="bg1"/>
                  </a:solidFill>
                  <a:ea typeface="+mj-ea"/>
                </a:defRPr>
              </a:lvl1pPr>
            </a:lstStyle>
            <a:p>
              <a:pPr algn="l"/>
              <a:r>
                <a:rPr lang="en-US" altLang="zh-CN" sz="1800" dirty="0">
                  <a:solidFill>
                    <a:srgbClr val="636363"/>
                  </a:solidFill>
                </a:rPr>
                <a:t>Strategy of revitalization</a:t>
              </a:r>
              <a:endParaRPr lang="zh-CN" altLang="en-US" sz="1800" dirty="0">
                <a:solidFill>
                  <a:srgbClr val="636363"/>
                </a:solidFill>
              </a:endParaRPr>
            </a:p>
          </p:txBody>
        </p:sp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4D049C33-61A7-D6ED-08DF-EC145C3622FE}"/>
                </a:ext>
              </a:extLst>
            </p:cNvPr>
            <p:cNvSpPr/>
            <p:nvPr/>
          </p:nvSpPr>
          <p:spPr>
            <a:xfrm rot="5400000">
              <a:off x="961937" y="2050314"/>
              <a:ext cx="52229" cy="65530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2000" b="1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5624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DA63B"/>
      </a:accent1>
      <a:accent2>
        <a:srgbClr val="7AC040"/>
      </a:accent2>
      <a:accent3>
        <a:srgbClr val="188630"/>
      </a:accent3>
      <a:accent4>
        <a:srgbClr val="13A532"/>
      </a:accent4>
      <a:accent5>
        <a:srgbClr val="A5B62C"/>
      </a:accent5>
      <a:accent6>
        <a:srgbClr val="46B036"/>
      </a:accent6>
      <a:hlink>
        <a:srgbClr val="4472C4"/>
      </a:hlink>
      <a:folHlink>
        <a:srgbClr val="BFBFBF"/>
      </a:folHlink>
    </a:clrScheme>
    <a:fontScheme name="OfficePLUS">
      <a:majorFont>
        <a:latin typeface="Arial Black"/>
        <a:ea typeface="微软雅黑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853</Words>
  <Application>Microsoft Office PowerPoint</Application>
  <PresentationFormat>宽屏</PresentationFormat>
  <Paragraphs>100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OPPOSans H</vt:lpstr>
      <vt:lpstr>阿里巴巴普惠体 B</vt:lpstr>
      <vt:lpstr>等线</vt:lpstr>
      <vt:lpstr>汉仪雅酷黑 45W</vt:lpstr>
      <vt:lpstr>思源黑体 CN Bold</vt:lpstr>
      <vt:lpstr>思源黑体 CN Light</vt:lpstr>
      <vt:lpstr>微软雅黑</vt:lpstr>
      <vt:lpstr>微软雅黑 Light</vt:lpstr>
      <vt:lpstr>Arial</vt:lpstr>
      <vt:lpstr>Arial Black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绿色清新商务风乡村振兴项目汇报ppt模板</dc:title>
  <dc:creator>文成</dc:creator>
  <cp:keywords>P界达人</cp:keywords>
  <dc:description>www.51pptmoban.com</dc:description>
  <cp:lastModifiedBy>Power user</cp:lastModifiedBy>
  <cp:revision>33</cp:revision>
  <dcterms:created xsi:type="dcterms:W3CDTF">2022-11-26T08:13:18Z</dcterms:created>
  <dcterms:modified xsi:type="dcterms:W3CDTF">2022-12-21T13:02:17Z</dcterms:modified>
</cp:coreProperties>
</file>