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60" r:id="rId2"/>
    <p:sldId id="261" r:id="rId3"/>
    <p:sldId id="262" r:id="rId4"/>
    <p:sldId id="267" r:id="rId5"/>
    <p:sldId id="270" r:id="rId6"/>
    <p:sldId id="274" r:id="rId7"/>
    <p:sldId id="271" r:id="rId8"/>
    <p:sldId id="272" r:id="rId9"/>
    <p:sldId id="282" r:id="rId10"/>
    <p:sldId id="286" r:id="rId11"/>
    <p:sldId id="288" r:id="rId12"/>
    <p:sldId id="289"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2" pos="7265" userDrawn="1">
          <p15:clr>
            <a:srgbClr val="A4A3A4"/>
          </p15:clr>
        </p15:guide>
        <p15:guide id="3" orient="horz" pos="323" userDrawn="1">
          <p15:clr>
            <a:srgbClr val="A4A3A4"/>
          </p15:clr>
        </p15:guide>
        <p15:guide id="4" orient="horz" pos="39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000C"/>
    <a:srgbClr val="F8ECE0"/>
    <a:srgbClr val="E8D5B5"/>
    <a:srgbClr val="0D3E79"/>
    <a:srgbClr val="0F478C"/>
    <a:srgbClr val="1E38C4"/>
    <a:srgbClr val="0D4184"/>
    <a:srgbClr val="FAD77E"/>
    <a:srgbClr val="B4080D"/>
    <a:srgbClr val="8E78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5100" autoAdjust="0"/>
  </p:normalViewPr>
  <p:slideViewPr>
    <p:cSldViewPr snapToGrid="0" showGuides="1">
      <p:cViewPr>
        <p:scale>
          <a:sx n="33" d="100"/>
          <a:sy n="33" d="100"/>
        </p:scale>
        <p:origin x="1794" y="1212"/>
      </p:cViewPr>
      <p:guideLst>
        <p:guide pos="438"/>
        <p:guide pos="7265"/>
        <p:guide orient="horz" pos="323"/>
        <p:guide orient="horz" pos="3974"/>
      </p:guideLst>
    </p:cSldViewPr>
  </p:slideViewPr>
  <p:notesTextViewPr>
    <p:cViewPr>
      <p:scale>
        <a:sx n="20" d="100"/>
        <a:sy n="20" d="100"/>
      </p:scale>
      <p:origin x="0" y="0"/>
    </p:cViewPr>
  </p:notesTextViewPr>
  <p:sorterViewPr>
    <p:cViewPr>
      <p:scale>
        <a:sx n="111" d="100"/>
        <a:sy n="111" d="100"/>
      </p:scale>
      <p:origin x="0" y="-6081"/>
    </p:cViewPr>
  </p:sorterViewPr>
  <p:notesViewPr>
    <p:cSldViewPr snapToGrid="0" showGuides="1">
      <p:cViewPr varScale="1">
        <p:scale>
          <a:sx n="114" d="100"/>
          <a:sy n="114" d="100"/>
        </p:scale>
        <p:origin x="401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A201AD86-87C1-F34F-A570-94653B2133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9983CAC2-274D-AA49-9273-0BB99AAEE7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8D4BB7-ADC9-E64E-AAAA-DB1E10F7C241}" type="datetimeFigureOut">
              <a:rPr kumimoji="1" lang="zh-CN" altLang="en-US" smtClean="0"/>
              <a:t>2022/12/21</a:t>
            </a:fld>
            <a:endParaRPr kumimoji="1" lang="zh-CN" altLang="en-US"/>
          </a:p>
        </p:txBody>
      </p:sp>
      <p:sp>
        <p:nvSpPr>
          <p:cNvPr id="4" name="页脚占位符 3">
            <a:extLst>
              <a:ext uri="{FF2B5EF4-FFF2-40B4-BE49-F238E27FC236}">
                <a16:creationId xmlns:a16="http://schemas.microsoft.com/office/drawing/2014/main" id="{A5DFFCAF-3164-5B4A-A7AA-1F95C1C8088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2C173253-261F-124A-8FD0-6B2BCD6E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EBD9CB6-B921-3743-B681-02986F8A8226}" type="slidenum">
              <a:rPr kumimoji="1" lang="zh-CN" altLang="en-US" smtClean="0"/>
              <a:t>‹#›</a:t>
            </a:fld>
            <a:endParaRPr kumimoji="1" lang="zh-CN" altLang="en-US"/>
          </a:p>
        </p:txBody>
      </p:sp>
    </p:spTree>
    <p:extLst>
      <p:ext uri="{BB962C8B-B14F-4D97-AF65-F5344CB8AC3E}">
        <p14:creationId xmlns:p14="http://schemas.microsoft.com/office/powerpoint/2010/main" val="3407726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2022/12/21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t>10</a:t>
            </a:fld>
            <a:endParaRPr lang="zh-CN" altLang="en-US"/>
          </a:p>
        </p:txBody>
      </p:sp>
    </p:spTree>
    <p:extLst>
      <p:ext uri="{BB962C8B-B14F-4D97-AF65-F5344CB8AC3E}">
        <p14:creationId xmlns:p14="http://schemas.microsoft.com/office/powerpoint/2010/main" val="2639599377"/>
      </p:ext>
    </p:extLst>
  </p:cSld>
  <p:clrMapOvr>
    <a:masterClrMapping/>
  </p:clrMapOvr>
</p:notes>
</file>

<file path=ppt/slideLayouts/_rels/slideLayout1.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 Id="rId9"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bg1"/>
        </a:solidFill>
        <a:effectLst/>
      </p:bgPr>
    </p:bg>
    <p:spTree>
      <p:nvGrpSpPr>
        <p:cNvPr id="1" name=""/>
        <p:cNvGrpSpPr/>
        <p:nvPr/>
      </p:nvGrpSpPr>
      <p:grpSpPr>
        <a:xfrm>
          <a:off x="0" y="0"/>
          <a:ext cx="0" cy="0"/>
          <a:chOff x="0" y="0"/>
          <a:chExt cx="0" cy="0"/>
        </a:xfrm>
      </p:grpSpPr>
      <p:pic>
        <p:nvPicPr>
          <p:cNvPr id="7" name="图片 6" descr="背景图案&#10;&#10;描述已自动生成">
            <a:extLst>
              <a:ext uri="{FF2B5EF4-FFF2-40B4-BE49-F238E27FC236}">
                <a16:creationId xmlns:a16="http://schemas.microsoft.com/office/drawing/2014/main" id="{28FA4FD4-C134-4C48-9796-EB9D77A36D23}"/>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a:extLst>
              <a:ext uri="{FF2B5EF4-FFF2-40B4-BE49-F238E27FC236}">
                <a16:creationId xmlns:a16="http://schemas.microsoft.com/office/drawing/2014/main" id="{344A9EA7-554D-4337-8A22-A92BB7540F96}"/>
              </a:ext>
            </a:extLst>
          </p:cNvPr>
          <p:cNvSpPr/>
          <p:nvPr userDrawn="1"/>
        </p:nvSpPr>
        <p:spPr>
          <a:xfrm>
            <a:off x="-1" y="-7937"/>
            <a:ext cx="12192000" cy="6858000"/>
          </a:xfrm>
          <a:prstGeom prst="rect">
            <a:avLst/>
          </a:prstGeom>
          <a:solidFill>
            <a:srgbClr val="0F478C">
              <a:alpha val="69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E13E6B3D-F001-4772-9B34-000E1C3F4EF1}"/>
              </a:ext>
            </a:extLst>
          </p:cNvPr>
          <p:cNvPicPr>
            <a:picLocks noChangeAspect="1"/>
          </p:cNvPicPr>
          <p:nvPr userDrawn="1"/>
        </p:nvPicPr>
        <p:blipFill>
          <a:blip r:embed="rId4">
            <a:extLst>
              <a:ext uri="{BEBA8EAE-BF5A-486C-A8C5-ECC9F3942E4B}">
                <a14:imgProps xmlns:a14="http://schemas.microsoft.com/office/drawing/2010/main">
                  <a14:imgLayer r:embed="rId5">
                    <a14:imgEffect>
                      <a14:artisticFilmGrain/>
                    </a14:imgEffect>
                  </a14:imgLayer>
                </a14:imgProps>
              </a:ext>
              <a:ext uri="{28A0092B-C50C-407E-A947-70E740481C1C}">
                <a14:useLocalDpi xmlns:a14="http://schemas.microsoft.com/office/drawing/2010/main"/>
              </a:ext>
            </a:extLst>
          </a:blip>
          <a:stretch>
            <a:fillRect/>
          </a:stretch>
        </p:blipFill>
        <p:spPr>
          <a:xfrm rot="19119280" flipH="1">
            <a:off x="4820284" y="-4255836"/>
            <a:ext cx="15867650" cy="15867650"/>
          </a:xfrm>
          <a:prstGeom prst="rect">
            <a:avLst/>
          </a:prstGeom>
        </p:spPr>
      </p:pic>
      <p:pic>
        <p:nvPicPr>
          <p:cNvPr id="4" name="图片 3" descr="图片包含 桌子, 游戏机&#10;&#10;描述已自动生成">
            <a:extLst>
              <a:ext uri="{FF2B5EF4-FFF2-40B4-BE49-F238E27FC236}">
                <a16:creationId xmlns:a16="http://schemas.microsoft.com/office/drawing/2014/main" id="{6334B63F-E5DD-4B31-976E-5F523BF61BFA}"/>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0" y="3866906"/>
            <a:ext cx="12336918" cy="3065724"/>
          </a:xfrm>
          <a:prstGeom prst="rect">
            <a:avLst/>
          </a:prstGeom>
        </p:spPr>
      </p:pic>
      <p:pic>
        <p:nvPicPr>
          <p:cNvPr id="8" name="图片 7" descr="图片包含 物体, 游戏机, 钟表&#10;&#10;描述已自动生成">
            <a:extLst>
              <a:ext uri="{FF2B5EF4-FFF2-40B4-BE49-F238E27FC236}">
                <a16:creationId xmlns:a16="http://schemas.microsoft.com/office/drawing/2014/main" id="{08795B25-BC7E-49E9-A1CF-E972CC8F6DB7}"/>
              </a:ext>
            </a:extLst>
          </p:cNvPr>
          <p:cNvPicPr>
            <a:picLocks noChangeAspect="1"/>
          </p:cNvPicPr>
          <p:nvPr userDrawn="1"/>
        </p:nvPicPr>
        <p:blipFill>
          <a:blip r:embed="rId7">
            <a:alphaModFix amt="13000"/>
            <a:extLst>
              <a:ext uri="{BEBA8EAE-BF5A-486C-A8C5-ECC9F3942E4B}">
                <a14:imgProps xmlns:a14="http://schemas.microsoft.com/office/drawing/2010/main">
                  <a14:imgLayer r:embed="rId8">
                    <a14:imgEffect>
                      <a14:artisticGlowDiffused/>
                    </a14:imgEffect>
                    <a14:imgEffect>
                      <a14:brightnessContrast bright="10000" contrast="10000"/>
                    </a14:imgEffect>
                  </a14:imgLayer>
                </a14:imgProps>
              </a:ext>
              <a:ext uri="{28A0092B-C50C-407E-A947-70E740481C1C}">
                <a14:useLocalDpi xmlns:a14="http://schemas.microsoft.com/office/drawing/2010/main"/>
              </a:ext>
            </a:extLst>
          </a:blip>
          <a:stretch>
            <a:fillRect/>
          </a:stretch>
        </p:blipFill>
        <p:spPr>
          <a:xfrm flipH="1">
            <a:off x="1156" y="-31977"/>
            <a:ext cx="5419725" cy="3981450"/>
          </a:xfrm>
          <a:prstGeom prst="rect">
            <a:avLst/>
          </a:prstGeom>
        </p:spPr>
      </p:pic>
      <p:pic>
        <p:nvPicPr>
          <p:cNvPr id="9" name="图片 8" descr="图片包含 桌子, 游戏机&#10;&#10;描述已自动生成">
            <a:extLst>
              <a:ext uri="{FF2B5EF4-FFF2-40B4-BE49-F238E27FC236}">
                <a16:creationId xmlns:a16="http://schemas.microsoft.com/office/drawing/2014/main" id="{D6DA52CE-4FB8-4501-82C4-FB7D3DD5D0A1}"/>
              </a:ext>
            </a:extLst>
          </p:cNvPr>
          <p:cNvPicPr>
            <a:picLocks noChangeAspect="1"/>
          </p:cNvPicPr>
          <p:nvPr userDrawn="1"/>
        </p:nvPicPr>
        <p:blipFill rotWithShape="1">
          <a:blip r:embed="rId9" cstate="screen">
            <a:extLst>
              <a:ext uri="{28A0092B-C50C-407E-A947-70E740481C1C}">
                <a14:useLocalDpi xmlns:a14="http://schemas.microsoft.com/office/drawing/2010/main"/>
              </a:ext>
            </a:extLst>
          </a:blip>
          <a:srcRect/>
          <a:stretch/>
        </p:blipFill>
        <p:spPr>
          <a:xfrm rot="20626693" flipH="1" flipV="1">
            <a:off x="-387433" y="-627293"/>
            <a:ext cx="5156942" cy="2416961"/>
          </a:xfrm>
          <a:custGeom>
            <a:avLst/>
            <a:gdLst>
              <a:gd name="connsiteX0" fmla="*/ 8102892 w 9289058"/>
              <a:gd name="connsiteY0" fmla="*/ 4077024 h 4077024"/>
              <a:gd name="connsiteX1" fmla="*/ 0 w 9289058"/>
              <a:gd name="connsiteY1" fmla="*/ 1719576 h 4077024"/>
              <a:gd name="connsiteX2" fmla="*/ 0 w 9289058"/>
              <a:gd name="connsiteY2" fmla="*/ 0 h 4077024"/>
              <a:gd name="connsiteX3" fmla="*/ 9289058 w 9289058"/>
              <a:gd name="connsiteY3" fmla="*/ 0 h 4077024"/>
            </a:gdLst>
            <a:ahLst/>
            <a:cxnLst>
              <a:cxn ang="0">
                <a:pos x="connsiteX0" y="connsiteY0"/>
              </a:cxn>
              <a:cxn ang="0">
                <a:pos x="connsiteX1" y="connsiteY1"/>
              </a:cxn>
              <a:cxn ang="0">
                <a:pos x="connsiteX2" y="connsiteY2"/>
              </a:cxn>
              <a:cxn ang="0">
                <a:pos x="connsiteX3" y="connsiteY3"/>
              </a:cxn>
            </a:cxnLst>
            <a:rect l="l" t="t" r="r" b="b"/>
            <a:pathLst>
              <a:path w="9289058" h="4077024">
                <a:moveTo>
                  <a:pt x="8102892" y="4077024"/>
                </a:moveTo>
                <a:lnTo>
                  <a:pt x="0" y="1719576"/>
                </a:lnTo>
                <a:lnTo>
                  <a:pt x="0" y="0"/>
                </a:lnTo>
                <a:lnTo>
                  <a:pt x="9289058" y="0"/>
                </a:lnTo>
                <a:close/>
              </a:path>
            </a:pathLst>
          </a:custGeom>
        </p:spPr>
      </p:pic>
    </p:spTree>
    <p:extLst>
      <p:ext uri="{BB962C8B-B14F-4D97-AF65-F5344CB8AC3E}">
        <p14:creationId xmlns:p14="http://schemas.microsoft.com/office/powerpoint/2010/main" val="1279045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B799322B-2EB0-420C-9B08-0AFA7DF9AF9C}"/>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a:extLst>
              <a:ext uri="{FF2B5EF4-FFF2-40B4-BE49-F238E27FC236}">
                <a16:creationId xmlns:a16="http://schemas.microsoft.com/office/drawing/2014/main" id="{4E923F0F-4349-4667-9C71-FA255951CAF1}"/>
              </a:ext>
            </a:extLst>
          </p:cNvPr>
          <p:cNvSpPr/>
          <p:nvPr userDrawn="1"/>
        </p:nvSpPr>
        <p:spPr>
          <a:xfrm>
            <a:off x="-1" y="-7937"/>
            <a:ext cx="12192000" cy="6858000"/>
          </a:xfrm>
          <a:prstGeom prst="rect">
            <a:avLst/>
          </a:prstGeom>
          <a:solidFill>
            <a:srgbClr val="0F478C">
              <a:alpha val="69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a:extLst>
              <a:ext uri="{FF2B5EF4-FFF2-40B4-BE49-F238E27FC236}">
                <a16:creationId xmlns:a16="http://schemas.microsoft.com/office/drawing/2014/main" id="{3E35B139-F0B1-4AC3-A320-03F40D84097B}"/>
              </a:ext>
            </a:extLst>
          </p:cNvPr>
          <p:cNvPicPr>
            <a:picLocks noChangeAspect="1"/>
          </p:cNvPicPr>
          <p:nvPr userDrawn="1"/>
        </p:nvPicPr>
        <p:blipFill>
          <a:blip r:embed="rId4" cstate="screen">
            <a:extLst>
              <a:ext uri="{28A0092B-C50C-407E-A947-70E740481C1C}">
                <a14:useLocalDpi xmlns:a14="http://schemas.microsoft.com/office/drawing/2010/main"/>
              </a:ext>
            </a:extLst>
          </a:blip>
          <a:srcRect l="9581" t="4828"/>
          <a:stretch>
            <a:fillRect/>
          </a:stretch>
        </p:blipFill>
        <p:spPr>
          <a:xfrm>
            <a:off x="0" y="0"/>
            <a:ext cx="6515578" cy="6858000"/>
          </a:xfrm>
          <a:custGeom>
            <a:avLst/>
            <a:gdLst>
              <a:gd name="connsiteX0" fmla="*/ 0 w 6515578"/>
              <a:gd name="connsiteY0" fmla="*/ 0 h 6858000"/>
              <a:gd name="connsiteX1" fmla="*/ 6515578 w 6515578"/>
              <a:gd name="connsiteY1" fmla="*/ 0 h 6858000"/>
              <a:gd name="connsiteX2" fmla="*/ 6515578 w 6515578"/>
              <a:gd name="connsiteY2" fmla="*/ 6858000 h 6858000"/>
              <a:gd name="connsiteX3" fmla="*/ 0 w 651557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5578" h="6858000">
                <a:moveTo>
                  <a:pt x="0" y="0"/>
                </a:moveTo>
                <a:lnTo>
                  <a:pt x="6515578" y="0"/>
                </a:lnTo>
                <a:lnTo>
                  <a:pt x="6515578" y="6858000"/>
                </a:lnTo>
                <a:lnTo>
                  <a:pt x="0" y="6858000"/>
                </a:lnTo>
                <a:close/>
              </a:path>
            </a:pathLst>
          </a:custGeom>
        </p:spPr>
      </p:pic>
    </p:spTree>
    <p:extLst>
      <p:ext uri="{BB962C8B-B14F-4D97-AF65-F5344CB8AC3E}">
        <p14:creationId xmlns:p14="http://schemas.microsoft.com/office/powerpoint/2010/main" val="3854556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bg>
      <p:bgPr>
        <a:solidFill>
          <a:schemeClr val="bg1"/>
        </a:solidFill>
        <a:effectLst/>
      </p:bgPr>
    </p:bg>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8C959600-55E9-4C85-BE5A-6A04AF0F0F46}"/>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a:extLst>
              <a:ext uri="{FF2B5EF4-FFF2-40B4-BE49-F238E27FC236}">
                <a16:creationId xmlns:a16="http://schemas.microsoft.com/office/drawing/2014/main" id="{E43AA622-3700-45AC-AB22-5DDD6009FACC}"/>
              </a:ext>
            </a:extLst>
          </p:cNvPr>
          <p:cNvSpPr/>
          <p:nvPr userDrawn="1"/>
        </p:nvSpPr>
        <p:spPr>
          <a:xfrm>
            <a:off x="-1" y="-7937"/>
            <a:ext cx="12192000" cy="6858000"/>
          </a:xfrm>
          <a:prstGeom prst="rect">
            <a:avLst/>
          </a:prstGeom>
          <a:solidFill>
            <a:srgbClr val="0F478C">
              <a:alpha val="69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63612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gradFill>
          <a:gsLst>
            <a:gs pos="0">
              <a:schemeClr val="accent1">
                <a:lumMod val="20000"/>
                <a:lumOff val="80000"/>
                <a:alpha val="37000"/>
              </a:schemeClr>
            </a:gs>
            <a:gs pos="71000">
              <a:schemeClr val="accent1">
                <a:lumMod val="20000"/>
                <a:lumOff val="80000"/>
                <a:alpha val="19000"/>
              </a:schemeClr>
            </a:gs>
          </a:gsLst>
          <a:lin ang="14400000" scaled="0"/>
        </a:gradFill>
        <a:effectLst/>
      </p:bgPr>
    </p:bg>
    <p:spTree>
      <p:nvGrpSpPr>
        <p:cNvPr id="1" name=""/>
        <p:cNvGrpSpPr/>
        <p:nvPr/>
      </p:nvGrpSpPr>
      <p:grpSpPr>
        <a:xfrm>
          <a:off x="0" y="0"/>
          <a:ext cx="0" cy="0"/>
          <a:chOff x="0" y="0"/>
          <a:chExt cx="0" cy="0"/>
        </a:xfrm>
      </p:grpSpPr>
      <p:pic>
        <p:nvPicPr>
          <p:cNvPr id="2" name="图片 1" descr="黑暗中有圆形&#10;&#10;描述已自动生成">
            <a:extLst>
              <a:ext uri="{FF2B5EF4-FFF2-40B4-BE49-F238E27FC236}">
                <a16:creationId xmlns:a16="http://schemas.microsoft.com/office/drawing/2014/main" id="{7D28EBCE-4BF9-4106-A9B2-709EA47C6F05}"/>
              </a:ext>
            </a:extLst>
          </p:cNvPr>
          <p:cNvPicPr>
            <a:picLocks noChangeAspect="1"/>
          </p:cNvPicPr>
          <p:nvPr userDrawn="1"/>
        </p:nvPicPr>
        <p:blipFill rotWithShape="1">
          <a:blip r:embed="rId2" cstate="screen">
            <a:duotone>
              <a:schemeClr val="accent1">
                <a:shade val="45000"/>
                <a:satMod val="135000"/>
              </a:schemeClr>
              <a:prstClr val="white"/>
            </a:duotone>
            <a:extLst>
              <a:ext uri="{28A0092B-C50C-407E-A947-70E740481C1C}">
                <a14:useLocalDpi xmlns:a14="http://schemas.microsoft.com/office/drawing/2010/main"/>
              </a:ext>
            </a:extLst>
          </a:blip>
          <a:srcRect r="17336"/>
          <a:stretch/>
        </p:blipFill>
        <p:spPr>
          <a:xfrm flipH="1">
            <a:off x="-38100" y="0"/>
            <a:ext cx="9470470" cy="3061046"/>
          </a:xfrm>
          <a:prstGeom prst="rect">
            <a:avLst/>
          </a:prstGeom>
        </p:spPr>
      </p:pic>
      <p:pic>
        <p:nvPicPr>
          <p:cNvPr id="3" name="图片 2" descr="image73">
            <a:extLst>
              <a:ext uri="{FF2B5EF4-FFF2-40B4-BE49-F238E27FC236}">
                <a16:creationId xmlns:a16="http://schemas.microsoft.com/office/drawing/2014/main" id="{08643BDA-87AC-49DC-907D-586F639D5D0A}"/>
              </a:ext>
            </a:extLst>
          </p:cNvPr>
          <p:cNvPicPr>
            <a:picLocks noGrp="1" noChangeAspect="1"/>
          </p:cNvPicPr>
          <p:nvPr isPhoto="1" userDrawn="1"/>
        </p:nvPicPr>
        <p:blipFill>
          <a:blip r:embed="rId3">
            <a:alphaModFix amt="5000"/>
            <a:duotone>
              <a:schemeClr val="accent1">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colorTemperature colorTemp="11200"/>
                    </a14:imgEffect>
                    <a14:imgEffect>
                      <a14:saturation sat="300000"/>
                    </a14:imgEffect>
                  </a14:imgLayer>
                </a14:imgProps>
              </a:ext>
              <a:ext uri="{28A0092B-C50C-407E-A947-70E740481C1C}">
                <a14:useLocalDpi xmlns:a14="http://schemas.microsoft.com/office/drawing/2010/main"/>
              </a:ext>
            </a:extLst>
          </a:blip>
          <a:stretch>
            <a:fillRect/>
          </a:stretch>
        </p:blipFill>
        <p:spPr>
          <a:xfrm flipH="1">
            <a:off x="8981550" y="3118196"/>
            <a:ext cx="3210450" cy="4204045"/>
          </a:xfrm>
          <a:prstGeom prst="rect">
            <a:avLst/>
          </a:prstGeom>
        </p:spPr>
      </p:pic>
      <p:grpSp>
        <p:nvGrpSpPr>
          <p:cNvPr id="5" name="组合 4">
            <a:extLst>
              <a:ext uri="{FF2B5EF4-FFF2-40B4-BE49-F238E27FC236}">
                <a16:creationId xmlns:a16="http://schemas.microsoft.com/office/drawing/2014/main" id="{8FF531F0-C9BE-4333-A073-0D1D60D5C8DC}"/>
              </a:ext>
            </a:extLst>
          </p:cNvPr>
          <p:cNvGrpSpPr/>
          <p:nvPr userDrawn="1"/>
        </p:nvGrpSpPr>
        <p:grpSpPr>
          <a:xfrm>
            <a:off x="538341" y="824625"/>
            <a:ext cx="4953000" cy="0"/>
            <a:chOff x="695325" y="975092"/>
            <a:chExt cx="4953000" cy="0"/>
          </a:xfrm>
        </p:grpSpPr>
        <p:cxnSp>
          <p:nvCxnSpPr>
            <p:cNvPr id="6" name="直接连接符 5">
              <a:extLst>
                <a:ext uri="{FF2B5EF4-FFF2-40B4-BE49-F238E27FC236}">
                  <a16:creationId xmlns:a16="http://schemas.microsoft.com/office/drawing/2014/main" id="{BB36F781-F42B-4BE5-8CAC-7DAC66EF8913}"/>
                </a:ext>
              </a:extLst>
            </p:cNvPr>
            <p:cNvCxnSpPr/>
            <p:nvPr/>
          </p:nvCxnSpPr>
          <p:spPr>
            <a:xfrm flipH="1">
              <a:off x="2145506" y="975092"/>
              <a:ext cx="3502819" cy="0"/>
            </a:xfrm>
            <a:prstGeom prst="line">
              <a:avLst/>
            </a:prstGeom>
            <a:noFill/>
            <a:ln w="12700" cap="rnd">
              <a:solidFill>
                <a:schemeClr val="accent1"/>
              </a:solidFill>
              <a:prstDash val="sysDot"/>
              <a:round/>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a:extLst>
                <a:ext uri="{FF2B5EF4-FFF2-40B4-BE49-F238E27FC236}">
                  <a16:creationId xmlns:a16="http://schemas.microsoft.com/office/drawing/2014/main" id="{913C7A68-B256-49E3-BC1A-9D62BD954487}"/>
                </a:ext>
              </a:extLst>
            </p:cNvPr>
            <p:cNvCxnSpPr>
              <a:cxnSpLocks/>
            </p:cNvCxnSpPr>
            <p:nvPr/>
          </p:nvCxnSpPr>
          <p:spPr>
            <a:xfrm flipH="1">
              <a:off x="695325" y="975092"/>
              <a:ext cx="1431132" cy="0"/>
            </a:xfrm>
            <a:prstGeom prst="line">
              <a:avLst/>
            </a:prstGeom>
            <a:noFill/>
            <a:ln w="22225" cap="sq">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cxnSp>
      </p:grpSp>
      <p:sp>
        <p:nvSpPr>
          <p:cNvPr id="8" name="标题 7">
            <a:extLst>
              <a:ext uri="{FF2B5EF4-FFF2-40B4-BE49-F238E27FC236}">
                <a16:creationId xmlns:a16="http://schemas.microsoft.com/office/drawing/2014/main" id="{6D835B7B-B9D7-4D07-97EF-F195B2EA42BF}"/>
              </a:ext>
            </a:extLst>
          </p:cNvPr>
          <p:cNvSpPr>
            <a:spLocks noGrp="1"/>
          </p:cNvSpPr>
          <p:nvPr>
            <p:ph type="title" hasCustomPrompt="1"/>
          </p:nvPr>
        </p:nvSpPr>
        <p:spPr>
          <a:xfrm>
            <a:off x="414524" y="368440"/>
            <a:ext cx="1603610" cy="461665"/>
          </a:xfrm>
          <a:prstGeom prst="rect">
            <a:avLst/>
          </a:prstGeom>
        </p:spPr>
        <p:txBody>
          <a:bodyPr/>
          <a:lstStyle>
            <a:lvl1pPr marL="0" algn="l" defTabSz="914400" rtl="0" eaLnBrk="1" latinLnBrk="0" hangingPunct="1">
              <a:defRPr lang="zh-CN" altLang="en-US" sz="2400" kern="1200" spc="300" dirty="0">
                <a:gradFill>
                  <a:gsLst>
                    <a:gs pos="0">
                      <a:schemeClr val="accent1">
                        <a:lumMod val="75000"/>
                      </a:schemeClr>
                    </a:gs>
                    <a:gs pos="54000">
                      <a:schemeClr val="accent1"/>
                    </a:gs>
                    <a:gs pos="100000">
                      <a:schemeClr val="accent1">
                        <a:lumMod val="20000"/>
                        <a:lumOff val="80000"/>
                      </a:schemeClr>
                    </a:gs>
                  </a:gsLst>
                  <a:lin ang="5400000" scaled="1"/>
                </a:gradFill>
                <a:latin typeface="思源宋体 CN Heavy" panose="02020900000000000000" pitchFamily="18" charset="-122"/>
                <a:ea typeface="思源宋体 CN Heavy" panose="02020900000000000000" pitchFamily="18" charset="-122"/>
                <a:cs typeface="+mn-cs"/>
              </a:defRPr>
            </a:lvl1pPr>
          </a:lstStyle>
          <a:p>
            <a:r>
              <a:rPr lang="zh-CN" altLang="en-US" dirty="0"/>
              <a:t>标题样式</a:t>
            </a:r>
          </a:p>
        </p:txBody>
      </p:sp>
    </p:spTree>
    <p:extLst>
      <p:ext uri="{BB962C8B-B14F-4D97-AF65-F5344CB8AC3E}">
        <p14:creationId xmlns:p14="http://schemas.microsoft.com/office/powerpoint/2010/main" val="113419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740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916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orient="horz" userDrawn="1">
          <p15:clr>
            <a:srgbClr val="C35EA4"/>
          </p15:clr>
        </p15:guide>
        <p15:guide id="4" orient="horz" pos="4315" userDrawn="1">
          <p15:clr>
            <a:srgbClr val="C35EA4"/>
          </p15:clr>
        </p15:guide>
        <p15:guide id="5" userDrawn="1">
          <p15:clr>
            <a:srgbClr val="C35EA4"/>
          </p15:clr>
        </p15:guide>
        <p15:guide id="6" pos="7680"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16.pn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png"/><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xml"/><Relationship Id="rId6" Type="http://schemas.microsoft.com/office/2007/relationships/hdphoto" Target="../media/hdphoto5.wdp"/><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4" Type="http://schemas.microsoft.com/office/2007/relationships/hdphoto" Target="../media/hdphoto7.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4.xml"/><Relationship Id="rId6" Type="http://schemas.openxmlformats.org/officeDocument/2006/relationships/image" Target="../media/image27.png"/><Relationship Id="rId5" Type="http://schemas.microsoft.com/office/2007/relationships/hdphoto" Target="../media/hdphoto8.wdp"/><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descr="黑暗中有一只鸟&#10;&#10;低可信度描述已自动生成">
            <a:extLst>
              <a:ext uri="{FF2B5EF4-FFF2-40B4-BE49-F238E27FC236}">
                <a16:creationId xmlns:a16="http://schemas.microsoft.com/office/drawing/2014/main" id="{1151338F-C596-4313-8954-68D93017186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76692">
            <a:off x="142111" y="2598401"/>
            <a:ext cx="1463594" cy="1463592"/>
          </a:xfrm>
          <a:prstGeom prst="rect">
            <a:avLst/>
          </a:prstGeom>
        </p:spPr>
      </p:pic>
      <p:pic>
        <p:nvPicPr>
          <p:cNvPr id="21" name="图片 20">
            <a:extLst>
              <a:ext uri="{FF2B5EF4-FFF2-40B4-BE49-F238E27FC236}">
                <a16:creationId xmlns:a16="http://schemas.microsoft.com/office/drawing/2014/main" id="{25233415-433D-48EB-B620-7EED103672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73744" y="432659"/>
            <a:ext cx="3118255" cy="6858000"/>
          </a:xfrm>
          <a:prstGeom prst="rect">
            <a:avLst/>
          </a:prstGeom>
        </p:spPr>
      </p:pic>
      <p:sp>
        <p:nvSpPr>
          <p:cNvPr id="15" name="矩形: 圆角 14">
            <a:extLst>
              <a:ext uri="{FF2B5EF4-FFF2-40B4-BE49-F238E27FC236}">
                <a16:creationId xmlns:a16="http://schemas.microsoft.com/office/drawing/2014/main" id="{95FD3BE2-F780-4B72-9A3D-D7C46E41F4AD}"/>
              </a:ext>
            </a:extLst>
          </p:cNvPr>
          <p:cNvSpPr/>
          <p:nvPr/>
        </p:nvSpPr>
        <p:spPr>
          <a:xfrm>
            <a:off x="9100750" y="-1784906"/>
            <a:ext cx="1505518" cy="611302"/>
          </a:xfrm>
          <a:prstGeom prst="roundRect">
            <a:avLst/>
          </a:prstGeom>
          <a:solidFill>
            <a:srgbClr val="1E3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#1E38C4</a:t>
            </a:r>
          </a:p>
        </p:txBody>
      </p:sp>
      <p:sp>
        <p:nvSpPr>
          <p:cNvPr id="16" name="矩形: 圆角 15">
            <a:extLst>
              <a:ext uri="{FF2B5EF4-FFF2-40B4-BE49-F238E27FC236}">
                <a16:creationId xmlns:a16="http://schemas.microsoft.com/office/drawing/2014/main" id="{A059D9D1-E24A-4CB1-90E9-A41ADAA27B1F}"/>
              </a:ext>
            </a:extLst>
          </p:cNvPr>
          <p:cNvSpPr/>
          <p:nvPr/>
        </p:nvSpPr>
        <p:spPr>
          <a:xfrm>
            <a:off x="10780429" y="-1784906"/>
            <a:ext cx="1505518" cy="611302"/>
          </a:xfrm>
          <a:prstGeom prst="roundRect">
            <a:avLst/>
          </a:prstGeom>
          <a:solidFill>
            <a:srgbClr val="E8D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#E8D5B5</a:t>
            </a:r>
          </a:p>
        </p:txBody>
      </p:sp>
      <p:sp>
        <p:nvSpPr>
          <p:cNvPr id="17" name="矩形: 圆角 16">
            <a:extLst>
              <a:ext uri="{FF2B5EF4-FFF2-40B4-BE49-F238E27FC236}">
                <a16:creationId xmlns:a16="http://schemas.microsoft.com/office/drawing/2014/main" id="{B94B4166-7A40-4793-8EC9-1137488B828B}"/>
              </a:ext>
            </a:extLst>
          </p:cNvPr>
          <p:cNvSpPr/>
          <p:nvPr/>
        </p:nvSpPr>
        <p:spPr>
          <a:xfrm>
            <a:off x="10780429" y="-1035926"/>
            <a:ext cx="1505518" cy="611302"/>
          </a:xfrm>
          <a:prstGeom prst="roundRect">
            <a:avLst/>
          </a:prstGeom>
          <a:solidFill>
            <a:srgbClr val="FFF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#FFFADE</a:t>
            </a:r>
          </a:p>
        </p:txBody>
      </p:sp>
      <p:sp>
        <p:nvSpPr>
          <p:cNvPr id="24" name="矩形: 圆角 23">
            <a:extLst>
              <a:ext uri="{FF2B5EF4-FFF2-40B4-BE49-F238E27FC236}">
                <a16:creationId xmlns:a16="http://schemas.microsoft.com/office/drawing/2014/main" id="{2C2CC8EA-C03C-4AE8-9D64-040998C22C96}"/>
              </a:ext>
            </a:extLst>
          </p:cNvPr>
          <p:cNvSpPr/>
          <p:nvPr/>
        </p:nvSpPr>
        <p:spPr>
          <a:xfrm>
            <a:off x="9100750" y="-1035926"/>
            <a:ext cx="1505518" cy="611302"/>
          </a:xfrm>
          <a:prstGeom prst="roundRect">
            <a:avLst/>
          </a:prstGeom>
          <a:solidFill>
            <a:srgbClr val="192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#192B80</a:t>
            </a:r>
          </a:p>
        </p:txBody>
      </p:sp>
      <p:pic>
        <p:nvPicPr>
          <p:cNvPr id="37" name="图片 36" descr="一群鸟在白色的鸭子&#10;&#10;描述已自动生成">
            <a:extLst>
              <a:ext uri="{FF2B5EF4-FFF2-40B4-BE49-F238E27FC236}">
                <a16:creationId xmlns:a16="http://schemas.microsoft.com/office/drawing/2014/main" id="{57C13223-903D-4B5B-9E20-BD25E37201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6383">
            <a:off x="6976868" y="1275725"/>
            <a:ext cx="2569126" cy="885613"/>
          </a:xfrm>
          <a:prstGeom prst="rect">
            <a:avLst/>
          </a:prstGeom>
        </p:spPr>
      </p:pic>
      <p:pic>
        <p:nvPicPr>
          <p:cNvPr id="39" name="图片 38" descr="图片包含 烟, 黑暗, 飞行, 空气&#10;&#10;描述已自动生成">
            <a:extLst>
              <a:ext uri="{FF2B5EF4-FFF2-40B4-BE49-F238E27FC236}">
                <a16:creationId xmlns:a16="http://schemas.microsoft.com/office/drawing/2014/main" id="{50318915-CA25-48E6-AAE2-6F9A66BD5D8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24289" y="4819011"/>
            <a:ext cx="7286656" cy="4013136"/>
          </a:xfrm>
          <a:prstGeom prst="rect">
            <a:avLst/>
          </a:prstGeom>
        </p:spPr>
      </p:pic>
      <p:pic>
        <p:nvPicPr>
          <p:cNvPr id="40" name="图片 39" descr="图片包含 黑暗, 烟, 照片, 大&#10;&#10;描述已自动生成">
            <a:extLst>
              <a:ext uri="{FF2B5EF4-FFF2-40B4-BE49-F238E27FC236}">
                <a16:creationId xmlns:a16="http://schemas.microsoft.com/office/drawing/2014/main" id="{3CC145C9-6615-4B55-BB60-658C7A40D0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V="1">
            <a:off x="8010799" y="5341308"/>
            <a:ext cx="7000292" cy="2733011"/>
          </a:xfrm>
          <a:prstGeom prst="rect">
            <a:avLst/>
          </a:prstGeom>
        </p:spPr>
      </p:pic>
      <p:sp>
        <p:nvSpPr>
          <p:cNvPr id="45" name="文本框 44">
            <a:extLst>
              <a:ext uri="{FF2B5EF4-FFF2-40B4-BE49-F238E27FC236}">
                <a16:creationId xmlns:a16="http://schemas.microsoft.com/office/drawing/2014/main" id="{BAEE5530-EAC6-4EDC-803E-FFA481557D62}"/>
              </a:ext>
            </a:extLst>
          </p:cNvPr>
          <p:cNvSpPr txBox="1"/>
          <p:nvPr/>
        </p:nvSpPr>
        <p:spPr>
          <a:xfrm>
            <a:off x="1464957" y="3614965"/>
            <a:ext cx="1694850" cy="344453"/>
          </a:xfrm>
          <a:prstGeom prst="rect">
            <a:avLst/>
          </a:prstGeom>
          <a:noFill/>
        </p:spPr>
        <p:txBody>
          <a:bodyPr wrap="square">
            <a:spAutoFit/>
          </a:bodyPr>
          <a:lstStyle/>
          <a:p>
            <a:pPr algn="r">
              <a:lnSpc>
                <a:spcPct val="110000"/>
              </a:lnSpc>
            </a:pPr>
            <a:r>
              <a:rPr lang="en-US" altLang="zh-CN" sz="1600" dirty="0">
                <a:solidFill>
                  <a:schemeClr val="bg1"/>
                </a:solidFill>
                <a:latin typeface="+mj-ea"/>
                <a:ea typeface="+mj-ea"/>
                <a:sym typeface="阿里巴巴普惠体 R" panose="00020600040101010101" pitchFamily="18" charset="-122"/>
              </a:rPr>
              <a:t>20XX</a:t>
            </a:r>
            <a:r>
              <a:rPr lang="zh-CN" altLang="en-US" sz="1600" dirty="0">
                <a:solidFill>
                  <a:schemeClr val="bg1"/>
                </a:solidFill>
                <a:latin typeface="+mj-ea"/>
                <a:ea typeface="+mj-ea"/>
                <a:sym typeface="阿里巴巴普惠体 R" panose="00020600040101010101" pitchFamily="18" charset="-122"/>
              </a:rPr>
              <a:t>工作总结</a:t>
            </a:r>
          </a:p>
        </p:txBody>
      </p:sp>
      <p:sp>
        <p:nvSpPr>
          <p:cNvPr id="46" name="文本框 45">
            <a:extLst>
              <a:ext uri="{FF2B5EF4-FFF2-40B4-BE49-F238E27FC236}">
                <a16:creationId xmlns:a16="http://schemas.microsoft.com/office/drawing/2014/main" id="{AE0411F3-3007-4FE6-A039-04E32AC05FFC}"/>
              </a:ext>
            </a:extLst>
          </p:cNvPr>
          <p:cNvSpPr txBox="1"/>
          <p:nvPr/>
        </p:nvSpPr>
        <p:spPr>
          <a:xfrm>
            <a:off x="1695718" y="3287769"/>
            <a:ext cx="1464089" cy="344453"/>
          </a:xfrm>
          <a:prstGeom prst="rect">
            <a:avLst/>
          </a:prstGeom>
          <a:noFill/>
        </p:spPr>
        <p:txBody>
          <a:bodyPr wrap="square">
            <a:spAutoFit/>
          </a:bodyPr>
          <a:lstStyle/>
          <a:p>
            <a:pPr algn="r">
              <a:lnSpc>
                <a:spcPct val="110000"/>
              </a:lnSpc>
            </a:pPr>
            <a:r>
              <a:rPr lang="zh-CN" altLang="en-US" sz="1600" dirty="0">
                <a:solidFill>
                  <a:schemeClr val="bg1"/>
                </a:solidFill>
                <a:latin typeface="+mj-ea"/>
                <a:ea typeface="+mj-ea"/>
                <a:sym typeface="阿里巴巴普惠体 R" panose="00020600040101010101" pitchFamily="18" charset="-122"/>
              </a:rPr>
              <a:t>蓝金党政风</a:t>
            </a:r>
          </a:p>
        </p:txBody>
      </p:sp>
      <p:cxnSp>
        <p:nvCxnSpPr>
          <p:cNvPr id="7" name="直接连接符 6">
            <a:extLst>
              <a:ext uri="{FF2B5EF4-FFF2-40B4-BE49-F238E27FC236}">
                <a16:creationId xmlns:a16="http://schemas.microsoft.com/office/drawing/2014/main" id="{4294A951-6CE7-4C77-848E-2E46ED6363BA}"/>
              </a:ext>
            </a:extLst>
          </p:cNvPr>
          <p:cNvCxnSpPr/>
          <p:nvPr/>
        </p:nvCxnSpPr>
        <p:spPr>
          <a:xfrm>
            <a:off x="3204161" y="3195098"/>
            <a:ext cx="0" cy="839733"/>
          </a:xfrm>
          <a:prstGeom prst="line">
            <a:avLst/>
          </a:prstGeom>
          <a:ln>
            <a:gradFill>
              <a:gsLst>
                <a:gs pos="0">
                  <a:schemeClr val="accent1">
                    <a:lumMod val="45000"/>
                    <a:lumOff val="55000"/>
                    <a:alpha val="0"/>
                  </a:schemeClr>
                </a:gs>
                <a:gs pos="51000">
                  <a:srgbClr val="E8D5B5"/>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3" name="图片 2">
            <a:extLst>
              <a:ext uri="{FF2B5EF4-FFF2-40B4-BE49-F238E27FC236}">
                <a16:creationId xmlns:a16="http://schemas.microsoft.com/office/drawing/2014/main" id="{78619AB8-07B3-4449-1D10-72506CDED381}"/>
              </a:ext>
            </a:extLst>
          </p:cNvPr>
          <p:cNvPicPr>
            <a:picLocks noChangeAspect="1"/>
          </p:cNvPicPr>
          <p:nvPr/>
        </p:nvPicPr>
        <p:blipFill>
          <a:blip r:embed="rId7"/>
          <a:stretch>
            <a:fillRect/>
          </a:stretch>
        </p:blipFill>
        <p:spPr>
          <a:xfrm>
            <a:off x="1464957" y="1042784"/>
            <a:ext cx="7212193" cy="3688400"/>
          </a:xfrm>
          <a:prstGeom prst="rect">
            <a:avLst/>
          </a:prstGeom>
        </p:spPr>
      </p:pic>
    </p:spTree>
    <p:extLst>
      <p:ext uri="{BB962C8B-B14F-4D97-AF65-F5344CB8AC3E}">
        <p14:creationId xmlns:p14="http://schemas.microsoft.com/office/powerpoint/2010/main" val="3985343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descr="黑暗中有一只鸟&#10;&#10;低可信度描述已自动生成">
            <a:extLst>
              <a:ext uri="{FF2B5EF4-FFF2-40B4-BE49-F238E27FC236}">
                <a16:creationId xmlns:a16="http://schemas.microsoft.com/office/drawing/2014/main" id="{1151338F-C596-4313-8954-68D930171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76692">
            <a:off x="142111" y="2598401"/>
            <a:ext cx="1463594" cy="1463592"/>
          </a:xfrm>
          <a:prstGeom prst="rect">
            <a:avLst/>
          </a:prstGeom>
        </p:spPr>
      </p:pic>
      <p:pic>
        <p:nvPicPr>
          <p:cNvPr id="21" name="图片 20">
            <a:extLst>
              <a:ext uri="{FF2B5EF4-FFF2-40B4-BE49-F238E27FC236}">
                <a16:creationId xmlns:a16="http://schemas.microsoft.com/office/drawing/2014/main" id="{25233415-433D-48EB-B620-7EED103672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73744" y="432659"/>
            <a:ext cx="3118255" cy="6858000"/>
          </a:xfrm>
          <a:prstGeom prst="rect">
            <a:avLst/>
          </a:prstGeom>
        </p:spPr>
      </p:pic>
      <p:sp>
        <p:nvSpPr>
          <p:cNvPr id="15" name="矩形: 圆角 14">
            <a:extLst>
              <a:ext uri="{FF2B5EF4-FFF2-40B4-BE49-F238E27FC236}">
                <a16:creationId xmlns:a16="http://schemas.microsoft.com/office/drawing/2014/main" id="{95FD3BE2-F780-4B72-9A3D-D7C46E41F4AD}"/>
              </a:ext>
            </a:extLst>
          </p:cNvPr>
          <p:cNvSpPr/>
          <p:nvPr/>
        </p:nvSpPr>
        <p:spPr>
          <a:xfrm>
            <a:off x="9100750" y="-1784906"/>
            <a:ext cx="1505518" cy="611302"/>
          </a:xfrm>
          <a:prstGeom prst="roundRect">
            <a:avLst/>
          </a:prstGeom>
          <a:solidFill>
            <a:srgbClr val="1E38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#1E38C4</a:t>
            </a:r>
          </a:p>
        </p:txBody>
      </p:sp>
      <p:sp>
        <p:nvSpPr>
          <p:cNvPr id="16" name="矩形: 圆角 15">
            <a:extLst>
              <a:ext uri="{FF2B5EF4-FFF2-40B4-BE49-F238E27FC236}">
                <a16:creationId xmlns:a16="http://schemas.microsoft.com/office/drawing/2014/main" id="{A059D9D1-E24A-4CB1-90E9-A41ADAA27B1F}"/>
              </a:ext>
            </a:extLst>
          </p:cNvPr>
          <p:cNvSpPr/>
          <p:nvPr/>
        </p:nvSpPr>
        <p:spPr>
          <a:xfrm>
            <a:off x="10780429" y="-1784906"/>
            <a:ext cx="1505518" cy="611302"/>
          </a:xfrm>
          <a:prstGeom prst="roundRect">
            <a:avLst/>
          </a:prstGeom>
          <a:solidFill>
            <a:srgbClr val="E8D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#E8D5B5</a:t>
            </a:r>
          </a:p>
        </p:txBody>
      </p:sp>
      <p:sp>
        <p:nvSpPr>
          <p:cNvPr id="17" name="矩形: 圆角 16">
            <a:extLst>
              <a:ext uri="{FF2B5EF4-FFF2-40B4-BE49-F238E27FC236}">
                <a16:creationId xmlns:a16="http://schemas.microsoft.com/office/drawing/2014/main" id="{B94B4166-7A40-4793-8EC9-1137488B828B}"/>
              </a:ext>
            </a:extLst>
          </p:cNvPr>
          <p:cNvSpPr/>
          <p:nvPr/>
        </p:nvSpPr>
        <p:spPr>
          <a:xfrm>
            <a:off x="10780429" y="-1035926"/>
            <a:ext cx="1505518" cy="611302"/>
          </a:xfrm>
          <a:prstGeom prst="roundRect">
            <a:avLst/>
          </a:prstGeom>
          <a:solidFill>
            <a:srgbClr val="FFF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#FFFADE</a:t>
            </a:r>
          </a:p>
        </p:txBody>
      </p:sp>
      <p:sp>
        <p:nvSpPr>
          <p:cNvPr id="24" name="矩形: 圆角 23">
            <a:extLst>
              <a:ext uri="{FF2B5EF4-FFF2-40B4-BE49-F238E27FC236}">
                <a16:creationId xmlns:a16="http://schemas.microsoft.com/office/drawing/2014/main" id="{2C2CC8EA-C03C-4AE8-9D64-040998C22C96}"/>
              </a:ext>
            </a:extLst>
          </p:cNvPr>
          <p:cNvSpPr/>
          <p:nvPr/>
        </p:nvSpPr>
        <p:spPr>
          <a:xfrm>
            <a:off x="9100750" y="-1035926"/>
            <a:ext cx="1505518" cy="611302"/>
          </a:xfrm>
          <a:prstGeom prst="roundRect">
            <a:avLst/>
          </a:prstGeom>
          <a:solidFill>
            <a:srgbClr val="192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#192B80</a:t>
            </a:r>
          </a:p>
        </p:txBody>
      </p:sp>
      <p:grpSp>
        <p:nvGrpSpPr>
          <p:cNvPr id="2" name="组合 1">
            <a:extLst>
              <a:ext uri="{FF2B5EF4-FFF2-40B4-BE49-F238E27FC236}">
                <a16:creationId xmlns:a16="http://schemas.microsoft.com/office/drawing/2014/main" id="{E2545977-2F88-4B16-AE73-87254CCFC82D}"/>
              </a:ext>
            </a:extLst>
          </p:cNvPr>
          <p:cNvGrpSpPr/>
          <p:nvPr/>
        </p:nvGrpSpPr>
        <p:grpSpPr>
          <a:xfrm>
            <a:off x="1341447" y="1001534"/>
            <a:ext cx="7312334" cy="3731722"/>
            <a:chOff x="417892" y="922908"/>
            <a:chExt cx="7312334" cy="3731722"/>
          </a:xfrm>
        </p:grpSpPr>
        <p:sp>
          <p:nvSpPr>
            <p:cNvPr id="25" name="文本框 24">
              <a:extLst>
                <a:ext uri="{FF2B5EF4-FFF2-40B4-BE49-F238E27FC236}">
                  <a16:creationId xmlns:a16="http://schemas.microsoft.com/office/drawing/2014/main" id="{D1A54C78-6879-44E6-8626-5F16099FF4BE}"/>
                </a:ext>
              </a:extLst>
            </p:cNvPr>
            <p:cNvSpPr txBox="1"/>
            <p:nvPr/>
          </p:nvSpPr>
          <p:spPr>
            <a:xfrm>
              <a:off x="417892" y="922908"/>
              <a:ext cx="1980029" cy="2246769"/>
            </a:xfrm>
            <a:prstGeom prst="rect">
              <a:avLst/>
            </a:prstGeom>
            <a:noFill/>
          </p:spPr>
          <p:txBody>
            <a:bodyPr wrap="none" rtlCol="0">
              <a:spAutoFit/>
            </a:bodyPr>
            <a:lstStyle>
              <a:defPPr>
                <a:defRPr lang="zh-CN"/>
              </a:defPPr>
              <a:lvl1pPr algn="ctr">
                <a:defRPr sz="3600"/>
              </a:lvl1pPr>
            </a:lstStyle>
            <a:p>
              <a:r>
                <a:rPr lang="zh-CN" altLang="en-US" sz="140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汇</a:t>
              </a:r>
            </a:p>
          </p:txBody>
        </p:sp>
        <p:sp>
          <p:nvSpPr>
            <p:cNvPr id="26" name="文本框 25">
              <a:extLst>
                <a:ext uri="{FF2B5EF4-FFF2-40B4-BE49-F238E27FC236}">
                  <a16:creationId xmlns:a16="http://schemas.microsoft.com/office/drawing/2014/main" id="{95BA1897-27E3-49B4-8DA9-9056678590E2}"/>
                </a:ext>
              </a:extLst>
            </p:cNvPr>
            <p:cNvSpPr txBox="1"/>
            <p:nvPr/>
          </p:nvSpPr>
          <p:spPr>
            <a:xfrm>
              <a:off x="1757343" y="1292146"/>
              <a:ext cx="1467068" cy="1631216"/>
            </a:xfrm>
            <a:prstGeom prst="rect">
              <a:avLst/>
            </a:prstGeom>
            <a:noFill/>
          </p:spPr>
          <p:txBody>
            <a:bodyPr wrap="none" rtlCol="0">
              <a:spAutoFit/>
            </a:bodyPr>
            <a:lstStyle>
              <a:defPPr>
                <a:defRPr lang="zh-CN"/>
              </a:defPPr>
              <a:lvl1pPr algn="ctr">
                <a:defRPr sz="3600"/>
              </a:lvl1pPr>
            </a:lstStyle>
            <a:p>
              <a:r>
                <a:rPr lang="zh-CN" altLang="en-US" sz="100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报</a:t>
              </a:r>
            </a:p>
          </p:txBody>
        </p:sp>
        <p:sp>
          <p:nvSpPr>
            <p:cNvPr id="27" name="文本框 26">
              <a:extLst>
                <a:ext uri="{FF2B5EF4-FFF2-40B4-BE49-F238E27FC236}">
                  <a16:creationId xmlns:a16="http://schemas.microsoft.com/office/drawing/2014/main" id="{D0F2C1F4-ACF1-4686-A505-6826614C4805}"/>
                </a:ext>
              </a:extLst>
            </p:cNvPr>
            <p:cNvSpPr txBox="1"/>
            <p:nvPr/>
          </p:nvSpPr>
          <p:spPr>
            <a:xfrm>
              <a:off x="2815905" y="1258126"/>
              <a:ext cx="1415772" cy="1569660"/>
            </a:xfrm>
            <a:prstGeom prst="rect">
              <a:avLst/>
            </a:prstGeom>
            <a:noFill/>
          </p:spPr>
          <p:txBody>
            <a:bodyPr wrap="none" rtlCol="0">
              <a:spAutoFit/>
            </a:bodyPr>
            <a:lstStyle>
              <a:defPPr>
                <a:defRPr lang="zh-CN"/>
              </a:defPPr>
              <a:lvl1pPr algn="ctr">
                <a:defRPr sz="3600"/>
              </a:lvl1pPr>
            </a:lstStyle>
            <a:p>
              <a:r>
                <a:rPr lang="zh-CN" altLang="en-US" sz="96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完</a:t>
              </a:r>
            </a:p>
          </p:txBody>
        </p:sp>
        <p:sp>
          <p:nvSpPr>
            <p:cNvPr id="28" name="文本框 27">
              <a:extLst>
                <a:ext uri="{FF2B5EF4-FFF2-40B4-BE49-F238E27FC236}">
                  <a16:creationId xmlns:a16="http://schemas.microsoft.com/office/drawing/2014/main" id="{A83BF45B-28E5-477F-95DB-23D851164AB3}"/>
                </a:ext>
              </a:extLst>
            </p:cNvPr>
            <p:cNvSpPr txBox="1"/>
            <p:nvPr/>
          </p:nvSpPr>
          <p:spPr>
            <a:xfrm>
              <a:off x="3813282" y="1073460"/>
              <a:ext cx="1723549" cy="1938992"/>
            </a:xfrm>
            <a:prstGeom prst="rect">
              <a:avLst/>
            </a:prstGeom>
            <a:noFill/>
          </p:spPr>
          <p:txBody>
            <a:bodyPr wrap="none" rtlCol="0">
              <a:spAutoFit/>
            </a:bodyPr>
            <a:lstStyle>
              <a:defPPr>
                <a:defRPr lang="zh-CN"/>
              </a:defPPr>
              <a:lvl1pPr algn="ctr">
                <a:defRPr sz="3600"/>
              </a:lvl1pPr>
            </a:lstStyle>
            <a:p>
              <a:r>
                <a:rPr lang="zh-CN" altLang="en-US" sz="120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毕</a:t>
              </a:r>
            </a:p>
          </p:txBody>
        </p:sp>
        <p:sp>
          <p:nvSpPr>
            <p:cNvPr id="29" name="文本框 28">
              <a:extLst>
                <a:ext uri="{FF2B5EF4-FFF2-40B4-BE49-F238E27FC236}">
                  <a16:creationId xmlns:a16="http://schemas.microsoft.com/office/drawing/2014/main" id="{1CEFC8E5-12EE-4858-8C15-73FED3870E8C}"/>
                </a:ext>
              </a:extLst>
            </p:cNvPr>
            <p:cNvSpPr txBox="1"/>
            <p:nvPr/>
          </p:nvSpPr>
          <p:spPr>
            <a:xfrm>
              <a:off x="5332500" y="1141570"/>
              <a:ext cx="1415772" cy="1569660"/>
            </a:xfrm>
            <a:prstGeom prst="rect">
              <a:avLst/>
            </a:prstGeom>
            <a:noFill/>
          </p:spPr>
          <p:txBody>
            <a:bodyPr wrap="none" rtlCol="0">
              <a:spAutoFit/>
            </a:bodyPr>
            <a:lstStyle>
              <a:defPPr>
                <a:defRPr lang="zh-CN"/>
              </a:defPPr>
              <a:lvl1pPr algn="ctr">
                <a:defRPr sz="3600"/>
              </a:lvl1pPr>
            </a:lstStyle>
            <a:p>
              <a:r>
                <a:rPr lang="zh-CN" altLang="en-US" sz="96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a:t>
              </a:r>
            </a:p>
          </p:txBody>
        </p:sp>
        <p:sp>
          <p:nvSpPr>
            <p:cNvPr id="30" name="文本框 29">
              <a:extLst>
                <a:ext uri="{FF2B5EF4-FFF2-40B4-BE49-F238E27FC236}">
                  <a16:creationId xmlns:a16="http://schemas.microsoft.com/office/drawing/2014/main" id="{782E5B5C-C89D-4BF0-90FF-5C9C248E69EF}"/>
                </a:ext>
              </a:extLst>
            </p:cNvPr>
            <p:cNvSpPr txBox="1"/>
            <p:nvPr/>
          </p:nvSpPr>
          <p:spPr>
            <a:xfrm>
              <a:off x="2278750" y="2407861"/>
              <a:ext cx="1980029" cy="2246769"/>
            </a:xfrm>
            <a:prstGeom prst="rect">
              <a:avLst/>
            </a:prstGeom>
            <a:noFill/>
          </p:spPr>
          <p:txBody>
            <a:bodyPr wrap="none" rtlCol="0">
              <a:spAutoFit/>
            </a:bodyPr>
            <a:lstStyle>
              <a:defPPr>
                <a:defRPr lang="zh-CN"/>
              </a:defPPr>
              <a:lvl1pPr algn="ctr">
                <a:defRPr sz="11700">
                  <a:blipFill>
                    <a:blip r:embed="rId5"/>
                    <a:stretch>
                      <a:fillRect/>
                    </a:stretch>
                  </a:blipFill>
                  <a:latin typeface="三极行楷简体-粗" panose="00000500000000000000" pitchFamily="2" charset="-122"/>
                  <a:ea typeface="三极行楷简体-粗" panose="00000500000000000000" pitchFamily="2" charset="-122"/>
                </a:defRPr>
              </a:lvl1pPr>
            </a:lstStyle>
            <a:p>
              <a:r>
                <a:rPr lang="zh-CN" altLang="en-US" sz="14000" dirty="0">
                  <a:effectLst>
                    <a:outerShdw blurRad="50800" dist="101600" dir="5400000" algn="ctr" rotWithShape="0">
                      <a:srgbClr val="0D3E79"/>
                    </a:outerShdw>
                  </a:effectLst>
                </a:rPr>
                <a:t>感</a:t>
              </a:r>
            </a:p>
          </p:txBody>
        </p:sp>
        <p:sp>
          <p:nvSpPr>
            <p:cNvPr id="31" name="文本框 30">
              <a:extLst>
                <a:ext uri="{FF2B5EF4-FFF2-40B4-BE49-F238E27FC236}">
                  <a16:creationId xmlns:a16="http://schemas.microsoft.com/office/drawing/2014/main" id="{F9D46EAE-1DF1-4D72-929B-1B552359D264}"/>
                </a:ext>
              </a:extLst>
            </p:cNvPr>
            <p:cNvSpPr txBox="1"/>
            <p:nvPr/>
          </p:nvSpPr>
          <p:spPr>
            <a:xfrm>
              <a:off x="3758378" y="2827786"/>
              <a:ext cx="1402948" cy="1554272"/>
            </a:xfrm>
            <a:prstGeom prst="rect">
              <a:avLst/>
            </a:prstGeom>
            <a:noFill/>
          </p:spPr>
          <p:txBody>
            <a:bodyPr wrap="none" rtlCol="0">
              <a:spAutoFit/>
            </a:bodyPr>
            <a:lstStyle>
              <a:defPPr>
                <a:defRPr lang="zh-CN"/>
              </a:defPPr>
              <a:lvl1pPr algn="ctr">
                <a:defRPr sz="3600"/>
              </a:lvl1pPr>
            </a:lstStyle>
            <a:p>
              <a:r>
                <a:rPr lang="zh-CN" altLang="en-US" sz="95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谢</a:t>
              </a:r>
            </a:p>
          </p:txBody>
        </p:sp>
        <p:sp>
          <p:nvSpPr>
            <p:cNvPr id="32" name="文本框 31">
              <a:extLst>
                <a:ext uri="{FF2B5EF4-FFF2-40B4-BE49-F238E27FC236}">
                  <a16:creationId xmlns:a16="http://schemas.microsoft.com/office/drawing/2014/main" id="{08351E9C-7BC6-4331-ABDD-9058F2EF007A}"/>
                </a:ext>
              </a:extLst>
            </p:cNvPr>
            <p:cNvSpPr txBox="1"/>
            <p:nvPr/>
          </p:nvSpPr>
          <p:spPr>
            <a:xfrm>
              <a:off x="4858201" y="2642340"/>
              <a:ext cx="1467068" cy="1631216"/>
            </a:xfrm>
            <a:prstGeom prst="rect">
              <a:avLst/>
            </a:prstGeom>
            <a:noFill/>
          </p:spPr>
          <p:txBody>
            <a:bodyPr wrap="none" rtlCol="0">
              <a:spAutoFit/>
            </a:bodyPr>
            <a:lstStyle>
              <a:defPPr>
                <a:defRPr lang="zh-CN"/>
              </a:defPPr>
              <a:lvl1pPr algn="ctr">
                <a:defRPr sz="3600"/>
              </a:lvl1pPr>
            </a:lstStyle>
            <a:p>
              <a:r>
                <a:rPr lang="zh-CN" altLang="en-US" sz="100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观</a:t>
              </a:r>
            </a:p>
          </p:txBody>
        </p:sp>
        <p:sp>
          <p:nvSpPr>
            <p:cNvPr id="33" name="文本框 32">
              <a:extLst>
                <a:ext uri="{FF2B5EF4-FFF2-40B4-BE49-F238E27FC236}">
                  <a16:creationId xmlns:a16="http://schemas.microsoft.com/office/drawing/2014/main" id="{4CD9C799-A496-4174-BE63-FD1F376CD897}"/>
                </a:ext>
              </a:extLst>
            </p:cNvPr>
            <p:cNvSpPr txBox="1"/>
            <p:nvPr/>
          </p:nvSpPr>
          <p:spPr>
            <a:xfrm>
              <a:off x="5750197" y="2369009"/>
              <a:ext cx="1980029" cy="2246769"/>
            </a:xfrm>
            <a:prstGeom prst="rect">
              <a:avLst/>
            </a:prstGeom>
            <a:noFill/>
          </p:spPr>
          <p:txBody>
            <a:bodyPr wrap="none" rtlCol="0">
              <a:spAutoFit/>
            </a:bodyPr>
            <a:lstStyle>
              <a:defPPr>
                <a:defRPr lang="zh-CN"/>
              </a:defPPr>
              <a:lvl1pPr algn="ctr">
                <a:defRPr sz="3600"/>
              </a:lvl1pPr>
            </a:lstStyle>
            <a:p>
              <a:r>
                <a:rPr lang="zh-CN" altLang="en-US" sz="14000" dirty="0">
                  <a:blipFill>
                    <a:blip r:embed="rId5"/>
                    <a:stretch>
                      <a:fillRect/>
                    </a:stretch>
                  </a:blipFill>
                  <a:effectLst>
                    <a:outerShdw blurRad="50800" dist="101600" dir="5400000" algn="ctr" rotWithShape="0">
                      <a:srgbClr val="0D3E79"/>
                    </a:outerShdw>
                  </a:effectLst>
                  <a:latin typeface="三极行楷简体-粗" panose="00000500000000000000" pitchFamily="2" charset="-122"/>
                  <a:ea typeface="三极行楷简体-粗" panose="00000500000000000000" pitchFamily="2" charset="-122"/>
                </a:rPr>
                <a:t>看</a:t>
              </a:r>
            </a:p>
          </p:txBody>
        </p:sp>
        <p:pic>
          <p:nvPicPr>
            <p:cNvPr id="22" name="图片 21" descr="黑暗中的灯光&#10;&#10;描述已自动生成">
              <a:extLst>
                <a:ext uri="{FF2B5EF4-FFF2-40B4-BE49-F238E27FC236}">
                  <a16:creationId xmlns:a16="http://schemas.microsoft.com/office/drawing/2014/main" id="{6E625BB6-767C-43FD-9F09-4E3262C4ACB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65494" y="1459365"/>
              <a:ext cx="1000180" cy="260426"/>
            </a:xfrm>
            <a:prstGeom prst="rect">
              <a:avLst/>
            </a:prstGeom>
          </p:spPr>
        </p:pic>
        <p:pic>
          <p:nvPicPr>
            <p:cNvPr id="36" name="图片 35" descr="黑暗中的灯光&#10;&#10;描述已自动生成">
              <a:extLst>
                <a:ext uri="{FF2B5EF4-FFF2-40B4-BE49-F238E27FC236}">
                  <a16:creationId xmlns:a16="http://schemas.microsoft.com/office/drawing/2014/main" id="{34AD61DC-4076-4161-B611-E1B69F769D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05820" y="2654692"/>
              <a:ext cx="1143410" cy="297720"/>
            </a:xfrm>
            <a:prstGeom prst="rect">
              <a:avLst/>
            </a:prstGeom>
          </p:spPr>
        </p:pic>
      </p:grpSp>
      <p:pic>
        <p:nvPicPr>
          <p:cNvPr id="37" name="图片 36" descr="一群鸟在白色的鸭子&#10;&#10;描述已自动生成">
            <a:extLst>
              <a:ext uri="{FF2B5EF4-FFF2-40B4-BE49-F238E27FC236}">
                <a16:creationId xmlns:a16="http://schemas.microsoft.com/office/drawing/2014/main" id="{57C13223-903D-4B5B-9E20-BD25E37201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6383">
            <a:off x="6976868" y="1275725"/>
            <a:ext cx="2569126" cy="885613"/>
          </a:xfrm>
          <a:prstGeom prst="rect">
            <a:avLst/>
          </a:prstGeom>
        </p:spPr>
      </p:pic>
      <p:pic>
        <p:nvPicPr>
          <p:cNvPr id="39" name="图片 38" descr="图片包含 烟, 黑暗, 飞行, 空气&#10;&#10;描述已自动生成">
            <a:extLst>
              <a:ext uri="{FF2B5EF4-FFF2-40B4-BE49-F238E27FC236}">
                <a16:creationId xmlns:a16="http://schemas.microsoft.com/office/drawing/2014/main" id="{50318915-CA25-48E6-AAE2-6F9A66BD5D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224289" y="4819011"/>
            <a:ext cx="7286656" cy="4013136"/>
          </a:xfrm>
          <a:prstGeom prst="rect">
            <a:avLst/>
          </a:prstGeom>
        </p:spPr>
      </p:pic>
      <p:pic>
        <p:nvPicPr>
          <p:cNvPr id="40" name="图片 39" descr="图片包含 黑暗, 烟, 照片, 大&#10;&#10;描述已自动生成">
            <a:extLst>
              <a:ext uri="{FF2B5EF4-FFF2-40B4-BE49-F238E27FC236}">
                <a16:creationId xmlns:a16="http://schemas.microsoft.com/office/drawing/2014/main" id="{3CC145C9-6615-4B55-BB60-658C7A40D0B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V="1">
            <a:off x="8010799" y="5341308"/>
            <a:ext cx="7000292" cy="2733011"/>
          </a:xfrm>
          <a:prstGeom prst="rect">
            <a:avLst/>
          </a:prstGeom>
        </p:spPr>
      </p:pic>
      <p:sp>
        <p:nvSpPr>
          <p:cNvPr id="45" name="文本框 44">
            <a:extLst>
              <a:ext uri="{FF2B5EF4-FFF2-40B4-BE49-F238E27FC236}">
                <a16:creationId xmlns:a16="http://schemas.microsoft.com/office/drawing/2014/main" id="{BAEE5530-EAC6-4EDC-803E-FFA481557D62}"/>
              </a:ext>
            </a:extLst>
          </p:cNvPr>
          <p:cNvSpPr txBox="1"/>
          <p:nvPr/>
        </p:nvSpPr>
        <p:spPr>
          <a:xfrm>
            <a:off x="1464957" y="3614965"/>
            <a:ext cx="1694850" cy="344453"/>
          </a:xfrm>
          <a:prstGeom prst="rect">
            <a:avLst/>
          </a:prstGeom>
          <a:noFill/>
        </p:spPr>
        <p:txBody>
          <a:bodyPr wrap="square">
            <a:spAutoFit/>
          </a:bodyPr>
          <a:lstStyle/>
          <a:p>
            <a:pPr algn="r">
              <a:lnSpc>
                <a:spcPct val="110000"/>
              </a:lnSpc>
            </a:pPr>
            <a:r>
              <a:rPr lang="en-US" altLang="zh-CN" sz="1600" dirty="0">
                <a:solidFill>
                  <a:schemeClr val="bg1"/>
                </a:solidFill>
                <a:latin typeface="+mj-ea"/>
                <a:ea typeface="+mj-ea"/>
                <a:sym typeface="阿里巴巴普惠体 R" panose="00020600040101010101" pitchFamily="18" charset="-122"/>
              </a:rPr>
              <a:t>20XX</a:t>
            </a:r>
            <a:r>
              <a:rPr lang="zh-CN" altLang="en-US" sz="1600" dirty="0">
                <a:solidFill>
                  <a:schemeClr val="bg1"/>
                </a:solidFill>
                <a:latin typeface="+mj-ea"/>
                <a:ea typeface="+mj-ea"/>
                <a:sym typeface="阿里巴巴普惠体 R" panose="00020600040101010101" pitchFamily="18" charset="-122"/>
              </a:rPr>
              <a:t>工作总结</a:t>
            </a:r>
          </a:p>
        </p:txBody>
      </p:sp>
      <p:sp>
        <p:nvSpPr>
          <p:cNvPr id="46" name="文本框 45">
            <a:extLst>
              <a:ext uri="{FF2B5EF4-FFF2-40B4-BE49-F238E27FC236}">
                <a16:creationId xmlns:a16="http://schemas.microsoft.com/office/drawing/2014/main" id="{AE0411F3-3007-4FE6-A039-04E32AC05FFC}"/>
              </a:ext>
            </a:extLst>
          </p:cNvPr>
          <p:cNvSpPr txBox="1"/>
          <p:nvPr/>
        </p:nvSpPr>
        <p:spPr>
          <a:xfrm>
            <a:off x="1695718" y="3287769"/>
            <a:ext cx="1464089" cy="344453"/>
          </a:xfrm>
          <a:prstGeom prst="rect">
            <a:avLst/>
          </a:prstGeom>
          <a:noFill/>
        </p:spPr>
        <p:txBody>
          <a:bodyPr wrap="square">
            <a:spAutoFit/>
          </a:bodyPr>
          <a:lstStyle/>
          <a:p>
            <a:pPr algn="r">
              <a:lnSpc>
                <a:spcPct val="110000"/>
              </a:lnSpc>
            </a:pPr>
            <a:r>
              <a:rPr lang="zh-CN" altLang="en-US" sz="1600" dirty="0">
                <a:solidFill>
                  <a:schemeClr val="bg1"/>
                </a:solidFill>
                <a:latin typeface="+mj-ea"/>
                <a:ea typeface="+mj-ea"/>
                <a:sym typeface="阿里巴巴普惠体 R" panose="00020600040101010101" pitchFamily="18" charset="-122"/>
              </a:rPr>
              <a:t>蓝金党政风</a:t>
            </a:r>
          </a:p>
        </p:txBody>
      </p:sp>
      <p:cxnSp>
        <p:nvCxnSpPr>
          <p:cNvPr id="7" name="直接连接符 6">
            <a:extLst>
              <a:ext uri="{FF2B5EF4-FFF2-40B4-BE49-F238E27FC236}">
                <a16:creationId xmlns:a16="http://schemas.microsoft.com/office/drawing/2014/main" id="{4294A951-6CE7-4C77-848E-2E46ED6363BA}"/>
              </a:ext>
            </a:extLst>
          </p:cNvPr>
          <p:cNvCxnSpPr/>
          <p:nvPr/>
        </p:nvCxnSpPr>
        <p:spPr>
          <a:xfrm>
            <a:off x="3204161" y="3195098"/>
            <a:ext cx="0" cy="839733"/>
          </a:xfrm>
          <a:prstGeom prst="line">
            <a:avLst/>
          </a:prstGeom>
          <a:ln>
            <a:gradFill>
              <a:gsLst>
                <a:gs pos="0">
                  <a:schemeClr val="accent1">
                    <a:lumMod val="45000"/>
                    <a:lumOff val="55000"/>
                    <a:alpha val="0"/>
                  </a:schemeClr>
                </a:gs>
                <a:gs pos="51000">
                  <a:srgbClr val="E8D5B5"/>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738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 name="图片 252" descr="形状&#10;&#10;描述已自动生成">
            <a:extLst>
              <a:ext uri="{FF2B5EF4-FFF2-40B4-BE49-F238E27FC236}">
                <a16:creationId xmlns:a16="http://schemas.microsoft.com/office/drawing/2014/main" id="{2B3D1959-2707-A510-A6A2-13C117F9575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7937"/>
            <a:ext cx="12192000" cy="6858000"/>
          </a:xfrm>
          <a:prstGeom prst="rect">
            <a:avLst/>
          </a:prstGeom>
        </p:spPr>
      </p:pic>
      <p:sp>
        <p:nvSpPr>
          <p:cNvPr id="254" name="矩形 7">
            <a:extLst>
              <a:ext uri="{FF2B5EF4-FFF2-40B4-BE49-F238E27FC236}">
                <a16:creationId xmlns:a16="http://schemas.microsoft.com/office/drawing/2014/main" id="{06F540BA-A722-C894-FB25-18C47E9FAB2D}"/>
              </a:ext>
            </a:extLst>
          </p:cNvPr>
          <p:cNvSpPr/>
          <p:nvPr/>
        </p:nvSpPr>
        <p:spPr>
          <a:xfrm flipH="1" flipV="1">
            <a:off x="3911466" y="5277258"/>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5" name="任意多边形: 形状 254">
            <a:extLst>
              <a:ext uri="{FF2B5EF4-FFF2-40B4-BE49-F238E27FC236}">
                <a16:creationId xmlns:a16="http://schemas.microsoft.com/office/drawing/2014/main" id="{76459AA0-1C4B-FB5C-77C8-2B6BD77A44E0}"/>
              </a:ext>
            </a:extLst>
          </p:cNvPr>
          <p:cNvSpPr/>
          <p:nvPr/>
        </p:nvSpPr>
        <p:spPr>
          <a:xfrm>
            <a:off x="5687024" y="5242466"/>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256" name="组合 255">
            <a:extLst>
              <a:ext uri="{FF2B5EF4-FFF2-40B4-BE49-F238E27FC236}">
                <a16:creationId xmlns:a16="http://schemas.microsoft.com/office/drawing/2014/main" id="{1DB9A157-1E9F-1D2C-3FD3-25A6CC8F5C02}"/>
              </a:ext>
            </a:extLst>
          </p:cNvPr>
          <p:cNvGrpSpPr/>
          <p:nvPr/>
        </p:nvGrpSpPr>
        <p:grpSpPr>
          <a:xfrm>
            <a:off x="-107358" y="5619293"/>
            <a:ext cx="5023430" cy="263942"/>
            <a:chOff x="-193197" y="5968476"/>
            <a:chExt cx="4166408" cy="218912"/>
          </a:xfrm>
        </p:grpSpPr>
        <p:sp>
          <p:nvSpPr>
            <p:cNvPr id="257" name="矩形 7">
              <a:extLst>
                <a:ext uri="{FF2B5EF4-FFF2-40B4-BE49-F238E27FC236}">
                  <a16:creationId xmlns:a16="http://schemas.microsoft.com/office/drawing/2014/main" id="{C3E5CC81-7083-95BC-0F44-E5AAA61C590D}"/>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文本框 257">
              <a:extLst>
                <a:ext uri="{FF2B5EF4-FFF2-40B4-BE49-F238E27FC236}">
                  <a16:creationId xmlns:a16="http://schemas.microsoft.com/office/drawing/2014/main" id="{651A5201-CA09-FED2-08EB-A4618F2A81F2}"/>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59" name="图片 258">
            <a:extLst>
              <a:ext uri="{FF2B5EF4-FFF2-40B4-BE49-F238E27FC236}">
                <a16:creationId xmlns:a16="http://schemas.microsoft.com/office/drawing/2014/main" id="{A95EB775-24F0-83A4-66DC-01265BC310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72797"/>
            <a:ext cx="1830405" cy="1830403"/>
          </a:xfrm>
          <a:prstGeom prst="rect">
            <a:avLst/>
          </a:prstGeom>
          <a:noFill/>
          <a:ln w="38100" cap="sq">
            <a:gradFill>
              <a:gsLst>
                <a:gs pos="0">
                  <a:srgbClr val="00FFFF"/>
                </a:gs>
                <a:gs pos="100000">
                  <a:srgbClr val="00FFFF"/>
                </a:gs>
              </a:gsLst>
              <a:lin ang="5400000" scaled="1"/>
            </a:gradFill>
            <a:miter lim="800000"/>
          </a:ln>
        </p:spPr>
      </p:pic>
      <p:grpSp>
        <p:nvGrpSpPr>
          <p:cNvPr id="260" name="组合 259">
            <a:extLst>
              <a:ext uri="{FF2B5EF4-FFF2-40B4-BE49-F238E27FC236}">
                <a16:creationId xmlns:a16="http://schemas.microsoft.com/office/drawing/2014/main" id="{4721457B-A519-CE1D-324E-6671E842D1D7}"/>
              </a:ext>
            </a:extLst>
          </p:cNvPr>
          <p:cNvGrpSpPr/>
          <p:nvPr/>
        </p:nvGrpSpPr>
        <p:grpSpPr>
          <a:xfrm>
            <a:off x="2906867" y="3500863"/>
            <a:ext cx="2009205" cy="1986058"/>
            <a:chOff x="2906867" y="3508800"/>
            <a:chExt cx="2009205" cy="1986058"/>
          </a:xfrm>
        </p:grpSpPr>
        <p:cxnSp>
          <p:nvCxnSpPr>
            <p:cNvPr id="261" name="直接连接符 260">
              <a:extLst>
                <a:ext uri="{FF2B5EF4-FFF2-40B4-BE49-F238E27FC236}">
                  <a16:creationId xmlns:a16="http://schemas.microsoft.com/office/drawing/2014/main" id="{2A409BD1-378E-9859-DFC2-040C9738B576}"/>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id="{DEC14DF5-EC0F-AF08-5ED0-A6438AB0155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3" name="组合 262">
              <a:extLst>
                <a:ext uri="{FF2B5EF4-FFF2-40B4-BE49-F238E27FC236}">
                  <a16:creationId xmlns:a16="http://schemas.microsoft.com/office/drawing/2014/main" id="{98F1B323-661D-EE6D-C8EA-5658718D66D6}"/>
                </a:ext>
              </a:extLst>
            </p:cNvPr>
            <p:cNvGrpSpPr/>
            <p:nvPr/>
          </p:nvGrpSpPr>
          <p:grpSpPr>
            <a:xfrm flipH="1">
              <a:off x="4745571" y="3508800"/>
              <a:ext cx="170501" cy="170501"/>
              <a:chOff x="2968869" y="10878820"/>
              <a:chExt cx="276484" cy="276484"/>
            </a:xfrm>
          </p:grpSpPr>
          <p:cxnSp>
            <p:nvCxnSpPr>
              <p:cNvPr id="270" name="直接连接符 269">
                <a:extLst>
                  <a:ext uri="{FF2B5EF4-FFF2-40B4-BE49-F238E27FC236}">
                    <a16:creationId xmlns:a16="http://schemas.microsoft.com/office/drawing/2014/main" id="{E9C19137-EFF4-7909-5A31-126451902C29}"/>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33965B74-8B1C-BE91-5B77-6A8BA7079AC4}"/>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4" name="组合 263">
              <a:extLst>
                <a:ext uri="{FF2B5EF4-FFF2-40B4-BE49-F238E27FC236}">
                  <a16:creationId xmlns:a16="http://schemas.microsoft.com/office/drawing/2014/main" id="{4F500FF6-4BAC-8101-8504-FF971FB7D869}"/>
                </a:ext>
              </a:extLst>
            </p:cNvPr>
            <p:cNvGrpSpPr/>
            <p:nvPr/>
          </p:nvGrpSpPr>
          <p:grpSpPr>
            <a:xfrm flipH="1" flipV="1">
              <a:off x="4745571" y="5324357"/>
              <a:ext cx="170501" cy="170501"/>
              <a:chOff x="2968869" y="10878820"/>
              <a:chExt cx="276484" cy="276484"/>
            </a:xfrm>
          </p:grpSpPr>
          <p:cxnSp>
            <p:nvCxnSpPr>
              <p:cNvPr id="268" name="直接连接符 267">
                <a:extLst>
                  <a:ext uri="{FF2B5EF4-FFF2-40B4-BE49-F238E27FC236}">
                    <a16:creationId xmlns:a16="http://schemas.microsoft.com/office/drawing/2014/main" id="{518C818C-0A7F-AC73-1854-741DA6DAE38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9F50D952-6C68-E141-3445-94AA2C70B595}"/>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65" name="组合 264">
              <a:extLst>
                <a:ext uri="{FF2B5EF4-FFF2-40B4-BE49-F238E27FC236}">
                  <a16:creationId xmlns:a16="http://schemas.microsoft.com/office/drawing/2014/main" id="{682565CE-290C-CF5E-2AA6-4DC7ED3B5FB7}"/>
                </a:ext>
              </a:extLst>
            </p:cNvPr>
            <p:cNvGrpSpPr/>
            <p:nvPr/>
          </p:nvGrpSpPr>
          <p:grpSpPr>
            <a:xfrm flipV="1">
              <a:off x="2906867" y="5324357"/>
              <a:ext cx="170501" cy="170501"/>
              <a:chOff x="2968869" y="10878820"/>
              <a:chExt cx="276484" cy="276484"/>
            </a:xfrm>
          </p:grpSpPr>
          <p:cxnSp>
            <p:nvCxnSpPr>
              <p:cNvPr id="266" name="直接连接符 265">
                <a:extLst>
                  <a:ext uri="{FF2B5EF4-FFF2-40B4-BE49-F238E27FC236}">
                    <a16:creationId xmlns:a16="http://schemas.microsoft.com/office/drawing/2014/main" id="{69317D89-88CE-20D4-AACF-566068073F4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1B79C4EA-1E2E-14B6-E2A4-17715F87F4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72" name="组合 271">
            <a:extLst>
              <a:ext uri="{FF2B5EF4-FFF2-40B4-BE49-F238E27FC236}">
                <a16:creationId xmlns:a16="http://schemas.microsoft.com/office/drawing/2014/main" id="{AC947312-8100-E2D9-9B73-1053F95EAB1D}"/>
              </a:ext>
            </a:extLst>
          </p:cNvPr>
          <p:cNvGrpSpPr/>
          <p:nvPr/>
        </p:nvGrpSpPr>
        <p:grpSpPr>
          <a:xfrm>
            <a:off x="5687024" y="3505667"/>
            <a:ext cx="2986750" cy="533098"/>
            <a:chOff x="4966041" y="1707044"/>
            <a:chExt cx="3859333" cy="688843"/>
          </a:xfrm>
          <a:solidFill>
            <a:srgbClr val="00FFFF"/>
          </a:solidFill>
        </p:grpSpPr>
        <p:sp>
          <p:nvSpPr>
            <p:cNvPr id="273" name="文本框 272">
              <a:extLst>
                <a:ext uri="{FF2B5EF4-FFF2-40B4-BE49-F238E27FC236}">
                  <a16:creationId xmlns:a16="http://schemas.microsoft.com/office/drawing/2014/main" id="{C14FE5F3-B16E-097E-5F33-B4BCBB4A77C6}"/>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74" name="组合 273">
              <a:extLst>
                <a:ext uri="{FF2B5EF4-FFF2-40B4-BE49-F238E27FC236}">
                  <a16:creationId xmlns:a16="http://schemas.microsoft.com/office/drawing/2014/main" id="{44B6B1B8-9944-F459-1CC9-5AF0D0A8AD5B}"/>
                </a:ext>
              </a:extLst>
            </p:cNvPr>
            <p:cNvGrpSpPr/>
            <p:nvPr/>
          </p:nvGrpSpPr>
          <p:grpSpPr>
            <a:xfrm>
              <a:off x="4980705" y="2314286"/>
              <a:ext cx="3813754" cy="81601"/>
              <a:chOff x="3955432" y="5643520"/>
              <a:chExt cx="3026445" cy="86703"/>
            </a:xfrm>
            <a:grpFill/>
          </p:grpSpPr>
          <p:sp>
            <p:nvSpPr>
              <p:cNvPr id="276" name="Rectangle 151">
                <a:extLst>
                  <a:ext uri="{FF2B5EF4-FFF2-40B4-BE49-F238E27FC236}">
                    <a16:creationId xmlns:a16="http://schemas.microsoft.com/office/drawing/2014/main" id="{A210DA05-9767-C3AC-3D60-482BD4E20D2C}"/>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7" name="Rectangle 152">
                <a:extLst>
                  <a:ext uri="{FF2B5EF4-FFF2-40B4-BE49-F238E27FC236}">
                    <a16:creationId xmlns:a16="http://schemas.microsoft.com/office/drawing/2014/main" id="{493F2E58-D7DD-6831-D1B9-C9B5403F8C62}"/>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8" name="Rectangle 153">
                <a:extLst>
                  <a:ext uri="{FF2B5EF4-FFF2-40B4-BE49-F238E27FC236}">
                    <a16:creationId xmlns:a16="http://schemas.microsoft.com/office/drawing/2014/main" id="{4772D948-24F1-EC9F-6EEC-C4211124AF7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9" name="Rectangle 154">
                <a:extLst>
                  <a:ext uri="{FF2B5EF4-FFF2-40B4-BE49-F238E27FC236}">
                    <a16:creationId xmlns:a16="http://schemas.microsoft.com/office/drawing/2014/main" id="{B6D8D618-588E-1FE9-D365-86E18CC5F4CD}"/>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0" name="Rectangle 155">
                <a:extLst>
                  <a:ext uri="{FF2B5EF4-FFF2-40B4-BE49-F238E27FC236}">
                    <a16:creationId xmlns:a16="http://schemas.microsoft.com/office/drawing/2014/main" id="{A93258B6-FA83-63E9-522B-9F53CA903FAC}"/>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1" name="Rectangle 156">
                <a:extLst>
                  <a:ext uri="{FF2B5EF4-FFF2-40B4-BE49-F238E27FC236}">
                    <a16:creationId xmlns:a16="http://schemas.microsoft.com/office/drawing/2014/main" id="{6BABAE36-4B55-1992-FBCA-68ADD2D96CC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2" name="Rectangle 157">
                <a:extLst>
                  <a:ext uri="{FF2B5EF4-FFF2-40B4-BE49-F238E27FC236}">
                    <a16:creationId xmlns:a16="http://schemas.microsoft.com/office/drawing/2014/main" id="{F44800C8-A712-0B76-DE9D-5B5E892D544D}"/>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3" name="Rectangle 158">
                <a:extLst>
                  <a:ext uri="{FF2B5EF4-FFF2-40B4-BE49-F238E27FC236}">
                    <a16:creationId xmlns:a16="http://schemas.microsoft.com/office/drawing/2014/main" id="{FB108125-DCB1-B044-89DE-A586C13D4EFE}"/>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4" name="Rectangle 159">
                <a:extLst>
                  <a:ext uri="{FF2B5EF4-FFF2-40B4-BE49-F238E27FC236}">
                    <a16:creationId xmlns:a16="http://schemas.microsoft.com/office/drawing/2014/main" id="{A28AC980-CBB2-53C0-BCA4-BED2BA21BED2}"/>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5" name="Rectangle 160">
                <a:extLst>
                  <a:ext uri="{FF2B5EF4-FFF2-40B4-BE49-F238E27FC236}">
                    <a16:creationId xmlns:a16="http://schemas.microsoft.com/office/drawing/2014/main" id="{61EFC94C-52CB-5B9D-089E-AFE826089CFB}"/>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6" name="Rectangle 161">
                <a:extLst>
                  <a:ext uri="{FF2B5EF4-FFF2-40B4-BE49-F238E27FC236}">
                    <a16:creationId xmlns:a16="http://schemas.microsoft.com/office/drawing/2014/main" id="{FFA387DE-EF07-40E2-BAFC-F9D181A9B25D}"/>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7" name="Rectangle 162">
                <a:extLst>
                  <a:ext uri="{FF2B5EF4-FFF2-40B4-BE49-F238E27FC236}">
                    <a16:creationId xmlns:a16="http://schemas.microsoft.com/office/drawing/2014/main" id="{254F5A22-D475-37A1-40B5-8BD24FD0FE1F}"/>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8" name="Rectangle 163">
                <a:extLst>
                  <a:ext uri="{FF2B5EF4-FFF2-40B4-BE49-F238E27FC236}">
                    <a16:creationId xmlns:a16="http://schemas.microsoft.com/office/drawing/2014/main" id="{1A24DE12-1D4F-AE73-BC0B-7267E8DAC9F5}"/>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9" name="Rectangle 164">
                <a:extLst>
                  <a:ext uri="{FF2B5EF4-FFF2-40B4-BE49-F238E27FC236}">
                    <a16:creationId xmlns:a16="http://schemas.microsoft.com/office/drawing/2014/main" id="{3BB9919F-FB63-827F-152A-C92B2A6376FE}"/>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0" name="Rectangle 165">
                <a:extLst>
                  <a:ext uri="{FF2B5EF4-FFF2-40B4-BE49-F238E27FC236}">
                    <a16:creationId xmlns:a16="http://schemas.microsoft.com/office/drawing/2014/main" id="{BA4647FC-4BD5-48D5-DFE4-86841C06E5A5}"/>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1" name="Rectangle 166">
                <a:extLst>
                  <a:ext uri="{FF2B5EF4-FFF2-40B4-BE49-F238E27FC236}">
                    <a16:creationId xmlns:a16="http://schemas.microsoft.com/office/drawing/2014/main" id="{36F48807-DBF9-4572-5B4C-4CEB11943F37}"/>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2" name="Rectangle 167">
                <a:extLst>
                  <a:ext uri="{FF2B5EF4-FFF2-40B4-BE49-F238E27FC236}">
                    <a16:creationId xmlns:a16="http://schemas.microsoft.com/office/drawing/2014/main" id="{4AD85386-966A-CBA7-D1FA-D5D7487E132D}"/>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3" name="Rectangle 168">
                <a:extLst>
                  <a:ext uri="{FF2B5EF4-FFF2-40B4-BE49-F238E27FC236}">
                    <a16:creationId xmlns:a16="http://schemas.microsoft.com/office/drawing/2014/main" id="{FDE2A6EE-B4C0-FD14-BAAF-02D38C9E25D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4" name="Rectangle 169">
                <a:extLst>
                  <a:ext uri="{FF2B5EF4-FFF2-40B4-BE49-F238E27FC236}">
                    <a16:creationId xmlns:a16="http://schemas.microsoft.com/office/drawing/2014/main" id="{1E053A99-0C64-DF74-F535-33178A9368EA}"/>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5" name="Rectangle 170">
                <a:extLst>
                  <a:ext uri="{FF2B5EF4-FFF2-40B4-BE49-F238E27FC236}">
                    <a16:creationId xmlns:a16="http://schemas.microsoft.com/office/drawing/2014/main" id="{D97D9D07-824D-C8C7-0EB3-CDAED2B855A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6" name="Rectangle 171">
                <a:extLst>
                  <a:ext uri="{FF2B5EF4-FFF2-40B4-BE49-F238E27FC236}">
                    <a16:creationId xmlns:a16="http://schemas.microsoft.com/office/drawing/2014/main" id="{45095040-CACE-4F2A-C149-A01F93EF5B42}"/>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7" name="Rectangle 172">
                <a:extLst>
                  <a:ext uri="{FF2B5EF4-FFF2-40B4-BE49-F238E27FC236}">
                    <a16:creationId xmlns:a16="http://schemas.microsoft.com/office/drawing/2014/main" id="{FE375EBB-6C80-6C2B-CFE7-0B8D415DA63E}"/>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8" name="Rectangle 173">
                <a:extLst>
                  <a:ext uri="{FF2B5EF4-FFF2-40B4-BE49-F238E27FC236}">
                    <a16:creationId xmlns:a16="http://schemas.microsoft.com/office/drawing/2014/main" id="{D9C3E14E-78ED-0851-C64D-B7A386B42D5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9" name="Rectangle 174">
                <a:extLst>
                  <a:ext uri="{FF2B5EF4-FFF2-40B4-BE49-F238E27FC236}">
                    <a16:creationId xmlns:a16="http://schemas.microsoft.com/office/drawing/2014/main" id="{C06A1BF3-4013-3F9B-3DA2-DBBC3C01376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0" name="Rectangle 175">
                <a:extLst>
                  <a:ext uri="{FF2B5EF4-FFF2-40B4-BE49-F238E27FC236}">
                    <a16:creationId xmlns:a16="http://schemas.microsoft.com/office/drawing/2014/main" id="{7399C8F2-070A-1646-7F4C-0187E3A549D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1" name="Rectangle 176">
                <a:extLst>
                  <a:ext uri="{FF2B5EF4-FFF2-40B4-BE49-F238E27FC236}">
                    <a16:creationId xmlns:a16="http://schemas.microsoft.com/office/drawing/2014/main" id="{CBC7951B-4BAF-2189-47ED-EAA28543D7A0}"/>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2" name="Rectangle 177">
                <a:extLst>
                  <a:ext uri="{FF2B5EF4-FFF2-40B4-BE49-F238E27FC236}">
                    <a16:creationId xmlns:a16="http://schemas.microsoft.com/office/drawing/2014/main" id="{3C9D7620-91D5-0D77-A5A3-E05D9E7BE175}"/>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3" name="Rectangle 178">
                <a:extLst>
                  <a:ext uri="{FF2B5EF4-FFF2-40B4-BE49-F238E27FC236}">
                    <a16:creationId xmlns:a16="http://schemas.microsoft.com/office/drawing/2014/main" id="{C8763E66-E8F4-35D0-BDA5-CDD99A6AC27B}"/>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4" name="Rectangle 179">
                <a:extLst>
                  <a:ext uri="{FF2B5EF4-FFF2-40B4-BE49-F238E27FC236}">
                    <a16:creationId xmlns:a16="http://schemas.microsoft.com/office/drawing/2014/main" id="{47FDA962-84FA-CFEF-1F06-7F6A3F0C0A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5" name="Rectangle 180">
                <a:extLst>
                  <a:ext uri="{FF2B5EF4-FFF2-40B4-BE49-F238E27FC236}">
                    <a16:creationId xmlns:a16="http://schemas.microsoft.com/office/drawing/2014/main" id="{7DC428E0-1D70-1C0D-C16C-A8B69AFB6862}"/>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6" name="Rectangle 181">
                <a:extLst>
                  <a:ext uri="{FF2B5EF4-FFF2-40B4-BE49-F238E27FC236}">
                    <a16:creationId xmlns:a16="http://schemas.microsoft.com/office/drawing/2014/main" id="{7033F591-A3E3-2B9D-0F3F-C4D68F303DD5}"/>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7" name="Rectangle 182">
                <a:extLst>
                  <a:ext uri="{FF2B5EF4-FFF2-40B4-BE49-F238E27FC236}">
                    <a16:creationId xmlns:a16="http://schemas.microsoft.com/office/drawing/2014/main" id="{221A906B-8F85-1FB7-695D-68812BFDFA8D}"/>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8" name="Rectangle 183">
                <a:extLst>
                  <a:ext uri="{FF2B5EF4-FFF2-40B4-BE49-F238E27FC236}">
                    <a16:creationId xmlns:a16="http://schemas.microsoft.com/office/drawing/2014/main" id="{D71CAC29-DC98-C7E9-1F79-DACBF8D458E6}"/>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9" name="Rectangle 184">
                <a:extLst>
                  <a:ext uri="{FF2B5EF4-FFF2-40B4-BE49-F238E27FC236}">
                    <a16:creationId xmlns:a16="http://schemas.microsoft.com/office/drawing/2014/main" id="{0556DEB0-0DC6-6FBA-E34C-A4DE9936DDBF}"/>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0" name="Rectangle 185">
                <a:extLst>
                  <a:ext uri="{FF2B5EF4-FFF2-40B4-BE49-F238E27FC236}">
                    <a16:creationId xmlns:a16="http://schemas.microsoft.com/office/drawing/2014/main" id="{853C3966-CD8E-1423-1691-326C03D3F9CC}"/>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1" name="Rectangle 186">
                <a:extLst>
                  <a:ext uri="{FF2B5EF4-FFF2-40B4-BE49-F238E27FC236}">
                    <a16:creationId xmlns:a16="http://schemas.microsoft.com/office/drawing/2014/main" id="{23440D74-5A30-A696-BEE3-C7286BBE3ECC}"/>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2" name="Rectangle 187">
                <a:extLst>
                  <a:ext uri="{FF2B5EF4-FFF2-40B4-BE49-F238E27FC236}">
                    <a16:creationId xmlns:a16="http://schemas.microsoft.com/office/drawing/2014/main" id="{9CA8E38A-63EC-DBD9-1F67-719068B6ABD7}"/>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3" name="Rectangle 188">
                <a:extLst>
                  <a:ext uri="{FF2B5EF4-FFF2-40B4-BE49-F238E27FC236}">
                    <a16:creationId xmlns:a16="http://schemas.microsoft.com/office/drawing/2014/main" id="{DE2CA592-F4B0-6767-D75C-6BE426D64F39}"/>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4" name="Rectangle 189">
                <a:extLst>
                  <a:ext uri="{FF2B5EF4-FFF2-40B4-BE49-F238E27FC236}">
                    <a16:creationId xmlns:a16="http://schemas.microsoft.com/office/drawing/2014/main" id="{6211586D-3BD6-72F4-CA01-7F3282C9A309}"/>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5" name="Rectangle 190">
                <a:extLst>
                  <a:ext uri="{FF2B5EF4-FFF2-40B4-BE49-F238E27FC236}">
                    <a16:creationId xmlns:a16="http://schemas.microsoft.com/office/drawing/2014/main" id="{FC74DEA4-5A5A-5A33-5A18-CFBBFB4E6496}"/>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6" name="Rectangle 191">
                <a:extLst>
                  <a:ext uri="{FF2B5EF4-FFF2-40B4-BE49-F238E27FC236}">
                    <a16:creationId xmlns:a16="http://schemas.microsoft.com/office/drawing/2014/main" id="{485D36FB-4F3C-2CDC-DA5C-9F5EC29DA0C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7" name="Rectangle 192">
                <a:extLst>
                  <a:ext uri="{FF2B5EF4-FFF2-40B4-BE49-F238E27FC236}">
                    <a16:creationId xmlns:a16="http://schemas.microsoft.com/office/drawing/2014/main" id="{67491FD2-4B72-08F7-DC9D-C06318E951A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8" name="Rectangle 193">
                <a:extLst>
                  <a:ext uri="{FF2B5EF4-FFF2-40B4-BE49-F238E27FC236}">
                    <a16:creationId xmlns:a16="http://schemas.microsoft.com/office/drawing/2014/main" id="{EF44699C-9118-F465-ABD1-D86AA4C0B91D}"/>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9" name="Rectangle 194">
                <a:extLst>
                  <a:ext uri="{FF2B5EF4-FFF2-40B4-BE49-F238E27FC236}">
                    <a16:creationId xmlns:a16="http://schemas.microsoft.com/office/drawing/2014/main" id="{85ED4176-546B-C9FD-58A4-701145186468}"/>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0" name="Rectangle 195">
                <a:extLst>
                  <a:ext uri="{FF2B5EF4-FFF2-40B4-BE49-F238E27FC236}">
                    <a16:creationId xmlns:a16="http://schemas.microsoft.com/office/drawing/2014/main" id="{984F5F11-8964-2AA6-8BFB-A465FAABBD71}"/>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1" name="Rectangle 196">
                <a:extLst>
                  <a:ext uri="{FF2B5EF4-FFF2-40B4-BE49-F238E27FC236}">
                    <a16:creationId xmlns:a16="http://schemas.microsoft.com/office/drawing/2014/main" id="{D0467273-8E52-2944-A567-9C15CBB63A76}"/>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2" name="Rectangle 197">
                <a:extLst>
                  <a:ext uri="{FF2B5EF4-FFF2-40B4-BE49-F238E27FC236}">
                    <a16:creationId xmlns:a16="http://schemas.microsoft.com/office/drawing/2014/main" id="{D7F2AFBF-5753-E135-1A79-81743302CBB4}"/>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3" name="Rectangle 198">
                <a:extLst>
                  <a:ext uri="{FF2B5EF4-FFF2-40B4-BE49-F238E27FC236}">
                    <a16:creationId xmlns:a16="http://schemas.microsoft.com/office/drawing/2014/main" id="{97EA8A7C-8425-6260-FA23-89EFDC8BF223}"/>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4" name="Rectangle 199">
                <a:extLst>
                  <a:ext uri="{FF2B5EF4-FFF2-40B4-BE49-F238E27FC236}">
                    <a16:creationId xmlns:a16="http://schemas.microsoft.com/office/drawing/2014/main" id="{6958CC16-A190-9CA9-6113-309B157BC9B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5" name="Rectangle 200">
                <a:extLst>
                  <a:ext uri="{FF2B5EF4-FFF2-40B4-BE49-F238E27FC236}">
                    <a16:creationId xmlns:a16="http://schemas.microsoft.com/office/drawing/2014/main" id="{5EE5D80A-3D4B-44AB-B945-4ACE9B2D3158}"/>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6" name="Rectangle 201">
                <a:extLst>
                  <a:ext uri="{FF2B5EF4-FFF2-40B4-BE49-F238E27FC236}">
                    <a16:creationId xmlns:a16="http://schemas.microsoft.com/office/drawing/2014/main" id="{7025D1BF-9CB1-51F6-E97A-0101E1B4C3A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7" name="Rectangle 202">
                <a:extLst>
                  <a:ext uri="{FF2B5EF4-FFF2-40B4-BE49-F238E27FC236}">
                    <a16:creationId xmlns:a16="http://schemas.microsoft.com/office/drawing/2014/main" id="{BD10949B-2B51-964D-0FC3-F5F28ACF40F4}"/>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8" name="Rectangle 203">
                <a:extLst>
                  <a:ext uri="{FF2B5EF4-FFF2-40B4-BE49-F238E27FC236}">
                    <a16:creationId xmlns:a16="http://schemas.microsoft.com/office/drawing/2014/main" id="{66671EFD-444F-24DE-6A03-F5B9855CE52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9" name="Rectangle 204">
                <a:extLst>
                  <a:ext uri="{FF2B5EF4-FFF2-40B4-BE49-F238E27FC236}">
                    <a16:creationId xmlns:a16="http://schemas.microsoft.com/office/drawing/2014/main" id="{A6532A0D-2A06-EC99-171D-48D7AE7E498D}"/>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0" name="Rectangle 205">
                <a:extLst>
                  <a:ext uri="{FF2B5EF4-FFF2-40B4-BE49-F238E27FC236}">
                    <a16:creationId xmlns:a16="http://schemas.microsoft.com/office/drawing/2014/main" id="{BB39FFD9-844D-2E49-6FDE-8ACBE9238F3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1" name="Rectangle 206">
                <a:extLst>
                  <a:ext uri="{FF2B5EF4-FFF2-40B4-BE49-F238E27FC236}">
                    <a16:creationId xmlns:a16="http://schemas.microsoft.com/office/drawing/2014/main" id="{9CBA9E9E-7E41-78F5-8E34-54C82B35342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2" name="Rectangle 207">
                <a:extLst>
                  <a:ext uri="{FF2B5EF4-FFF2-40B4-BE49-F238E27FC236}">
                    <a16:creationId xmlns:a16="http://schemas.microsoft.com/office/drawing/2014/main" id="{CEB40F26-450E-D1F7-4CB0-3D02554884A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3" name="Rectangle 208">
                <a:extLst>
                  <a:ext uri="{FF2B5EF4-FFF2-40B4-BE49-F238E27FC236}">
                    <a16:creationId xmlns:a16="http://schemas.microsoft.com/office/drawing/2014/main" id="{832F47E6-CD31-9CF8-8EE6-DF74D8757C2D}"/>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4" name="Rectangle 209">
                <a:extLst>
                  <a:ext uri="{FF2B5EF4-FFF2-40B4-BE49-F238E27FC236}">
                    <a16:creationId xmlns:a16="http://schemas.microsoft.com/office/drawing/2014/main" id="{C18835A6-E8FA-507A-8B71-16D414837549}"/>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5" name="Rectangle 210">
                <a:extLst>
                  <a:ext uri="{FF2B5EF4-FFF2-40B4-BE49-F238E27FC236}">
                    <a16:creationId xmlns:a16="http://schemas.microsoft.com/office/drawing/2014/main" id="{7C770ACB-9242-16DF-4498-B78B671127D9}"/>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6" name="Rectangle 211">
                <a:extLst>
                  <a:ext uri="{FF2B5EF4-FFF2-40B4-BE49-F238E27FC236}">
                    <a16:creationId xmlns:a16="http://schemas.microsoft.com/office/drawing/2014/main" id="{D5AD01A4-F6D1-072E-1BAC-7B6D8750F0A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7" name="Rectangle 212">
                <a:extLst>
                  <a:ext uri="{FF2B5EF4-FFF2-40B4-BE49-F238E27FC236}">
                    <a16:creationId xmlns:a16="http://schemas.microsoft.com/office/drawing/2014/main" id="{B64BE8F1-616F-655A-5CD8-F7A5F904EE55}"/>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8" name="Rectangle 213">
                <a:extLst>
                  <a:ext uri="{FF2B5EF4-FFF2-40B4-BE49-F238E27FC236}">
                    <a16:creationId xmlns:a16="http://schemas.microsoft.com/office/drawing/2014/main" id="{DF5DA29A-6D09-9B72-BF94-EA3EDAAA9356}"/>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9" name="Rectangle 214">
                <a:extLst>
                  <a:ext uri="{FF2B5EF4-FFF2-40B4-BE49-F238E27FC236}">
                    <a16:creationId xmlns:a16="http://schemas.microsoft.com/office/drawing/2014/main" id="{90715364-E69B-D378-8B4A-01458F76E88C}"/>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0" name="Rectangle 215">
                <a:extLst>
                  <a:ext uri="{FF2B5EF4-FFF2-40B4-BE49-F238E27FC236}">
                    <a16:creationId xmlns:a16="http://schemas.microsoft.com/office/drawing/2014/main" id="{92CF093B-F1D4-3290-E25D-0AEA399883B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1" name="Rectangle 216">
                <a:extLst>
                  <a:ext uri="{FF2B5EF4-FFF2-40B4-BE49-F238E27FC236}">
                    <a16:creationId xmlns:a16="http://schemas.microsoft.com/office/drawing/2014/main" id="{70687C3A-F07D-5AED-6982-02A21C59E6E3}"/>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2" name="Rectangle 217">
                <a:extLst>
                  <a:ext uri="{FF2B5EF4-FFF2-40B4-BE49-F238E27FC236}">
                    <a16:creationId xmlns:a16="http://schemas.microsoft.com/office/drawing/2014/main" id="{D62DDDEB-68F0-222C-885B-6B3678982526}"/>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3" name="Rectangle 218">
                <a:extLst>
                  <a:ext uri="{FF2B5EF4-FFF2-40B4-BE49-F238E27FC236}">
                    <a16:creationId xmlns:a16="http://schemas.microsoft.com/office/drawing/2014/main" id="{857788D7-604D-37F1-7D33-6E142124BA23}"/>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4" name="Rectangle 219">
                <a:extLst>
                  <a:ext uri="{FF2B5EF4-FFF2-40B4-BE49-F238E27FC236}">
                    <a16:creationId xmlns:a16="http://schemas.microsoft.com/office/drawing/2014/main" id="{B37DD116-A64B-6718-7210-FB33A35E16E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5" name="Rectangle 220">
                <a:extLst>
                  <a:ext uri="{FF2B5EF4-FFF2-40B4-BE49-F238E27FC236}">
                    <a16:creationId xmlns:a16="http://schemas.microsoft.com/office/drawing/2014/main" id="{1DC40082-88F9-D73C-CFAD-BFDD0AEE23AE}"/>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6" name="Rectangle 221">
                <a:extLst>
                  <a:ext uri="{FF2B5EF4-FFF2-40B4-BE49-F238E27FC236}">
                    <a16:creationId xmlns:a16="http://schemas.microsoft.com/office/drawing/2014/main" id="{54E9E345-D99E-4556-02C7-8C981B94A7AE}"/>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7" name="Rectangle 222">
                <a:extLst>
                  <a:ext uri="{FF2B5EF4-FFF2-40B4-BE49-F238E27FC236}">
                    <a16:creationId xmlns:a16="http://schemas.microsoft.com/office/drawing/2014/main" id="{30F58647-2F4F-DE7D-E8E0-ED7D7CECF5A7}"/>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8" name="Rectangle 223">
                <a:extLst>
                  <a:ext uri="{FF2B5EF4-FFF2-40B4-BE49-F238E27FC236}">
                    <a16:creationId xmlns:a16="http://schemas.microsoft.com/office/drawing/2014/main" id="{A6A7375B-BF87-4C79-F7DB-9790C0511C07}"/>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9" name="Rectangle 224">
                <a:extLst>
                  <a:ext uri="{FF2B5EF4-FFF2-40B4-BE49-F238E27FC236}">
                    <a16:creationId xmlns:a16="http://schemas.microsoft.com/office/drawing/2014/main" id="{99425B2F-BBCC-6C53-FB5C-5EC5356B17AD}"/>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0" name="Rectangle 225">
                <a:extLst>
                  <a:ext uri="{FF2B5EF4-FFF2-40B4-BE49-F238E27FC236}">
                    <a16:creationId xmlns:a16="http://schemas.microsoft.com/office/drawing/2014/main" id="{F50B6014-3926-E7CF-D0A9-46A6462232D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1" name="Rectangle 226">
                <a:extLst>
                  <a:ext uri="{FF2B5EF4-FFF2-40B4-BE49-F238E27FC236}">
                    <a16:creationId xmlns:a16="http://schemas.microsoft.com/office/drawing/2014/main" id="{97CEFB53-C9BC-26B4-9B31-1037F2D148F4}"/>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2" name="Rectangle 227">
                <a:extLst>
                  <a:ext uri="{FF2B5EF4-FFF2-40B4-BE49-F238E27FC236}">
                    <a16:creationId xmlns:a16="http://schemas.microsoft.com/office/drawing/2014/main" id="{2ACE6F3D-47A1-44F5-53F4-F7B18FCF8D6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3" name="Rectangle 228">
                <a:extLst>
                  <a:ext uri="{FF2B5EF4-FFF2-40B4-BE49-F238E27FC236}">
                    <a16:creationId xmlns:a16="http://schemas.microsoft.com/office/drawing/2014/main" id="{1D94B304-F17A-CE99-174A-7C0A83098091}"/>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75" name="直接连接符 274">
              <a:extLst>
                <a:ext uri="{FF2B5EF4-FFF2-40B4-BE49-F238E27FC236}">
                  <a16:creationId xmlns:a16="http://schemas.microsoft.com/office/drawing/2014/main" id="{4041E30A-6C29-43A1-4527-43CC1B5C572A}"/>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54" name="矩形 7">
            <a:extLst>
              <a:ext uri="{FF2B5EF4-FFF2-40B4-BE49-F238E27FC236}">
                <a16:creationId xmlns:a16="http://schemas.microsoft.com/office/drawing/2014/main" id="{32A44BF9-5704-DDEC-B740-E7A911BBB77E}"/>
              </a:ext>
            </a:extLst>
          </p:cNvPr>
          <p:cNvSpPr/>
          <p:nvPr/>
        </p:nvSpPr>
        <p:spPr>
          <a:xfrm flipH="1" flipV="1">
            <a:off x="3911466" y="4331107"/>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任意多边形: 形状 354">
            <a:extLst>
              <a:ext uri="{FF2B5EF4-FFF2-40B4-BE49-F238E27FC236}">
                <a16:creationId xmlns:a16="http://schemas.microsoft.com/office/drawing/2014/main" id="{1CF33971-BF02-F211-BFFA-38B066A7C95A}"/>
              </a:ext>
            </a:extLst>
          </p:cNvPr>
          <p:cNvSpPr/>
          <p:nvPr/>
        </p:nvSpPr>
        <p:spPr>
          <a:xfrm>
            <a:off x="5687024" y="4268654"/>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356" name="矩形 7">
            <a:extLst>
              <a:ext uri="{FF2B5EF4-FFF2-40B4-BE49-F238E27FC236}">
                <a16:creationId xmlns:a16="http://schemas.microsoft.com/office/drawing/2014/main" id="{EA5CCC0D-79AF-0492-FDDA-D2DFAF9FFD8A}"/>
              </a:ext>
            </a:extLst>
          </p:cNvPr>
          <p:cNvSpPr/>
          <p:nvPr/>
        </p:nvSpPr>
        <p:spPr>
          <a:xfrm flipH="1" flipV="1">
            <a:off x="3911467" y="4801745"/>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任意多边形: 形状 356">
            <a:extLst>
              <a:ext uri="{FF2B5EF4-FFF2-40B4-BE49-F238E27FC236}">
                <a16:creationId xmlns:a16="http://schemas.microsoft.com/office/drawing/2014/main" id="{339A9EA0-CA1F-5F0C-59EA-921AF736435A}"/>
              </a:ext>
            </a:extLst>
          </p:cNvPr>
          <p:cNvSpPr/>
          <p:nvPr/>
        </p:nvSpPr>
        <p:spPr>
          <a:xfrm>
            <a:off x="5687024" y="4771827"/>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358" name="文本框 357">
            <a:extLst>
              <a:ext uri="{FF2B5EF4-FFF2-40B4-BE49-F238E27FC236}">
                <a16:creationId xmlns:a16="http://schemas.microsoft.com/office/drawing/2014/main" id="{6E91A439-3D2A-09D0-77B5-F177C8AC8307}"/>
              </a:ext>
            </a:extLst>
          </p:cNvPr>
          <p:cNvSpPr txBox="1"/>
          <p:nvPr/>
        </p:nvSpPr>
        <p:spPr>
          <a:xfrm>
            <a:off x="6299475" y="4811097"/>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59" name="矩形 7">
            <a:extLst>
              <a:ext uri="{FF2B5EF4-FFF2-40B4-BE49-F238E27FC236}">
                <a16:creationId xmlns:a16="http://schemas.microsoft.com/office/drawing/2014/main" id="{2754DB1D-8F65-A9AD-74A6-AC07D752CEF3}"/>
              </a:ext>
            </a:extLst>
          </p:cNvPr>
          <p:cNvSpPr/>
          <p:nvPr/>
        </p:nvSpPr>
        <p:spPr>
          <a:xfrm flipH="1" flipV="1">
            <a:off x="-481495" y="5964496"/>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文本框 359">
            <a:extLst>
              <a:ext uri="{FF2B5EF4-FFF2-40B4-BE49-F238E27FC236}">
                <a16:creationId xmlns:a16="http://schemas.microsoft.com/office/drawing/2014/main" id="{566AB0E8-DF69-FB23-40F8-4F86B52A752E}"/>
              </a:ext>
            </a:extLst>
          </p:cNvPr>
          <p:cNvSpPr txBox="1"/>
          <p:nvPr/>
        </p:nvSpPr>
        <p:spPr>
          <a:xfrm>
            <a:off x="370486" y="377656"/>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61" name="图片 360">
            <a:extLst>
              <a:ext uri="{FF2B5EF4-FFF2-40B4-BE49-F238E27FC236}">
                <a16:creationId xmlns:a16="http://schemas.microsoft.com/office/drawing/2014/main" id="{32D4C3F4-780C-81B0-9CBD-58CFC9F7AD9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362" name="直接连接符 361">
            <a:extLst>
              <a:ext uri="{FF2B5EF4-FFF2-40B4-BE49-F238E27FC236}">
                <a16:creationId xmlns:a16="http://schemas.microsoft.com/office/drawing/2014/main" id="{2E84202D-6AEF-6467-DACC-F90F0D6E6978}"/>
              </a:ext>
            </a:extLst>
          </p:cNvPr>
          <p:cNvCxnSpPr>
            <a:cxnSpLocks/>
          </p:cNvCxnSpPr>
          <p:nvPr/>
        </p:nvCxnSpPr>
        <p:spPr>
          <a:xfrm flipH="1">
            <a:off x="7153665"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363" name="组合 362">
            <a:extLst>
              <a:ext uri="{FF2B5EF4-FFF2-40B4-BE49-F238E27FC236}">
                <a16:creationId xmlns:a16="http://schemas.microsoft.com/office/drawing/2014/main" id="{38EB50B3-8271-B618-8682-C57CBB658074}"/>
              </a:ext>
            </a:extLst>
          </p:cNvPr>
          <p:cNvGrpSpPr/>
          <p:nvPr/>
        </p:nvGrpSpPr>
        <p:grpSpPr>
          <a:xfrm>
            <a:off x="5695413" y="1349003"/>
            <a:ext cx="138195" cy="138195"/>
            <a:chOff x="5695413" y="1320428"/>
            <a:chExt cx="138195" cy="138195"/>
          </a:xfrm>
        </p:grpSpPr>
        <p:sp>
          <p:nvSpPr>
            <p:cNvPr id="364" name="Teardrop 15">
              <a:extLst>
                <a:ext uri="{FF2B5EF4-FFF2-40B4-BE49-F238E27FC236}">
                  <a16:creationId xmlns:a16="http://schemas.microsoft.com/office/drawing/2014/main" id="{ADADFF93-21AE-A81C-E5EB-53690439ABE2}"/>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65" name="Oval 16">
              <a:extLst>
                <a:ext uri="{FF2B5EF4-FFF2-40B4-BE49-F238E27FC236}">
                  <a16:creationId xmlns:a16="http://schemas.microsoft.com/office/drawing/2014/main" id="{2FA39E66-8EF4-8ACA-7AB8-F6D74F59BD68}"/>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366" name="组合 365">
            <a:extLst>
              <a:ext uri="{FF2B5EF4-FFF2-40B4-BE49-F238E27FC236}">
                <a16:creationId xmlns:a16="http://schemas.microsoft.com/office/drawing/2014/main" id="{8D2F3AAF-5B11-DA51-959F-AE7891851866}"/>
              </a:ext>
            </a:extLst>
          </p:cNvPr>
          <p:cNvGrpSpPr/>
          <p:nvPr/>
        </p:nvGrpSpPr>
        <p:grpSpPr>
          <a:xfrm>
            <a:off x="5695413" y="1736097"/>
            <a:ext cx="138195" cy="138195"/>
            <a:chOff x="5695413" y="1701172"/>
            <a:chExt cx="138195" cy="138195"/>
          </a:xfrm>
        </p:grpSpPr>
        <p:sp>
          <p:nvSpPr>
            <p:cNvPr id="367" name="Teardrop 15">
              <a:extLst>
                <a:ext uri="{FF2B5EF4-FFF2-40B4-BE49-F238E27FC236}">
                  <a16:creationId xmlns:a16="http://schemas.microsoft.com/office/drawing/2014/main" id="{C0DDC8C9-D00B-0EFA-ADEB-F1C8A17872B4}"/>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68" name="Oval 16">
              <a:extLst>
                <a:ext uri="{FF2B5EF4-FFF2-40B4-BE49-F238E27FC236}">
                  <a16:creationId xmlns:a16="http://schemas.microsoft.com/office/drawing/2014/main" id="{2565DF1E-ECDA-1F97-95D8-AAD8E8D22548}"/>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369" name="组合 368">
            <a:extLst>
              <a:ext uri="{FF2B5EF4-FFF2-40B4-BE49-F238E27FC236}">
                <a16:creationId xmlns:a16="http://schemas.microsoft.com/office/drawing/2014/main" id="{87C98425-62B2-EE70-AD3F-B8384DE3E803}"/>
              </a:ext>
            </a:extLst>
          </p:cNvPr>
          <p:cNvGrpSpPr/>
          <p:nvPr/>
        </p:nvGrpSpPr>
        <p:grpSpPr>
          <a:xfrm>
            <a:off x="5695413" y="2123191"/>
            <a:ext cx="138195" cy="138195"/>
            <a:chOff x="5695413" y="2081916"/>
            <a:chExt cx="138195" cy="138195"/>
          </a:xfrm>
        </p:grpSpPr>
        <p:sp>
          <p:nvSpPr>
            <p:cNvPr id="370" name="Teardrop 15">
              <a:extLst>
                <a:ext uri="{FF2B5EF4-FFF2-40B4-BE49-F238E27FC236}">
                  <a16:creationId xmlns:a16="http://schemas.microsoft.com/office/drawing/2014/main" id="{32A2AC49-3EBC-F8DD-68F5-338DF3ED3502}"/>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71" name="Oval 16">
              <a:extLst>
                <a:ext uri="{FF2B5EF4-FFF2-40B4-BE49-F238E27FC236}">
                  <a16:creationId xmlns:a16="http://schemas.microsoft.com/office/drawing/2014/main" id="{DC1A4B6B-6933-945A-8BE1-B2430586EC3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372" name="组合 371">
            <a:extLst>
              <a:ext uri="{FF2B5EF4-FFF2-40B4-BE49-F238E27FC236}">
                <a16:creationId xmlns:a16="http://schemas.microsoft.com/office/drawing/2014/main" id="{D7A91752-EBD1-CB07-51EA-53831A6CFEEB}"/>
              </a:ext>
            </a:extLst>
          </p:cNvPr>
          <p:cNvGrpSpPr/>
          <p:nvPr/>
        </p:nvGrpSpPr>
        <p:grpSpPr>
          <a:xfrm>
            <a:off x="5695413" y="2510285"/>
            <a:ext cx="138195" cy="138195"/>
            <a:chOff x="5695413" y="2462660"/>
            <a:chExt cx="138195" cy="138195"/>
          </a:xfrm>
        </p:grpSpPr>
        <p:sp>
          <p:nvSpPr>
            <p:cNvPr id="373" name="Teardrop 15">
              <a:extLst>
                <a:ext uri="{FF2B5EF4-FFF2-40B4-BE49-F238E27FC236}">
                  <a16:creationId xmlns:a16="http://schemas.microsoft.com/office/drawing/2014/main" id="{7104EEC7-D8FF-226A-BF82-1DF3F9A32EAB}"/>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374" name="Oval 16">
              <a:extLst>
                <a:ext uri="{FF2B5EF4-FFF2-40B4-BE49-F238E27FC236}">
                  <a16:creationId xmlns:a16="http://schemas.microsoft.com/office/drawing/2014/main" id="{58B449A7-D505-A277-ECDD-F430F8F99B3C}"/>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375" name="文本框 374">
            <a:extLst>
              <a:ext uri="{FF2B5EF4-FFF2-40B4-BE49-F238E27FC236}">
                <a16:creationId xmlns:a16="http://schemas.microsoft.com/office/drawing/2014/main" id="{E98EB4E2-E00D-CA33-D290-836926E52D46}"/>
              </a:ext>
            </a:extLst>
          </p:cNvPr>
          <p:cNvSpPr txBox="1"/>
          <p:nvPr/>
        </p:nvSpPr>
        <p:spPr>
          <a:xfrm>
            <a:off x="5587307" y="653700"/>
            <a:ext cx="1688619"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小徐同学</a:t>
            </a:r>
          </a:p>
        </p:txBody>
      </p:sp>
      <p:sp>
        <p:nvSpPr>
          <p:cNvPr id="376" name="文本框 375">
            <a:extLst>
              <a:ext uri="{FF2B5EF4-FFF2-40B4-BE49-F238E27FC236}">
                <a16:creationId xmlns:a16="http://schemas.microsoft.com/office/drawing/2014/main" id="{241D15AB-9F27-B9C1-784D-C76365E12AC1}"/>
              </a:ext>
            </a:extLst>
          </p:cNvPr>
          <p:cNvSpPr txBox="1"/>
          <p:nvPr/>
        </p:nvSpPr>
        <p:spPr>
          <a:xfrm>
            <a:off x="7237274" y="853748"/>
            <a:ext cx="1866500" cy="261610"/>
          </a:xfrm>
          <a:prstGeom prst="rect">
            <a:avLst/>
          </a:prstGeom>
          <a:noFill/>
        </p:spPr>
        <p:txBody>
          <a:bodyPr wrap="square" rtlCol="0">
            <a:spAutoFit/>
          </a:bodyPr>
          <a:lstStyle/>
          <a:p>
            <a:r>
              <a:rPr lang="en-US" altLang="zh-CN" sz="1100" spc="600" dirty="0">
                <a:solidFill>
                  <a:srgbClr val="FFFED8">
                    <a:alpha val="22000"/>
                  </a:srgbClr>
                </a:solidFill>
              </a:rPr>
              <a:t>Xiao xu</a:t>
            </a:r>
            <a:endParaRPr lang="zh-CN" altLang="en-US" sz="1100" spc="600" dirty="0">
              <a:solidFill>
                <a:srgbClr val="FFFED8">
                  <a:alpha val="22000"/>
                </a:srgbClr>
              </a:solidFill>
            </a:endParaRPr>
          </a:p>
        </p:txBody>
      </p:sp>
      <p:sp>
        <p:nvSpPr>
          <p:cNvPr id="378" name="文本框 377">
            <a:extLst>
              <a:ext uri="{FF2B5EF4-FFF2-40B4-BE49-F238E27FC236}">
                <a16:creationId xmlns:a16="http://schemas.microsoft.com/office/drawing/2014/main" id="{CB8E73A5-6ABD-ED1B-17D3-FA849A041385}"/>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秋叶</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认证设计师</a:t>
            </a:r>
          </a:p>
        </p:txBody>
      </p:sp>
      <p:sp>
        <p:nvSpPr>
          <p:cNvPr id="377" name="文本框 376">
            <a:extLst>
              <a:ext uri="{FF2B5EF4-FFF2-40B4-BE49-F238E27FC236}">
                <a16:creationId xmlns:a16="http://schemas.microsoft.com/office/drawing/2014/main" id="{64706394-0BDB-8FA5-55E5-F69FE801179B}"/>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艾迪鹅实战班学员</a:t>
            </a:r>
          </a:p>
        </p:txBody>
      </p:sp>
      <p:sp>
        <p:nvSpPr>
          <p:cNvPr id="379" name="文本框 378">
            <a:extLst>
              <a:ext uri="{FF2B5EF4-FFF2-40B4-BE49-F238E27FC236}">
                <a16:creationId xmlns:a16="http://schemas.microsoft.com/office/drawing/2014/main" id="{ECCD5945-7C50-9201-2C3D-4CF5D46F83D3}"/>
              </a:ext>
            </a:extLst>
          </p:cNvPr>
          <p:cNvSpPr txBox="1"/>
          <p:nvPr/>
        </p:nvSpPr>
        <p:spPr>
          <a:xfrm>
            <a:off x="5918615" y="1995051"/>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私人</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380" name="文本框 379">
            <a:extLst>
              <a:ext uri="{FF2B5EF4-FFF2-40B4-BE49-F238E27FC236}">
                <a16:creationId xmlns:a16="http://schemas.microsoft.com/office/drawing/2014/main" id="{4F8FE027-C326-E089-5126-03C0EF228CF2}"/>
              </a:ext>
            </a:extLst>
          </p:cNvPr>
          <p:cNvSpPr txBox="1"/>
          <p:nvPr/>
        </p:nvSpPr>
        <p:spPr>
          <a:xfrm>
            <a:off x="5918615" y="2379071"/>
            <a:ext cx="287057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有理想的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381" name="文本框 380">
            <a:extLst>
              <a:ext uri="{FF2B5EF4-FFF2-40B4-BE49-F238E27FC236}">
                <a16:creationId xmlns:a16="http://schemas.microsoft.com/office/drawing/2014/main" id="{1BFEDED6-43EB-8AA0-D6CE-4E3680A2624A}"/>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15631190993</a:t>
            </a:r>
            <a:endParaRPr lang="zh-CN" altLang="en-US" sz="1400" spc="100" dirty="0">
              <a:solidFill>
                <a:srgbClr val="00FFFF"/>
              </a:solidFill>
              <a:latin typeface="+mj-ea"/>
              <a:ea typeface="+mj-ea"/>
            </a:endParaRPr>
          </a:p>
        </p:txBody>
      </p:sp>
      <p:grpSp>
        <p:nvGrpSpPr>
          <p:cNvPr id="382" name="组合 381">
            <a:extLst>
              <a:ext uri="{FF2B5EF4-FFF2-40B4-BE49-F238E27FC236}">
                <a16:creationId xmlns:a16="http://schemas.microsoft.com/office/drawing/2014/main" id="{D169AA6C-F497-445E-F283-F07DE5784E4F}"/>
              </a:ext>
            </a:extLst>
          </p:cNvPr>
          <p:cNvGrpSpPr/>
          <p:nvPr/>
        </p:nvGrpSpPr>
        <p:grpSpPr>
          <a:xfrm>
            <a:off x="2906867" y="619427"/>
            <a:ext cx="2009205" cy="1986058"/>
            <a:chOff x="2906867" y="3508800"/>
            <a:chExt cx="2009205" cy="1986058"/>
          </a:xfrm>
        </p:grpSpPr>
        <p:cxnSp>
          <p:nvCxnSpPr>
            <p:cNvPr id="383" name="直接连接符 382">
              <a:extLst>
                <a:ext uri="{FF2B5EF4-FFF2-40B4-BE49-F238E27FC236}">
                  <a16:creationId xmlns:a16="http://schemas.microsoft.com/office/drawing/2014/main" id="{F41F1D38-7393-E552-D72F-1A7E2F4DF1CA}"/>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5C579098-549A-C308-882C-8A719E92346D}"/>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385" name="组合 384">
              <a:extLst>
                <a:ext uri="{FF2B5EF4-FFF2-40B4-BE49-F238E27FC236}">
                  <a16:creationId xmlns:a16="http://schemas.microsoft.com/office/drawing/2014/main" id="{597EF2C9-1DA5-5E8B-A1FA-198422C76F3D}"/>
                </a:ext>
              </a:extLst>
            </p:cNvPr>
            <p:cNvGrpSpPr/>
            <p:nvPr/>
          </p:nvGrpSpPr>
          <p:grpSpPr>
            <a:xfrm flipH="1">
              <a:off x="4745571" y="3508800"/>
              <a:ext cx="170501" cy="170501"/>
              <a:chOff x="2968869" y="10878820"/>
              <a:chExt cx="276484" cy="276484"/>
            </a:xfrm>
          </p:grpSpPr>
          <p:cxnSp>
            <p:nvCxnSpPr>
              <p:cNvPr id="392" name="直接连接符 391">
                <a:extLst>
                  <a:ext uri="{FF2B5EF4-FFF2-40B4-BE49-F238E27FC236}">
                    <a16:creationId xmlns:a16="http://schemas.microsoft.com/office/drawing/2014/main" id="{C0F1C2FD-F276-FEFF-3B77-CA87C4010166}"/>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id="{E9AA3F06-94E4-51A0-D23E-D9FA6D03190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86" name="组合 385">
              <a:extLst>
                <a:ext uri="{FF2B5EF4-FFF2-40B4-BE49-F238E27FC236}">
                  <a16:creationId xmlns:a16="http://schemas.microsoft.com/office/drawing/2014/main" id="{62506279-D5AF-7B52-8795-6C080ABBA5E8}"/>
                </a:ext>
              </a:extLst>
            </p:cNvPr>
            <p:cNvGrpSpPr/>
            <p:nvPr/>
          </p:nvGrpSpPr>
          <p:grpSpPr>
            <a:xfrm flipH="1" flipV="1">
              <a:off x="4745571" y="5324357"/>
              <a:ext cx="170501" cy="170501"/>
              <a:chOff x="2968869" y="10878820"/>
              <a:chExt cx="276484" cy="276484"/>
            </a:xfrm>
          </p:grpSpPr>
          <p:cxnSp>
            <p:nvCxnSpPr>
              <p:cNvPr id="390" name="直接连接符 389">
                <a:extLst>
                  <a:ext uri="{FF2B5EF4-FFF2-40B4-BE49-F238E27FC236}">
                    <a16:creationId xmlns:a16="http://schemas.microsoft.com/office/drawing/2014/main" id="{391E459A-E349-D565-69F7-E0605280001E}"/>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a16="http://schemas.microsoft.com/office/drawing/2014/main" id="{D6F0CC5E-05BD-ABD2-4D17-38F20F2B85C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87" name="组合 386">
              <a:extLst>
                <a:ext uri="{FF2B5EF4-FFF2-40B4-BE49-F238E27FC236}">
                  <a16:creationId xmlns:a16="http://schemas.microsoft.com/office/drawing/2014/main" id="{444BE5F9-A5BE-8F43-DA01-D5A17B66E5A7}"/>
                </a:ext>
              </a:extLst>
            </p:cNvPr>
            <p:cNvGrpSpPr/>
            <p:nvPr/>
          </p:nvGrpSpPr>
          <p:grpSpPr>
            <a:xfrm flipV="1">
              <a:off x="2906867" y="5324357"/>
              <a:ext cx="170501" cy="170501"/>
              <a:chOff x="2968869" y="10878820"/>
              <a:chExt cx="276484" cy="276484"/>
            </a:xfrm>
          </p:grpSpPr>
          <p:cxnSp>
            <p:nvCxnSpPr>
              <p:cNvPr id="388" name="直接连接符 387">
                <a:extLst>
                  <a:ext uri="{FF2B5EF4-FFF2-40B4-BE49-F238E27FC236}">
                    <a16:creationId xmlns:a16="http://schemas.microsoft.com/office/drawing/2014/main" id="{F6078607-5A3F-8E15-7020-7FD28A05EC4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a16="http://schemas.microsoft.com/office/drawing/2014/main" id="{E35DCA02-3366-630B-7A67-E9AA44FF79A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143057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1C5FAD9-DE9F-490B-6753-84C826E10C62}"/>
              </a:ext>
            </a:extLst>
          </p:cNvPr>
          <p:cNvSpPr/>
          <p:nvPr/>
        </p:nvSpPr>
        <p:spPr>
          <a:xfrm>
            <a:off x="695325" y="5110052"/>
            <a:ext cx="391786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小徐同学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CE74CAF0-8187-0D61-573F-C2B23C5ED38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342469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480">
            <a:extLst>
              <a:ext uri="{FF2B5EF4-FFF2-40B4-BE49-F238E27FC236}">
                <a16:creationId xmlns:a16="http://schemas.microsoft.com/office/drawing/2014/main" id="{382372F9-2BE5-4563-B8E2-C07342F6C628}"/>
              </a:ext>
            </a:extLst>
          </p:cNvPr>
          <p:cNvPicPr>
            <a:picLocks noChangeAspect="1"/>
          </p:cNvPicPr>
          <p:nvPr>
            <p:custDataLst>
              <p:tags r:id="rId1"/>
            </p:custDataLst>
          </p:nvPr>
        </p:nvPicPr>
        <p:blipFill>
          <a:blip r:embed="rId3">
            <a:extLst>
              <a:ext uri="{28A0092B-C50C-407E-A947-70E740481C1C}">
                <a14:useLocalDpi xmlns:a14="http://schemas.microsoft.com/office/drawing/2010/main"/>
              </a:ext>
            </a:extLst>
          </a:blip>
          <a:stretch>
            <a:fillRect/>
          </a:stretch>
        </p:blipFill>
        <p:spPr>
          <a:xfrm>
            <a:off x="877793" y="891795"/>
            <a:ext cx="2384600" cy="886748"/>
          </a:xfrm>
          <a:prstGeom prst="rect">
            <a:avLst/>
          </a:prstGeom>
        </p:spPr>
      </p:pic>
      <p:sp>
        <p:nvSpPr>
          <p:cNvPr id="8" name="文本框 7">
            <a:extLst>
              <a:ext uri="{FF2B5EF4-FFF2-40B4-BE49-F238E27FC236}">
                <a16:creationId xmlns:a16="http://schemas.microsoft.com/office/drawing/2014/main" id="{01A94896-1F61-4995-BF0F-6A64C3286327}"/>
              </a:ext>
            </a:extLst>
          </p:cNvPr>
          <p:cNvSpPr txBox="1"/>
          <p:nvPr/>
        </p:nvSpPr>
        <p:spPr>
          <a:xfrm>
            <a:off x="4754294" y="1335151"/>
            <a:ext cx="2683412" cy="1862048"/>
          </a:xfrm>
          <a:prstGeom prst="rect">
            <a:avLst/>
          </a:prstGeom>
          <a:noFill/>
        </p:spPr>
        <p:txBody>
          <a:bodyPr wrap="square">
            <a:spAutoFit/>
          </a:bodyPr>
          <a:lstStyle>
            <a:defPPr>
              <a:defRPr lang="zh-CN"/>
            </a:defPPr>
            <a:lvl1pPr>
              <a:defRPr sz="3200">
                <a:gradFill>
                  <a:gsLst>
                    <a:gs pos="20408">
                      <a:srgbClr val="FF1B13"/>
                    </a:gs>
                    <a:gs pos="87000">
                      <a:srgbClr val="FF1B13"/>
                    </a:gs>
                    <a:gs pos="51000">
                      <a:srgbClr val="FF6201"/>
                    </a:gs>
                  </a:gsLst>
                  <a:lin ang="2700000" scaled="1"/>
                </a:gradFill>
                <a:latin typeface="+mj-ea"/>
                <a:ea typeface="+mj-ea"/>
              </a:defRPr>
            </a:lvl1pPr>
          </a:lstStyle>
          <a:p>
            <a:pPr algn="ctr"/>
            <a:r>
              <a:rPr lang="en-US" altLang="zh-CN"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rPr>
              <a:t>01</a:t>
            </a:r>
            <a:endParaRPr lang="zh-CN" altLang="en-US"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endParaRPr>
          </a:p>
        </p:txBody>
      </p:sp>
      <p:sp>
        <p:nvSpPr>
          <p:cNvPr id="9" name="文本框 8">
            <a:extLst>
              <a:ext uri="{FF2B5EF4-FFF2-40B4-BE49-F238E27FC236}">
                <a16:creationId xmlns:a16="http://schemas.microsoft.com/office/drawing/2014/main" id="{12FA96B1-8A31-42E4-AC88-40F875B39850}"/>
              </a:ext>
            </a:extLst>
          </p:cNvPr>
          <p:cNvSpPr txBox="1"/>
          <p:nvPr/>
        </p:nvSpPr>
        <p:spPr>
          <a:xfrm>
            <a:off x="4155091" y="2669821"/>
            <a:ext cx="3881818" cy="83099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defRPr sz="8000">
                <a:ln w="9525">
                  <a:gradFill flip="none" rotWithShape="1">
                    <a:gsLst>
                      <a:gs pos="70000">
                        <a:srgbClr val="F8ECE0"/>
                      </a:gs>
                      <a:gs pos="37000">
                        <a:srgbClr val="F8ECE0"/>
                      </a:gs>
                      <a:gs pos="97959">
                        <a:srgbClr val="F5A67E"/>
                      </a:gs>
                      <a:gs pos="51000">
                        <a:srgbClr val="F5A67E"/>
                      </a:gs>
                    </a:gsLst>
                    <a:lin ang="5400000" scaled="1"/>
                    <a:tileRect/>
                  </a:gradFill>
                </a:ln>
                <a:gradFill>
                  <a:gsLst>
                    <a:gs pos="98000">
                      <a:srgbClr val="F5A67E"/>
                    </a:gs>
                    <a:gs pos="56000">
                      <a:srgbClr val="F5A67E"/>
                    </a:gs>
                    <a:gs pos="17000">
                      <a:srgbClr val="F5A67E"/>
                    </a:gs>
                    <a:gs pos="12000">
                      <a:srgbClr val="F8ECE0"/>
                    </a:gs>
                    <a:gs pos="80000">
                      <a:srgbClr val="F8ECE0"/>
                    </a:gs>
                    <a:gs pos="49000">
                      <a:srgbClr val="F8ECE0"/>
                    </a:gs>
                  </a:gsLst>
                  <a:lin ang="1680000" scaled="0"/>
                </a:gradFill>
                <a:effectLst>
                  <a:outerShdw blurRad="50800" dist="38100" dir="5400000" algn="t" rotWithShape="0">
                    <a:srgbClr val="800000"/>
                  </a:outerShdw>
                </a:effectLst>
                <a:latin typeface="思源宋体 CN Heavy" panose="02020900000000000000" pitchFamily="18" charset="-122"/>
                <a:ea typeface="思源宋体 CN Heavy" panose="02020900000000000000" pitchFamily="18" charset="-122"/>
              </a:defRPr>
            </a:lvl1pPr>
          </a:lstStyle>
          <a:p>
            <a:r>
              <a:rPr lang="zh-CN" altLang="en-US" sz="4800" dirty="0">
                <a:ln w="0">
                  <a:noFill/>
                </a:ln>
                <a:blipFill>
                  <a:blip r:embed="rId4"/>
                  <a:stretch>
                    <a:fillRect/>
                  </a:stretch>
                </a:blipFill>
                <a:effectLst>
                  <a:outerShdw blurRad="50800" dist="114300" dir="5400000" algn="t" rotWithShape="0">
                    <a:schemeClr val="accent1">
                      <a:lumMod val="75000"/>
                    </a:schemeClr>
                  </a:outerShdw>
                </a:effectLst>
              </a:rPr>
              <a:t>工作总结</a:t>
            </a:r>
          </a:p>
        </p:txBody>
      </p:sp>
      <p:sp>
        <p:nvSpPr>
          <p:cNvPr id="10" name="文本框 9">
            <a:extLst>
              <a:ext uri="{FF2B5EF4-FFF2-40B4-BE49-F238E27FC236}">
                <a16:creationId xmlns:a16="http://schemas.microsoft.com/office/drawing/2014/main" id="{63F63A8C-3874-4DA0-BB53-A5D37235F315}"/>
              </a:ext>
            </a:extLst>
          </p:cNvPr>
          <p:cNvSpPr txBox="1"/>
          <p:nvPr/>
        </p:nvSpPr>
        <p:spPr>
          <a:xfrm>
            <a:off x="410770" y="238226"/>
            <a:ext cx="1025922" cy="1231106"/>
          </a:xfrm>
          <a:prstGeom prst="rect">
            <a:avLst/>
          </a:prstGeom>
          <a:noFill/>
        </p:spPr>
        <p:txBody>
          <a:bodyPr wrap="none" lIns="0" tIns="0" rIns="0" bIns="0" rtlCol="0" anchor="t">
            <a:spAutoFit/>
          </a:bodyPr>
          <a:lstStyle/>
          <a:p>
            <a:pPr algn="l"/>
            <a:r>
              <a:rPr lang="zh-CN" altLang="en-US" sz="8000" dirty="0">
                <a:blipFill>
                  <a:blip r:embed="rId4"/>
                  <a:stretch>
                    <a:fillRect/>
                  </a:stretch>
                </a:blipFill>
                <a:effectLst>
                  <a:outerShdw blurRad="50800" dist="50800" dir="5400000" algn="ctr" rotWithShape="0">
                    <a:srgbClr val="94000C"/>
                  </a:outerShdw>
                </a:effectLst>
                <a:latin typeface="+mj-ea"/>
                <a:ea typeface="+mj-ea"/>
              </a:rPr>
              <a:t>目</a:t>
            </a:r>
          </a:p>
        </p:txBody>
      </p:sp>
      <p:sp>
        <p:nvSpPr>
          <p:cNvPr id="11" name="文本框 10">
            <a:extLst>
              <a:ext uri="{FF2B5EF4-FFF2-40B4-BE49-F238E27FC236}">
                <a16:creationId xmlns:a16="http://schemas.microsoft.com/office/drawing/2014/main" id="{90C5A97E-927D-4071-910F-351AD156541F}"/>
              </a:ext>
            </a:extLst>
          </p:cNvPr>
          <p:cNvSpPr txBox="1"/>
          <p:nvPr/>
        </p:nvSpPr>
        <p:spPr>
          <a:xfrm>
            <a:off x="1318061" y="853779"/>
            <a:ext cx="1025922" cy="1231106"/>
          </a:xfrm>
          <a:prstGeom prst="rect">
            <a:avLst/>
          </a:prstGeom>
          <a:noFill/>
        </p:spPr>
        <p:txBody>
          <a:bodyPr wrap="none" lIns="0" tIns="0" rIns="0" bIns="0" rtlCol="0" anchor="t">
            <a:spAutoFit/>
          </a:bodyPr>
          <a:lstStyle/>
          <a:p>
            <a:pPr algn="l"/>
            <a:r>
              <a:rPr lang="zh-CN" altLang="en-US" sz="8000" dirty="0">
                <a:blipFill>
                  <a:blip r:embed="rId4"/>
                  <a:stretch>
                    <a:fillRect/>
                  </a:stretch>
                </a:blipFill>
                <a:effectLst>
                  <a:outerShdw blurRad="50800" dist="50800" dir="5400000" algn="ctr" rotWithShape="0">
                    <a:srgbClr val="94000C"/>
                  </a:outerShdw>
                </a:effectLst>
                <a:latin typeface="+mj-ea"/>
                <a:ea typeface="+mj-ea"/>
              </a:rPr>
              <a:t>录</a:t>
            </a:r>
          </a:p>
        </p:txBody>
      </p:sp>
      <p:sp>
        <p:nvSpPr>
          <p:cNvPr id="14" name="文本框 13">
            <a:extLst>
              <a:ext uri="{FF2B5EF4-FFF2-40B4-BE49-F238E27FC236}">
                <a16:creationId xmlns:a16="http://schemas.microsoft.com/office/drawing/2014/main" id="{6B60659B-573A-4BB8-9311-E3AE7C202A71}"/>
              </a:ext>
            </a:extLst>
          </p:cNvPr>
          <p:cNvSpPr txBox="1"/>
          <p:nvPr/>
        </p:nvSpPr>
        <p:spPr>
          <a:xfrm>
            <a:off x="8372138" y="1335151"/>
            <a:ext cx="2683412" cy="1862048"/>
          </a:xfrm>
          <a:prstGeom prst="rect">
            <a:avLst/>
          </a:prstGeom>
          <a:noFill/>
        </p:spPr>
        <p:txBody>
          <a:bodyPr wrap="square">
            <a:spAutoFit/>
          </a:bodyPr>
          <a:lstStyle>
            <a:defPPr>
              <a:defRPr lang="zh-CN"/>
            </a:defPPr>
            <a:lvl1pPr>
              <a:defRPr sz="3200">
                <a:gradFill>
                  <a:gsLst>
                    <a:gs pos="20408">
                      <a:srgbClr val="FF1B13"/>
                    </a:gs>
                    <a:gs pos="87000">
                      <a:srgbClr val="FF1B13"/>
                    </a:gs>
                    <a:gs pos="51000">
                      <a:srgbClr val="FF6201"/>
                    </a:gs>
                  </a:gsLst>
                  <a:lin ang="2700000" scaled="1"/>
                </a:gradFill>
                <a:latin typeface="+mj-ea"/>
                <a:ea typeface="+mj-ea"/>
              </a:defRPr>
            </a:lvl1pPr>
          </a:lstStyle>
          <a:p>
            <a:pPr algn="ctr"/>
            <a:r>
              <a:rPr lang="en-US" altLang="zh-CN"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rPr>
              <a:t>02</a:t>
            </a:r>
            <a:endParaRPr lang="zh-CN" altLang="en-US"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endParaRPr>
          </a:p>
        </p:txBody>
      </p:sp>
      <p:sp>
        <p:nvSpPr>
          <p:cNvPr id="15" name="文本框 14">
            <a:extLst>
              <a:ext uri="{FF2B5EF4-FFF2-40B4-BE49-F238E27FC236}">
                <a16:creationId xmlns:a16="http://schemas.microsoft.com/office/drawing/2014/main" id="{A855C8CA-EBF2-4CB2-9E43-19894F050F3B}"/>
              </a:ext>
            </a:extLst>
          </p:cNvPr>
          <p:cNvSpPr txBox="1"/>
          <p:nvPr/>
        </p:nvSpPr>
        <p:spPr>
          <a:xfrm>
            <a:off x="7772935" y="2669821"/>
            <a:ext cx="3881818" cy="83099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defRPr sz="8000">
                <a:ln w="9525">
                  <a:gradFill flip="none" rotWithShape="1">
                    <a:gsLst>
                      <a:gs pos="70000">
                        <a:srgbClr val="F8ECE0"/>
                      </a:gs>
                      <a:gs pos="37000">
                        <a:srgbClr val="F8ECE0"/>
                      </a:gs>
                      <a:gs pos="97959">
                        <a:srgbClr val="F5A67E"/>
                      </a:gs>
                      <a:gs pos="51000">
                        <a:srgbClr val="F5A67E"/>
                      </a:gs>
                    </a:gsLst>
                    <a:lin ang="5400000" scaled="1"/>
                    <a:tileRect/>
                  </a:gradFill>
                </a:ln>
                <a:gradFill>
                  <a:gsLst>
                    <a:gs pos="98000">
                      <a:srgbClr val="F5A67E"/>
                    </a:gs>
                    <a:gs pos="56000">
                      <a:srgbClr val="F5A67E"/>
                    </a:gs>
                    <a:gs pos="17000">
                      <a:srgbClr val="F5A67E"/>
                    </a:gs>
                    <a:gs pos="12000">
                      <a:srgbClr val="F8ECE0"/>
                    </a:gs>
                    <a:gs pos="80000">
                      <a:srgbClr val="F8ECE0"/>
                    </a:gs>
                    <a:gs pos="49000">
                      <a:srgbClr val="F8ECE0"/>
                    </a:gs>
                  </a:gsLst>
                  <a:lin ang="1680000" scaled="0"/>
                </a:gradFill>
                <a:effectLst>
                  <a:outerShdw blurRad="50800" dist="38100" dir="5400000" algn="t" rotWithShape="0">
                    <a:srgbClr val="800000"/>
                  </a:outerShdw>
                </a:effectLst>
                <a:latin typeface="思源宋体 CN Heavy" panose="02020900000000000000" pitchFamily="18" charset="-122"/>
                <a:ea typeface="思源宋体 CN Heavy" panose="02020900000000000000" pitchFamily="18" charset="-122"/>
              </a:defRPr>
            </a:lvl1pPr>
          </a:lstStyle>
          <a:p>
            <a:r>
              <a:rPr lang="zh-CN" altLang="en-US" sz="4800" dirty="0">
                <a:ln w="0">
                  <a:noFill/>
                </a:ln>
                <a:blipFill>
                  <a:blip r:embed="rId4"/>
                  <a:stretch>
                    <a:fillRect/>
                  </a:stretch>
                </a:blipFill>
                <a:effectLst>
                  <a:outerShdw blurRad="50800" dist="114300" dir="5400000" algn="t" rotWithShape="0">
                    <a:schemeClr val="accent1">
                      <a:lumMod val="75000"/>
                    </a:schemeClr>
                  </a:outerShdw>
                </a:effectLst>
              </a:rPr>
              <a:t>自我评价</a:t>
            </a:r>
          </a:p>
        </p:txBody>
      </p:sp>
      <p:sp>
        <p:nvSpPr>
          <p:cNvPr id="16" name="文本框 15">
            <a:extLst>
              <a:ext uri="{FF2B5EF4-FFF2-40B4-BE49-F238E27FC236}">
                <a16:creationId xmlns:a16="http://schemas.microsoft.com/office/drawing/2014/main" id="{19EEAE9A-2E8B-4011-950C-DB747EAA788A}"/>
              </a:ext>
            </a:extLst>
          </p:cNvPr>
          <p:cNvSpPr txBox="1"/>
          <p:nvPr/>
        </p:nvSpPr>
        <p:spPr>
          <a:xfrm>
            <a:off x="4754294" y="3680785"/>
            <a:ext cx="2683412" cy="1862048"/>
          </a:xfrm>
          <a:prstGeom prst="rect">
            <a:avLst/>
          </a:prstGeom>
          <a:noFill/>
        </p:spPr>
        <p:txBody>
          <a:bodyPr wrap="square">
            <a:spAutoFit/>
          </a:bodyPr>
          <a:lstStyle>
            <a:defPPr>
              <a:defRPr lang="zh-CN"/>
            </a:defPPr>
            <a:lvl1pPr>
              <a:defRPr sz="3200">
                <a:gradFill>
                  <a:gsLst>
                    <a:gs pos="20408">
                      <a:srgbClr val="FF1B13"/>
                    </a:gs>
                    <a:gs pos="87000">
                      <a:srgbClr val="FF1B13"/>
                    </a:gs>
                    <a:gs pos="51000">
                      <a:srgbClr val="FF6201"/>
                    </a:gs>
                  </a:gsLst>
                  <a:lin ang="2700000" scaled="1"/>
                </a:gradFill>
                <a:latin typeface="+mj-ea"/>
                <a:ea typeface="+mj-ea"/>
              </a:defRPr>
            </a:lvl1pPr>
          </a:lstStyle>
          <a:p>
            <a:pPr algn="ctr"/>
            <a:r>
              <a:rPr lang="en-US" altLang="zh-CN"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rPr>
              <a:t>03</a:t>
            </a:r>
            <a:endParaRPr lang="zh-CN" altLang="en-US"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endParaRPr>
          </a:p>
        </p:txBody>
      </p:sp>
      <p:sp>
        <p:nvSpPr>
          <p:cNvPr id="17" name="文本框 16">
            <a:extLst>
              <a:ext uri="{FF2B5EF4-FFF2-40B4-BE49-F238E27FC236}">
                <a16:creationId xmlns:a16="http://schemas.microsoft.com/office/drawing/2014/main" id="{6D755BE2-C046-4833-8C5A-D4B0ADC79FC7}"/>
              </a:ext>
            </a:extLst>
          </p:cNvPr>
          <p:cNvSpPr txBox="1"/>
          <p:nvPr/>
        </p:nvSpPr>
        <p:spPr>
          <a:xfrm>
            <a:off x="4155091" y="5015455"/>
            <a:ext cx="3881818" cy="83099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defRPr sz="8000">
                <a:ln w="9525">
                  <a:gradFill flip="none" rotWithShape="1">
                    <a:gsLst>
                      <a:gs pos="70000">
                        <a:srgbClr val="F8ECE0"/>
                      </a:gs>
                      <a:gs pos="37000">
                        <a:srgbClr val="F8ECE0"/>
                      </a:gs>
                      <a:gs pos="97959">
                        <a:srgbClr val="F5A67E"/>
                      </a:gs>
                      <a:gs pos="51000">
                        <a:srgbClr val="F5A67E"/>
                      </a:gs>
                    </a:gsLst>
                    <a:lin ang="5400000" scaled="1"/>
                    <a:tileRect/>
                  </a:gradFill>
                </a:ln>
                <a:gradFill>
                  <a:gsLst>
                    <a:gs pos="98000">
                      <a:srgbClr val="F5A67E"/>
                    </a:gs>
                    <a:gs pos="56000">
                      <a:srgbClr val="F5A67E"/>
                    </a:gs>
                    <a:gs pos="17000">
                      <a:srgbClr val="F5A67E"/>
                    </a:gs>
                    <a:gs pos="12000">
                      <a:srgbClr val="F8ECE0"/>
                    </a:gs>
                    <a:gs pos="80000">
                      <a:srgbClr val="F8ECE0"/>
                    </a:gs>
                    <a:gs pos="49000">
                      <a:srgbClr val="F8ECE0"/>
                    </a:gs>
                  </a:gsLst>
                  <a:lin ang="1680000" scaled="0"/>
                </a:gradFill>
                <a:effectLst>
                  <a:outerShdw blurRad="50800" dist="38100" dir="5400000" algn="t" rotWithShape="0">
                    <a:srgbClr val="800000"/>
                  </a:outerShdw>
                </a:effectLst>
                <a:latin typeface="思源宋体 CN Heavy" panose="02020900000000000000" pitchFamily="18" charset="-122"/>
                <a:ea typeface="思源宋体 CN Heavy" panose="02020900000000000000" pitchFamily="18" charset="-122"/>
              </a:defRPr>
            </a:lvl1pPr>
          </a:lstStyle>
          <a:p>
            <a:r>
              <a:rPr lang="zh-CN" altLang="en-US" sz="4800" dirty="0">
                <a:ln w="0">
                  <a:noFill/>
                </a:ln>
                <a:blipFill>
                  <a:blip r:embed="rId4"/>
                  <a:stretch>
                    <a:fillRect/>
                  </a:stretch>
                </a:blipFill>
                <a:effectLst>
                  <a:outerShdw blurRad="50800" dist="114300" dir="5400000" algn="t" rotWithShape="0">
                    <a:schemeClr val="accent1">
                      <a:lumMod val="75000"/>
                    </a:schemeClr>
                  </a:outerShdw>
                </a:effectLst>
              </a:rPr>
              <a:t>完成情况</a:t>
            </a:r>
          </a:p>
        </p:txBody>
      </p:sp>
      <p:sp>
        <p:nvSpPr>
          <p:cNvPr id="18" name="文本框 17">
            <a:extLst>
              <a:ext uri="{FF2B5EF4-FFF2-40B4-BE49-F238E27FC236}">
                <a16:creationId xmlns:a16="http://schemas.microsoft.com/office/drawing/2014/main" id="{9EEF96E7-A320-4A71-97DA-2EB0DBAE4AF6}"/>
              </a:ext>
            </a:extLst>
          </p:cNvPr>
          <p:cNvSpPr txBox="1"/>
          <p:nvPr/>
        </p:nvSpPr>
        <p:spPr>
          <a:xfrm>
            <a:off x="8372138" y="3680785"/>
            <a:ext cx="2683412" cy="1862048"/>
          </a:xfrm>
          <a:prstGeom prst="rect">
            <a:avLst/>
          </a:prstGeom>
          <a:noFill/>
        </p:spPr>
        <p:txBody>
          <a:bodyPr wrap="square">
            <a:spAutoFit/>
          </a:bodyPr>
          <a:lstStyle>
            <a:defPPr>
              <a:defRPr lang="zh-CN"/>
            </a:defPPr>
            <a:lvl1pPr>
              <a:defRPr sz="3200">
                <a:gradFill>
                  <a:gsLst>
                    <a:gs pos="20408">
                      <a:srgbClr val="FF1B13"/>
                    </a:gs>
                    <a:gs pos="87000">
                      <a:srgbClr val="FF1B13"/>
                    </a:gs>
                    <a:gs pos="51000">
                      <a:srgbClr val="FF6201"/>
                    </a:gs>
                  </a:gsLst>
                  <a:lin ang="2700000" scaled="1"/>
                </a:gradFill>
                <a:latin typeface="+mj-ea"/>
                <a:ea typeface="+mj-ea"/>
              </a:defRPr>
            </a:lvl1pPr>
          </a:lstStyle>
          <a:p>
            <a:pPr algn="ctr"/>
            <a:r>
              <a:rPr lang="en-US" altLang="zh-CN"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rPr>
              <a:t>04</a:t>
            </a:r>
            <a:endParaRPr lang="zh-CN" altLang="en-US" sz="11500" dirty="0">
              <a:ln w="12700">
                <a:gradFill>
                  <a:gsLst>
                    <a:gs pos="0">
                      <a:srgbClr val="F8ECE0"/>
                    </a:gs>
                    <a:gs pos="76000">
                      <a:schemeClr val="accent2">
                        <a:alpha val="0"/>
                      </a:schemeClr>
                    </a:gs>
                  </a:gsLst>
                  <a:lin ang="5400000" scaled="1"/>
                </a:gradFill>
              </a:ln>
              <a:gradFill>
                <a:gsLst>
                  <a:gs pos="0">
                    <a:srgbClr val="F8ECE0"/>
                  </a:gs>
                  <a:gs pos="68000">
                    <a:schemeClr val="accent2">
                      <a:alpha val="0"/>
                    </a:schemeClr>
                  </a:gs>
                </a:gsLst>
                <a:lin ang="5400000" scaled="1"/>
              </a:gradFill>
            </a:endParaRPr>
          </a:p>
        </p:txBody>
      </p:sp>
      <p:sp>
        <p:nvSpPr>
          <p:cNvPr id="19" name="文本框 18">
            <a:extLst>
              <a:ext uri="{FF2B5EF4-FFF2-40B4-BE49-F238E27FC236}">
                <a16:creationId xmlns:a16="http://schemas.microsoft.com/office/drawing/2014/main" id="{9DF8670F-AA1B-4661-94F7-D74B91E8DA9D}"/>
              </a:ext>
            </a:extLst>
          </p:cNvPr>
          <p:cNvSpPr txBox="1"/>
          <p:nvPr/>
        </p:nvSpPr>
        <p:spPr>
          <a:xfrm>
            <a:off x="7772935" y="5015455"/>
            <a:ext cx="3881818" cy="830997"/>
          </a:xfrm>
          <a:prstGeom prst="rect">
            <a:avLst/>
          </a:prstGeom>
          <a:noFill/>
        </p:spPr>
        <p:txBody>
          <a:bodyPr wrap="square">
            <a:spAutoFit/>
            <a:scene3d>
              <a:camera prst="orthographicFront"/>
              <a:lightRig rig="contrasting" dir="t">
                <a:rot lat="0" lon="0" rev="21594000"/>
              </a:lightRig>
            </a:scene3d>
            <a:sp3d/>
          </a:bodyPr>
          <a:lstStyle>
            <a:defPPr>
              <a:defRPr lang="zh-CN"/>
            </a:defPPr>
            <a:lvl1pPr algn="ctr">
              <a:defRPr sz="8000">
                <a:ln w="9525">
                  <a:gradFill flip="none" rotWithShape="1">
                    <a:gsLst>
                      <a:gs pos="70000">
                        <a:srgbClr val="F8ECE0"/>
                      </a:gs>
                      <a:gs pos="37000">
                        <a:srgbClr val="F8ECE0"/>
                      </a:gs>
                      <a:gs pos="97959">
                        <a:srgbClr val="F5A67E"/>
                      </a:gs>
                      <a:gs pos="51000">
                        <a:srgbClr val="F5A67E"/>
                      </a:gs>
                    </a:gsLst>
                    <a:lin ang="5400000" scaled="1"/>
                    <a:tileRect/>
                  </a:gradFill>
                </a:ln>
                <a:gradFill>
                  <a:gsLst>
                    <a:gs pos="98000">
                      <a:srgbClr val="F5A67E"/>
                    </a:gs>
                    <a:gs pos="56000">
                      <a:srgbClr val="F5A67E"/>
                    </a:gs>
                    <a:gs pos="17000">
                      <a:srgbClr val="F5A67E"/>
                    </a:gs>
                    <a:gs pos="12000">
                      <a:srgbClr val="F8ECE0"/>
                    </a:gs>
                    <a:gs pos="80000">
                      <a:srgbClr val="F8ECE0"/>
                    </a:gs>
                    <a:gs pos="49000">
                      <a:srgbClr val="F8ECE0"/>
                    </a:gs>
                  </a:gsLst>
                  <a:lin ang="1680000" scaled="0"/>
                </a:gradFill>
                <a:effectLst>
                  <a:outerShdw blurRad="50800" dist="38100" dir="5400000" algn="t" rotWithShape="0">
                    <a:srgbClr val="800000"/>
                  </a:outerShdw>
                </a:effectLst>
                <a:latin typeface="思源宋体 CN Heavy" panose="02020900000000000000" pitchFamily="18" charset="-122"/>
                <a:ea typeface="思源宋体 CN Heavy" panose="02020900000000000000" pitchFamily="18" charset="-122"/>
              </a:defRPr>
            </a:lvl1pPr>
          </a:lstStyle>
          <a:p>
            <a:r>
              <a:rPr lang="zh-CN" altLang="en-US" sz="4800" dirty="0">
                <a:ln w="0">
                  <a:noFill/>
                </a:ln>
                <a:blipFill>
                  <a:blip r:embed="rId4"/>
                  <a:stretch>
                    <a:fillRect/>
                  </a:stretch>
                </a:blipFill>
                <a:effectLst>
                  <a:outerShdw blurRad="50800" dist="114300" dir="5400000" algn="t" rotWithShape="0">
                    <a:schemeClr val="accent1">
                      <a:lumMod val="75000"/>
                    </a:schemeClr>
                  </a:outerShdw>
                </a:effectLst>
              </a:rPr>
              <a:t>工作计划</a:t>
            </a:r>
          </a:p>
        </p:txBody>
      </p:sp>
      <p:pic>
        <p:nvPicPr>
          <p:cNvPr id="25" name="图片 24" descr="image973">
            <a:extLst>
              <a:ext uri="{FF2B5EF4-FFF2-40B4-BE49-F238E27FC236}">
                <a16:creationId xmlns:a16="http://schemas.microsoft.com/office/drawing/2014/main" id="{3E35C48F-3913-497C-B426-32C69E6657DC}"/>
              </a:ext>
            </a:extLst>
          </p:cNvPr>
          <p:cNvPicPr>
            <a:picLocks noGrp="1" noChangeAspect="1"/>
          </p:cNvPicPr>
          <p:nvPr isPhoto="1"/>
        </p:nvPicPr>
        <p:blipFill rotWithShape="1">
          <a:blip r:embed="rId5" cstate="screen">
            <a:lum/>
            <a:extLst>
              <a:ext uri="{BEBA8EAE-BF5A-486C-A8C5-ECC9F3942E4B}">
                <a14:imgProps xmlns:a14="http://schemas.microsoft.com/office/drawing/2010/main">
                  <a14:imgLayer r:embed="rId6">
                    <a14:imgEffect>
                      <a14:colorTemperature colorTemp="5300"/>
                    </a14:imgEffect>
                  </a14:imgLayer>
                </a14:imgProps>
              </a:ext>
              <a:ext uri="{28A0092B-C50C-407E-A947-70E740481C1C}">
                <a14:useLocalDpi xmlns:a14="http://schemas.microsoft.com/office/drawing/2010/main"/>
              </a:ext>
            </a:extLst>
          </a:blip>
          <a:srcRect/>
          <a:stretch/>
        </p:blipFill>
        <p:spPr>
          <a:xfrm>
            <a:off x="11359113" y="314701"/>
            <a:ext cx="348149" cy="369619"/>
          </a:xfrm>
          <a:prstGeom prst="rect">
            <a:avLst/>
          </a:prstGeom>
        </p:spPr>
      </p:pic>
    </p:spTree>
    <p:extLst>
      <p:ext uri="{BB962C8B-B14F-4D97-AF65-F5344CB8AC3E}">
        <p14:creationId xmlns:p14="http://schemas.microsoft.com/office/powerpoint/2010/main" val="1384669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59443BBD-8798-4543-8426-E02CE81AABD5}"/>
              </a:ext>
            </a:extLst>
          </p:cNvPr>
          <p:cNvSpPr txBox="1"/>
          <p:nvPr/>
        </p:nvSpPr>
        <p:spPr>
          <a:xfrm>
            <a:off x="4140976" y="192818"/>
            <a:ext cx="3910045" cy="3770263"/>
          </a:xfrm>
          <a:prstGeom prst="rect">
            <a:avLst/>
          </a:prstGeom>
          <a:noFill/>
        </p:spPr>
        <p:txBody>
          <a:bodyPr wrap="none" rtlCol="0">
            <a:spAutoFit/>
          </a:bodyPr>
          <a:lstStyle>
            <a:defPPr>
              <a:defRPr lang="zh-CN"/>
            </a:defPPr>
            <a:lvl1pPr algn="ctr">
              <a:defRPr sz="8000">
                <a:gradFill flip="none" rotWithShape="1">
                  <a:gsLst>
                    <a:gs pos="97279">
                      <a:schemeClr val="accent2">
                        <a:lumMod val="20000"/>
                        <a:lumOff val="80000"/>
                      </a:schemeClr>
                    </a:gs>
                    <a:gs pos="57000">
                      <a:schemeClr val="accent2">
                        <a:lumMod val="20000"/>
                        <a:lumOff val="80000"/>
                      </a:schemeClr>
                    </a:gs>
                    <a:gs pos="7000">
                      <a:schemeClr val="accent2">
                        <a:lumMod val="20000"/>
                        <a:lumOff val="80000"/>
                      </a:schemeClr>
                    </a:gs>
                    <a:gs pos="80000">
                      <a:schemeClr val="accent2"/>
                    </a:gs>
                    <a:gs pos="37000">
                      <a:schemeClr val="accent2"/>
                    </a:gs>
                  </a:gsLst>
                  <a:lin ang="0" scaled="1"/>
                  <a:tileRect/>
                </a:gradFill>
                <a:effectLst>
                  <a:outerShdw blurRad="50800" dist="38100" dir="5400000" algn="t" rotWithShape="0">
                    <a:schemeClr val="accent1">
                      <a:lumMod val="75000"/>
                    </a:schemeClr>
                  </a:outerShdw>
                </a:effectLst>
                <a:latin typeface="+mj-ea"/>
                <a:ea typeface="+mj-ea"/>
              </a:defRPr>
            </a:lvl1pPr>
          </a:lstStyle>
          <a:p>
            <a:r>
              <a:rPr lang="en-US" altLang="zh-CN" sz="23900" dirty="0">
                <a:ln w="12700">
                  <a:gradFill flip="none" rotWithShape="1">
                    <a:gsLst>
                      <a:gs pos="20000">
                        <a:srgbClr val="F8ECE0">
                          <a:alpha val="0"/>
                        </a:srgbClr>
                      </a:gs>
                      <a:gs pos="58000">
                        <a:srgbClr val="F0E1CB"/>
                      </a:gs>
                      <a:gs pos="100000">
                        <a:srgbClr val="F8ECE0"/>
                      </a:gs>
                    </a:gsLst>
                    <a:lin ang="16200000" scaled="1"/>
                    <a:tileRect/>
                  </a:gradFill>
                </a:ln>
                <a:gradFill>
                  <a:gsLst>
                    <a:gs pos="0">
                      <a:srgbClr val="F8ECE0"/>
                    </a:gs>
                    <a:gs pos="39000">
                      <a:srgbClr val="F8ECE0">
                        <a:alpha val="0"/>
                      </a:srgbClr>
                    </a:gs>
                  </a:gsLst>
                  <a:lin ang="5400000" scaled="1"/>
                </a:gradFill>
              </a:rPr>
              <a:t>01</a:t>
            </a:r>
            <a:endParaRPr lang="zh-CN" altLang="en-US" sz="23900" dirty="0">
              <a:ln w="12700">
                <a:gradFill flip="none" rotWithShape="1">
                  <a:gsLst>
                    <a:gs pos="20000">
                      <a:srgbClr val="F8ECE0">
                        <a:alpha val="0"/>
                      </a:srgbClr>
                    </a:gs>
                    <a:gs pos="58000">
                      <a:srgbClr val="F0E1CB"/>
                    </a:gs>
                    <a:gs pos="100000">
                      <a:srgbClr val="F8ECE0"/>
                    </a:gs>
                  </a:gsLst>
                  <a:lin ang="16200000" scaled="1"/>
                  <a:tileRect/>
                </a:gradFill>
              </a:ln>
              <a:gradFill>
                <a:gsLst>
                  <a:gs pos="0">
                    <a:srgbClr val="F8ECE0"/>
                  </a:gs>
                  <a:gs pos="39000">
                    <a:srgbClr val="F8ECE0">
                      <a:alpha val="0"/>
                    </a:srgbClr>
                  </a:gs>
                </a:gsLst>
                <a:lin ang="5400000" scaled="1"/>
              </a:gradFill>
            </a:endParaRPr>
          </a:p>
        </p:txBody>
      </p:sp>
      <p:pic>
        <p:nvPicPr>
          <p:cNvPr id="14" name="图片 13" descr="图片包含 看着, 前, 游戏机, 花&#10;&#10;描述已自动生成">
            <a:extLst>
              <a:ext uri="{FF2B5EF4-FFF2-40B4-BE49-F238E27FC236}">
                <a16:creationId xmlns:a16="http://schemas.microsoft.com/office/drawing/2014/main" id="{592A626D-A4E3-48BE-BA00-6EF1DF3AA0AA}"/>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a:ext>
            </a:extLst>
          </a:blip>
          <a:srcRect l="13261" r="5681"/>
          <a:stretch>
            <a:fillRect/>
          </a:stretch>
        </p:blipFill>
        <p:spPr>
          <a:xfrm>
            <a:off x="0" y="1539400"/>
            <a:ext cx="12192000" cy="3673183"/>
          </a:xfrm>
          <a:custGeom>
            <a:avLst/>
            <a:gdLst>
              <a:gd name="connsiteX0" fmla="*/ 0 w 12192000"/>
              <a:gd name="connsiteY0" fmla="*/ 0 h 3673183"/>
              <a:gd name="connsiteX1" fmla="*/ 12192000 w 12192000"/>
              <a:gd name="connsiteY1" fmla="*/ 0 h 3673183"/>
              <a:gd name="connsiteX2" fmla="*/ 12192000 w 12192000"/>
              <a:gd name="connsiteY2" fmla="*/ 3673183 h 3673183"/>
              <a:gd name="connsiteX3" fmla="*/ 0 w 12192000"/>
              <a:gd name="connsiteY3" fmla="*/ 3673183 h 3673183"/>
            </a:gdLst>
            <a:ahLst/>
            <a:cxnLst>
              <a:cxn ang="0">
                <a:pos x="connsiteX0" y="connsiteY0"/>
              </a:cxn>
              <a:cxn ang="0">
                <a:pos x="connsiteX1" y="connsiteY1"/>
              </a:cxn>
              <a:cxn ang="0">
                <a:pos x="connsiteX2" y="connsiteY2"/>
              </a:cxn>
              <a:cxn ang="0">
                <a:pos x="connsiteX3" y="connsiteY3"/>
              </a:cxn>
            </a:cxnLst>
            <a:rect l="l" t="t" r="r" b="b"/>
            <a:pathLst>
              <a:path w="12192000" h="3673183">
                <a:moveTo>
                  <a:pt x="0" y="0"/>
                </a:moveTo>
                <a:lnTo>
                  <a:pt x="12192000" y="0"/>
                </a:lnTo>
                <a:lnTo>
                  <a:pt x="12192000" y="3673183"/>
                </a:lnTo>
                <a:lnTo>
                  <a:pt x="0" y="3673183"/>
                </a:lnTo>
                <a:close/>
              </a:path>
            </a:pathLst>
          </a:custGeom>
        </p:spPr>
      </p:pic>
      <p:sp>
        <p:nvSpPr>
          <p:cNvPr id="8" name="文本框 7">
            <a:extLst>
              <a:ext uri="{FF2B5EF4-FFF2-40B4-BE49-F238E27FC236}">
                <a16:creationId xmlns:a16="http://schemas.microsoft.com/office/drawing/2014/main" id="{BD08AB0F-B5AF-4D75-8065-938E044F7CDE}"/>
              </a:ext>
            </a:extLst>
          </p:cNvPr>
          <p:cNvSpPr txBox="1"/>
          <p:nvPr/>
        </p:nvSpPr>
        <p:spPr>
          <a:xfrm>
            <a:off x="3951823" y="2865505"/>
            <a:ext cx="4288353" cy="1323439"/>
          </a:xfrm>
          <a:prstGeom prst="rect">
            <a:avLst/>
          </a:prstGeom>
          <a:noFill/>
        </p:spPr>
        <p:txBody>
          <a:bodyPr wrap="none" rtlCol="0">
            <a:spAutoFit/>
          </a:bodyPr>
          <a:lstStyle>
            <a:defPPr>
              <a:defRPr lang="zh-CN"/>
            </a:defPPr>
            <a:lvl1pPr algn="ctr">
              <a:defRPr sz="8000">
                <a:gradFill flip="none" rotWithShape="1">
                  <a:gsLst>
                    <a:gs pos="97279">
                      <a:schemeClr val="accent2">
                        <a:lumMod val="20000"/>
                        <a:lumOff val="80000"/>
                      </a:schemeClr>
                    </a:gs>
                    <a:gs pos="57000">
                      <a:schemeClr val="accent2">
                        <a:lumMod val="20000"/>
                        <a:lumOff val="80000"/>
                      </a:schemeClr>
                    </a:gs>
                    <a:gs pos="7000">
                      <a:schemeClr val="accent2">
                        <a:lumMod val="20000"/>
                        <a:lumOff val="80000"/>
                      </a:schemeClr>
                    </a:gs>
                    <a:gs pos="80000">
                      <a:schemeClr val="accent2"/>
                    </a:gs>
                    <a:gs pos="37000">
                      <a:schemeClr val="accent2"/>
                    </a:gs>
                  </a:gsLst>
                  <a:lin ang="0" scaled="1"/>
                  <a:tileRect/>
                </a:gradFill>
                <a:effectLst>
                  <a:outerShdw blurRad="50800" dist="38100" dir="5400000" algn="t" rotWithShape="0">
                    <a:schemeClr val="accent1">
                      <a:lumMod val="75000"/>
                    </a:schemeClr>
                  </a:outerShdw>
                </a:effectLst>
                <a:latin typeface="+mj-ea"/>
                <a:ea typeface="+mj-ea"/>
              </a:defRPr>
            </a:lvl1pPr>
          </a:lstStyle>
          <a:p>
            <a:r>
              <a:rPr lang="zh-CN" altLang="en-US" dirty="0">
                <a:gradFill flip="none" rotWithShape="1">
                  <a:gsLst>
                    <a:gs pos="100000">
                      <a:schemeClr val="accent2">
                        <a:lumMod val="20000"/>
                        <a:lumOff val="80000"/>
                      </a:schemeClr>
                    </a:gs>
                    <a:gs pos="7000">
                      <a:schemeClr val="accent2">
                        <a:lumMod val="20000"/>
                        <a:lumOff val="80000"/>
                      </a:schemeClr>
                    </a:gs>
                    <a:gs pos="37000">
                      <a:schemeClr val="accent2"/>
                    </a:gs>
                  </a:gsLst>
                  <a:lin ang="0" scaled="1"/>
                  <a:tileRect/>
                </a:gradFill>
                <a:effectLst>
                  <a:outerShdw blurRad="50800" dist="38100" dir="5400000" algn="t" rotWithShape="0">
                    <a:schemeClr val="tx1">
                      <a:lumMod val="85000"/>
                      <a:lumOff val="15000"/>
                      <a:alpha val="92000"/>
                    </a:schemeClr>
                  </a:outerShdw>
                </a:effectLst>
              </a:rPr>
              <a:t>工作总结</a:t>
            </a:r>
          </a:p>
        </p:txBody>
      </p:sp>
    </p:spTree>
    <p:extLst>
      <p:ext uri="{BB962C8B-B14F-4D97-AF65-F5344CB8AC3E}">
        <p14:creationId xmlns:p14="http://schemas.microsoft.com/office/powerpoint/2010/main" val="3479337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7000"/>
              </a:schemeClr>
            </a:gs>
            <a:gs pos="71000">
              <a:schemeClr val="accent1">
                <a:lumMod val="20000"/>
                <a:lumOff val="80000"/>
                <a:alpha val="19000"/>
              </a:schemeClr>
            </a:gs>
          </a:gsLst>
          <a:lin ang="14400000" scaled="0"/>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3091F55C-CA4C-447D-AE88-854606073445}"/>
              </a:ext>
            </a:extLst>
          </p:cNvPr>
          <p:cNvSpPr txBox="1"/>
          <p:nvPr/>
        </p:nvSpPr>
        <p:spPr>
          <a:xfrm>
            <a:off x="2030660" y="407805"/>
            <a:ext cx="3504401" cy="307777"/>
          </a:xfrm>
          <a:prstGeom prst="rect">
            <a:avLst/>
          </a:prstGeom>
          <a:noFill/>
        </p:spPr>
        <p:txBody>
          <a:bodyPr wrap="square" rtlCol="0">
            <a:spAutoFit/>
          </a:bodyPr>
          <a:lstStyle>
            <a:defPPr>
              <a:defRPr lang="zh-CN"/>
            </a:defPPr>
            <a:lvl1pPr>
              <a:defRPr sz="3200" spc="600">
                <a:gradFill>
                  <a:gsLst>
                    <a:gs pos="0">
                      <a:srgbClr val="E00E0C"/>
                    </a:gs>
                    <a:gs pos="54000">
                      <a:srgbClr val="E74315"/>
                    </a:gs>
                    <a:gs pos="100000">
                      <a:srgbClr val="F08621"/>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1400" spc="300" dirty="0">
                <a:gradFill>
                  <a:gsLst>
                    <a:gs pos="0">
                      <a:schemeClr val="accent1">
                        <a:alpha val="20000"/>
                      </a:schemeClr>
                    </a:gs>
                    <a:gs pos="100000">
                      <a:schemeClr val="accent1">
                        <a:alpha val="0"/>
                      </a:schemeClr>
                    </a:gs>
                  </a:gsLst>
                  <a:lin ang="5400000" scaled="1"/>
                </a:gradFill>
              </a:rPr>
              <a:t>GONG ZUO ZONG JIE</a:t>
            </a:r>
            <a:endParaRPr lang="zh-CN" altLang="en-US" sz="1400" spc="300" dirty="0">
              <a:gradFill>
                <a:gsLst>
                  <a:gs pos="0">
                    <a:schemeClr val="accent1">
                      <a:alpha val="20000"/>
                    </a:schemeClr>
                  </a:gs>
                  <a:gs pos="100000">
                    <a:schemeClr val="accent1">
                      <a:alpha val="0"/>
                    </a:schemeClr>
                  </a:gs>
                </a:gsLst>
                <a:lin ang="5400000" scaled="1"/>
              </a:gradFill>
            </a:endParaRPr>
          </a:p>
        </p:txBody>
      </p:sp>
      <p:sp>
        <p:nvSpPr>
          <p:cNvPr id="18" name="标题 17">
            <a:extLst>
              <a:ext uri="{FF2B5EF4-FFF2-40B4-BE49-F238E27FC236}">
                <a16:creationId xmlns:a16="http://schemas.microsoft.com/office/drawing/2014/main" id="{E7F2B5DD-D9B8-4B67-BFE2-C1B9A81A565B}"/>
              </a:ext>
            </a:extLst>
          </p:cNvPr>
          <p:cNvSpPr>
            <a:spLocks noGrp="1"/>
          </p:cNvSpPr>
          <p:nvPr>
            <p:ph type="title"/>
          </p:nvPr>
        </p:nvSpPr>
        <p:spPr/>
        <p:txBody>
          <a:bodyPr/>
          <a:lstStyle/>
          <a:p>
            <a:r>
              <a:rPr lang="zh-CN" altLang="en-US" dirty="0"/>
              <a:t>工作总结</a:t>
            </a:r>
          </a:p>
        </p:txBody>
      </p:sp>
      <p:sp>
        <p:nvSpPr>
          <p:cNvPr id="50" name="任意形状 12">
            <a:extLst>
              <a:ext uri="{FF2B5EF4-FFF2-40B4-BE49-F238E27FC236}">
                <a16:creationId xmlns:a16="http://schemas.microsoft.com/office/drawing/2014/main" id="{BCEF787E-A009-49B4-B60C-5A6E1B5BBD7E}"/>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grpSp>
        <p:nvGrpSpPr>
          <p:cNvPr id="49" name="组合 48">
            <a:extLst>
              <a:ext uri="{FF2B5EF4-FFF2-40B4-BE49-F238E27FC236}">
                <a16:creationId xmlns:a16="http://schemas.microsoft.com/office/drawing/2014/main" id="{C96AF026-1D45-4821-9BA7-8630F07F861C}"/>
              </a:ext>
            </a:extLst>
          </p:cNvPr>
          <p:cNvGrpSpPr/>
          <p:nvPr/>
        </p:nvGrpSpPr>
        <p:grpSpPr>
          <a:xfrm>
            <a:off x="1075323" y="3463501"/>
            <a:ext cx="10041355" cy="2341638"/>
            <a:chOff x="825500" y="2737556"/>
            <a:chExt cx="10541000" cy="2458155"/>
          </a:xfrm>
        </p:grpSpPr>
        <p:sp>
          <p:nvSpPr>
            <p:cNvPr id="51" name="矩形 50">
              <a:extLst>
                <a:ext uri="{FF2B5EF4-FFF2-40B4-BE49-F238E27FC236}">
                  <a16:creationId xmlns:a16="http://schemas.microsoft.com/office/drawing/2014/main" id="{8A8E7773-9A6C-4A76-8B2D-FFC623BDE64E}"/>
                </a:ext>
              </a:extLst>
            </p:cNvPr>
            <p:cNvSpPr>
              <a:spLocks noChangeAspect="1"/>
            </p:cNvSpPr>
            <p:nvPr/>
          </p:nvSpPr>
          <p:spPr>
            <a:xfrm>
              <a:off x="825500" y="2853267"/>
              <a:ext cx="3513667" cy="2342444"/>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A841D605-1851-43B3-A6AA-5EDAE042339B}"/>
                </a:ext>
              </a:extLst>
            </p:cNvPr>
            <p:cNvSpPr>
              <a:spLocks noChangeAspect="1"/>
            </p:cNvSpPr>
            <p:nvPr/>
          </p:nvSpPr>
          <p:spPr>
            <a:xfrm>
              <a:off x="4339167" y="2853267"/>
              <a:ext cx="3513667" cy="234244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B2D643AF-D32D-4AB1-AB0B-D5A75832C433}"/>
                </a:ext>
              </a:extLst>
            </p:cNvPr>
            <p:cNvSpPr>
              <a:spLocks noChangeAspect="1"/>
            </p:cNvSpPr>
            <p:nvPr/>
          </p:nvSpPr>
          <p:spPr>
            <a:xfrm>
              <a:off x="7852833" y="2853267"/>
              <a:ext cx="3513667" cy="233329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4" name="矩形: 圆角 53">
              <a:extLst>
                <a:ext uri="{FF2B5EF4-FFF2-40B4-BE49-F238E27FC236}">
                  <a16:creationId xmlns:a16="http://schemas.microsoft.com/office/drawing/2014/main" id="{00D0AACB-1A3B-4C9F-AB1B-14FB4CE715F7}"/>
                </a:ext>
              </a:extLst>
            </p:cNvPr>
            <p:cNvSpPr/>
            <p:nvPr/>
          </p:nvSpPr>
          <p:spPr>
            <a:xfrm>
              <a:off x="825500" y="2737556"/>
              <a:ext cx="10541000" cy="115711"/>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id="{22D1B496-048F-49EE-9AFC-640DE63690F4}"/>
              </a:ext>
            </a:extLst>
          </p:cNvPr>
          <p:cNvSpPr txBox="1"/>
          <p:nvPr/>
        </p:nvSpPr>
        <p:spPr>
          <a:xfrm>
            <a:off x="1075323" y="1847298"/>
            <a:ext cx="3120293" cy="1231106"/>
          </a:xfrm>
          <a:prstGeom prst="rect">
            <a:avLst/>
          </a:prstGeom>
          <a:noFill/>
          <a:effectLst/>
        </p:spPr>
        <p:txBody>
          <a:bodyPr wrap="square" lIns="0" tIns="0" rIns="0" bIns="0" rtlCol="0" anchor="t">
            <a:spAutoFit/>
          </a:bodyPr>
          <a:lstStyle/>
          <a:p>
            <a:r>
              <a:rPr lang="zh-CN" altLang="en-US" sz="4000" dirty="0">
                <a:solidFill>
                  <a:schemeClr val="accent1"/>
                </a:solidFill>
                <a:latin typeface="+mj-ea"/>
                <a:ea typeface="+mj-ea"/>
              </a:rPr>
              <a:t>在这里输入</a:t>
            </a:r>
            <a:endParaRPr lang="en-US" altLang="zh-CN" sz="4000" dirty="0">
              <a:solidFill>
                <a:schemeClr val="accent1"/>
              </a:solidFill>
              <a:latin typeface="+mj-ea"/>
              <a:ea typeface="+mj-ea"/>
            </a:endParaRPr>
          </a:p>
          <a:p>
            <a:r>
              <a:rPr lang="zh-CN" altLang="en-US" sz="4000" dirty="0">
                <a:solidFill>
                  <a:schemeClr val="accent1"/>
                </a:solidFill>
                <a:latin typeface="+mj-ea"/>
                <a:ea typeface="+mj-ea"/>
              </a:rPr>
              <a:t>关键词标题</a:t>
            </a:r>
          </a:p>
        </p:txBody>
      </p:sp>
      <p:sp>
        <p:nvSpPr>
          <p:cNvPr id="56" name="文本框 55">
            <a:extLst>
              <a:ext uri="{FF2B5EF4-FFF2-40B4-BE49-F238E27FC236}">
                <a16:creationId xmlns:a16="http://schemas.microsoft.com/office/drawing/2014/main" id="{91FB54EE-8280-4B1C-B8C2-7CCA123C19E7}"/>
              </a:ext>
            </a:extLst>
          </p:cNvPr>
          <p:cNvSpPr txBox="1"/>
          <p:nvPr/>
        </p:nvSpPr>
        <p:spPr>
          <a:xfrm>
            <a:off x="3991248" y="2340824"/>
            <a:ext cx="3120293" cy="646139"/>
          </a:xfrm>
          <a:prstGeom prst="rect">
            <a:avLst/>
          </a:prstGeom>
          <a:noFill/>
          <a:effectLst/>
        </p:spPr>
        <p:txBody>
          <a:bodyPr wrap="square" lIns="0" tIns="0" rIns="0" bIns="0" rtlCol="0" anchor="t">
            <a:spAutoFit/>
          </a:bodyPr>
          <a:lstStyle/>
          <a:p>
            <a:pPr>
              <a:lnSpc>
                <a:spcPct val="130000"/>
              </a:lnSpc>
            </a:pPr>
            <a:r>
              <a:rPr lang="zh-CN" altLang="en-US" sz="1100" dirty="0">
                <a:solidFill>
                  <a:schemeClr val="tx1">
                    <a:lumMod val="75000"/>
                    <a:lumOff val="25000"/>
                  </a:schemeClr>
                </a:solidFill>
                <a:latin typeface="+mn-ea"/>
              </a:rPr>
              <a:t>在这里输入你的正文阐述与关键词标题相关的具体内容在这里输入你的正文阐述与关键词标题相关的具体内容</a:t>
            </a:r>
            <a:endParaRPr lang="zh-CN" altLang="en-US" sz="1100" b="0" dirty="0">
              <a:solidFill>
                <a:schemeClr val="tx1">
                  <a:lumMod val="75000"/>
                  <a:lumOff val="25000"/>
                </a:schemeClr>
              </a:solidFill>
              <a:effectLst/>
              <a:latin typeface="+mn-ea"/>
            </a:endParaRPr>
          </a:p>
        </p:txBody>
      </p:sp>
      <p:sp>
        <p:nvSpPr>
          <p:cNvPr id="57" name="椭圆 56">
            <a:extLst>
              <a:ext uri="{FF2B5EF4-FFF2-40B4-BE49-F238E27FC236}">
                <a16:creationId xmlns:a16="http://schemas.microsoft.com/office/drawing/2014/main" id="{737458E6-F2EB-4338-825B-CF9453D256DB}"/>
              </a:ext>
            </a:extLst>
          </p:cNvPr>
          <p:cNvSpPr/>
          <p:nvPr/>
        </p:nvSpPr>
        <p:spPr>
          <a:xfrm>
            <a:off x="8343828" y="1976317"/>
            <a:ext cx="563213" cy="56321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endParaRPr lang="zh-CN" altLang="en-US" sz="1458"/>
          </a:p>
        </p:txBody>
      </p:sp>
      <p:sp>
        <p:nvSpPr>
          <p:cNvPr id="58" name="文本框 57">
            <a:extLst>
              <a:ext uri="{FF2B5EF4-FFF2-40B4-BE49-F238E27FC236}">
                <a16:creationId xmlns:a16="http://schemas.microsoft.com/office/drawing/2014/main" id="{6ED6EF1C-E9C7-44D6-9F0F-D3DA0A4EE747}"/>
              </a:ext>
            </a:extLst>
          </p:cNvPr>
          <p:cNvSpPr txBox="1"/>
          <p:nvPr/>
        </p:nvSpPr>
        <p:spPr>
          <a:xfrm>
            <a:off x="7984233" y="2649801"/>
            <a:ext cx="1282402" cy="307777"/>
          </a:xfrm>
          <a:prstGeom prst="rect">
            <a:avLst/>
          </a:prstGeom>
          <a:noFill/>
          <a:effectLst/>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59" name="任意多边形: 形状 58">
            <a:extLst>
              <a:ext uri="{FF2B5EF4-FFF2-40B4-BE49-F238E27FC236}">
                <a16:creationId xmlns:a16="http://schemas.microsoft.com/office/drawing/2014/main" id="{38FDDD70-B2E8-4A35-8F99-D9F09513F29A}"/>
              </a:ext>
            </a:extLst>
          </p:cNvPr>
          <p:cNvSpPr/>
          <p:nvPr/>
        </p:nvSpPr>
        <p:spPr>
          <a:xfrm>
            <a:off x="8475769" y="2108305"/>
            <a:ext cx="299330" cy="299236"/>
          </a:xfrm>
          <a:custGeom>
            <a:avLst/>
            <a:gdLst>
              <a:gd name="connsiteX0" fmla="*/ 366248 w 455927"/>
              <a:gd name="connsiteY0" fmla="*/ -282 h 455784"/>
              <a:gd name="connsiteX1" fmla="*/ 88312 w 455927"/>
              <a:gd name="connsiteY1" fmla="*/ -282 h 455784"/>
              <a:gd name="connsiteX2" fmla="*/ -725 w 455927"/>
              <a:gd name="connsiteY2" fmla="*/ 88612 h 455784"/>
              <a:gd name="connsiteX3" fmla="*/ -725 w 455927"/>
              <a:gd name="connsiteY3" fmla="*/ 88672 h 455784"/>
              <a:gd name="connsiteX4" fmla="*/ -725 w 455927"/>
              <a:gd name="connsiteY4" fmla="*/ 366549 h 455784"/>
              <a:gd name="connsiteX5" fmla="*/ 88312 w 455927"/>
              <a:gd name="connsiteY5" fmla="*/ 455503 h 455784"/>
              <a:gd name="connsiteX6" fmla="*/ 366248 w 455927"/>
              <a:gd name="connsiteY6" fmla="*/ 455503 h 455784"/>
              <a:gd name="connsiteX7" fmla="*/ 455202 w 455927"/>
              <a:gd name="connsiteY7" fmla="*/ 366549 h 455784"/>
              <a:gd name="connsiteX8" fmla="*/ 455202 w 455927"/>
              <a:gd name="connsiteY8" fmla="*/ 88612 h 455784"/>
              <a:gd name="connsiteX9" fmla="*/ 366248 w 455927"/>
              <a:gd name="connsiteY9" fmla="*/ -282 h 455784"/>
              <a:gd name="connsiteX10" fmla="*/ 166106 w 455927"/>
              <a:gd name="connsiteY10" fmla="*/ 222963 h 455784"/>
              <a:gd name="connsiteX11" fmla="*/ 294580 w 455927"/>
              <a:gd name="connsiteY11" fmla="*/ 94453 h 455784"/>
              <a:gd name="connsiteX12" fmla="*/ 306333 w 455927"/>
              <a:gd name="connsiteY12" fmla="*/ 94440 h 455784"/>
              <a:gd name="connsiteX13" fmla="*/ 306345 w 455927"/>
              <a:gd name="connsiteY13" fmla="*/ 94453 h 455784"/>
              <a:gd name="connsiteX14" fmla="*/ 306689 w 455927"/>
              <a:gd name="connsiteY14" fmla="*/ 94750 h 455784"/>
              <a:gd name="connsiteX15" fmla="*/ 322810 w 455927"/>
              <a:gd name="connsiteY15" fmla="*/ 78569 h 455784"/>
              <a:gd name="connsiteX16" fmla="*/ 334528 w 455927"/>
              <a:gd name="connsiteY16" fmla="*/ 78569 h 455784"/>
              <a:gd name="connsiteX17" fmla="*/ 364931 w 455927"/>
              <a:gd name="connsiteY17" fmla="*/ 109008 h 455784"/>
              <a:gd name="connsiteX18" fmla="*/ 365002 w 455927"/>
              <a:gd name="connsiteY18" fmla="*/ 120658 h 455784"/>
              <a:gd name="connsiteX19" fmla="*/ 364931 w 455927"/>
              <a:gd name="connsiteY19" fmla="*/ 120725 h 455784"/>
              <a:gd name="connsiteX20" fmla="*/ 348643 w 455927"/>
              <a:gd name="connsiteY20" fmla="*/ 136751 h 455784"/>
              <a:gd name="connsiteX21" fmla="*/ 349308 w 455927"/>
              <a:gd name="connsiteY21" fmla="*/ 137416 h 455784"/>
              <a:gd name="connsiteX22" fmla="*/ 349308 w 455927"/>
              <a:gd name="connsiteY22" fmla="*/ 149169 h 455784"/>
              <a:gd name="connsiteX23" fmla="*/ 220774 w 455927"/>
              <a:gd name="connsiteY23" fmla="*/ 277619 h 455784"/>
              <a:gd name="connsiteX24" fmla="*/ 209176 w 455927"/>
              <a:gd name="connsiteY24" fmla="*/ 277747 h 455784"/>
              <a:gd name="connsiteX25" fmla="*/ 209045 w 455927"/>
              <a:gd name="connsiteY25" fmla="*/ 277619 h 455784"/>
              <a:gd name="connsiteX26" fmla="*/ 166106 w 455927"/>
              <a:gd name="connsiteY26" fmla="*/ 234775 h 455784"/>
              <a:gd name="connsiteX27" fmla="*/ 166106 w 455927"/>
              <a:gd name="connsiteY27" fmla="*/ 223022 h 455784"/>
              <a:gd name="connsiteX28" fmla="*/ 166106 w 455927"/>
              <a:gd name="connsiteY28" fmla="*/ 223022 h 455784"/>
              <a:gd name="connsiteX29" fmla="*/ 104374 w 455927"/>
              <a:gd name="connsiteY29" fmla="*/ 339126 h 455784"/>
              <a:gd name="connsiteX30" fmla="*/ 145402 w 455927"/>
              <a:gd name="connsiteY30" fmla="*/ 254956 h 455784"/>
              <a:gd name="connsiteX31" fmla="*/ 154899 w 455927"/>
              <a:gd name="connsiteY31" fmla="*/ 253401 h 455784"/>
              <a:gd name="connsiteX32" fmla="*/ 192615 w 455927"/>
              <a:gd name="connsiteY32" fmla="*/ 291153 h 455784"/>
              <a:gd name="connsiteX33" fmla="*/ 191119 w 455927"/>
              <a:gd name="connsiteY33" fmla="*/ 300769 h 455784"/>
              <a:gd name="connsiteX34" fmla="*/ 108018 w 455927"/>
              <a:gd name="connsiteY34" fmla="*/ 342770 h 455784"/>
              <a:gd name="connsiteX35" fmla="*/ 104291 w 455927"/>
              <a:gd name="connsiteY35" fmla="*/ 339102 h 455784"/>
              <a:gd name="connsiteX36" fmla="*/ 370772 w 455927"/>
              <a:gd name="connsiteY36" fmla="*/ 379002 h 455784"/>
              <a:gd name="connsiteX37" fmla="*/ 83955 w 455927"/>
              <a:gd name="connsiteY37" fmla="*/ 379002 h 455784"/>
              <a:gd name="connsiteX38" fmla="*/ 71407 w 455927"/>
              <a:gd name="connsiteY38" fmla="*/ 366454 h 455784"/>
              <a:gd name="connsiteX39" fmla="*/ 83955 w 455927"/>
              <a:gd name="connsiteY39" fmla="*/ 353906 h 455784"/>
              <a:gd name="connsiteX40" fmla="*/ 370760 w 455927"/>
              <a:gd name="connsiteY40" fmla="*/ 353906 h 455784"/>
              <a:gd name="connsiteX41" fmla="*/ 383308 w 455927"/>
              <a:gd name="connsiteY41" fmla="*/ 366454 h 455784"/>
              <a:gd name="connsiteX42" fmla="*/ 370760 w 455927"/>
              <a:gd name="connsiteY42" fmla="*/ 379002 h 45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927" h="455784">
                <a:moveTo>
                  <a:pt x="366248" y="-282"/>
                </a:moveTo>
                <a:lnTo>
                  <a:pt x="88312" y="-282"/>
                </a:lnTo>
                <a:cubicBezTo>
                  <a:pt x="39175" y="-321"/>
                  <a:pt x="-689" y="39478"/>
                  <a:pt x="-725" y="88612"/>
                </a:cubicBezTo>
                <a:cubicBezTo>
                  <a:pt x="-725" y="88632"/>
                  <a:pt x="-725" y="88651"/>
                  <a:pt x="-725" y="88672"/>
                </a:cubicBezTo>
                <a:lnTo>
                  <a:pt x="-725" y="366549"/>
                </a:lnTo>
                <a:cubicBezTo>
                  <a:pt x="-677" y="415690"/>
                  <a:pt x="39175" y="455503"/>
                  <a:pt x="88312" y="455503"/>
                </a:cubicBezTo>
                <a:lnTo>
                  <a:pt x="366248" y="455503"/>
                </a:lnTo>
                <a:cubicBezTo>
                  <a:pt x="415373" y="455503"/>
                  <a:pt x="455202" y="415677"/>
                  <a:pt x="455202" y="366549"/>
                </a:cubicBezTo>
                <a:lnTo>
                  <a:pt x="455202" y="88612"/>
                </a:lnTo>
                <a:cubicBezTo>
                  <a:pt x="455166" y="39510"/>
                  <a:pt x="415349" y="-275"/>
                  <a:pt x="366248" y="-282"/>
                </a:cubicBezTo>
                <a:close/>
                <a:moveTo>
                  <a:pt x="166106" y="222963"/>
                </a:moveTo>
                <a:lnTo>
                  <a:pt x="294580" y="94453"/>
                </a:lnTo>
                <a:cubicBezTo>
                  <a:pt x="297821" y="91204"/>
                  <a:pt x="303080" y="91199"/>
                  <a:pt x="306333" y="94440"/>
                </a:cubicBezTo>
                <a:cubicBezTo>
                  <a:pt x="306333" y="94445"/>
                  <a:pt x="306345" y="94448"/>
                  <a:pt x="306345" y="94453"/>
                </a:cubicBezTo>
                <a:lnTo>
                  <a:pt x="306689" y="94750"/>
                </a:lnTo>
                <a:lnTo>
                  <a:pt x="322810" y="78569"/>
                </a:lnTo>
                <a:cubicBezTo>
                  <a:pt x="326051" y="75347"/>
                  <a:pt x="331287" y="75347"/>
                  <a:pt x="334528" y="78569"/>
                </a:cubicBezTo>
                <a:lnTo>
                  <a:pt x="364931" y="109008"/>
                </a:lnTo>
                <a:cubicBezTo>
                  <a:pt x="368172" y="112207"/>
                  <a:pt x="368195" y="117423"/>
                  <a:pt x="365002" y="120658"/>
                </a:cubicBezTo>
                <a:cubicBezTo>
                  <a:pt x="364978" y="120681"/>
                  <a:pt x="364954" y="120703"/>
                  <a:pt x="364931" y="120725"/>
                </a:cubicBezTo>
                <a:lnTo>
                  <a:pt x="348643" y="136751"/>
                </a:lnTo>
                <a:lnTo>
                  <a:pt x="349308" y="137416"/>
                </a:lnTo>
                <a:cubicBezTo>
                  <a:pt x="352501" y="140683"/>
                  <a:pt x="352501" y="145902"/>
                  <a:pt x="349308" y="149169"/>
                </a:cubicBezTo>
                <a:lnTo>
                  <a:pt x="220774" y="277619"/>
                </a:lnTo>
                <a:cubicBezTo>
                  <a:pt x="217605" y="280858"/>
                  <a:pt x="212417" y="280916"/>
                  <a:pt x="209176" y="277747"/>
                </a:cubicBezTo>
                <a:cubicBezTo>
                  <a:pt x="209128" y="277706"/>
                  <a:pt x="209093" y="277663"/>
                  <a:pt x="209045" y="277619"/>
                </a:cubicBezTo>
                <a:lnTo>
                  <a:pt x="166106" y="234775"/>
                </a:lnTo>
                <a:cubicBezTo>
                  <a:pt x="162865" y="231529"/>
                  <a:pt x="162865" y="226268"/>
                  <a:pt x="166106" y="223022"/>
                </a:cubicBezTo>
                <a:cubicBezTo>
                  <a:pt x="166106" y="223022"/>
                  <a:pt x="166106" y="223022"/>
                  <a:pt x="166106" y="223022"/>
                </a:cubicBezTo>
                <a:close/>
                <a:moveTo>
                  <a:pt x="104374" y="339126"/>
                </a:moveTo>
                <a:lnTo>
                  <a:pt x="145402" y="254956"/>
                </a:lnTo>
                <a:cubicBezTo>
                  <a:pt x="147396" y="250861"/>
                  <a:pt x="151682" y="250208"/>
                  <a:pt x="154899" y="253401"/>
                </a:cubicBezTo>
                <a:lnTo>
                  <a:pt x="192615" y="291153"/>
                </a:lnTo>
                <a:cubicBezTo>
                  <a:pt x="195868" y="294382"/>
                  <a:pt x="195203" y="298703"/>
                  <a:pt x="191119" y="300769"/>
                </a:cubicBezTo>
                <a:lnTo>
                  <a:pt x="108018" y="342770"/>
                </a:lnTo>
                <a:cubicBezTo>
                  <a:pt x="103947" y="344895"/>
                  <a:pt x="102296" y="343221"/>
                  <a:pt x="104291" y="339102"/>
                </a:cubicBezTo>
                <a:close/>
                <a:moveTo>
                  <a:pt x="370772" y="379002"/>
                </a:moveTo>
                <a:lnTo>
                  <a:pt x="83955" y="379002"/>
                </a:lnTo>
                <a:cubicBezTo>
                  <a:pt x="77022" y="379002"/>
                  <a:pt x="71407" y="373385"/>
                  <a:pt x="71407" y="366454"/>
                </a:cubicBezTo>
                <a:cubicBezTo>
                  <a:pt x="71407" y="359523"/>
                  <a:pt x="77022" y="353906"/>
                  <a:pt x="83955" y="353906"/>
                </a:cubicBezTo>
                <a:lnTo>
                  <a:pt x="370760" y="353906"/>
                </a:lnTo>
                <a:cubicBezTo>
                  <a:pt x="377693" y="353906"/>
                  <a:pt x="383308" y="359523"/>
                  <a:pt x="383308" y="366454"/>
                </a:cubicBezTo>
                <a:cubicBezTo>
                  <a:pt x="383308" y="373385"/>
                  <a:pt x="377693" y="379002"/>
                  <a:pt x="370760" y="379002"/>
                </a:cubicBezTo>
                <a:close/>
              </a:path>
            </a:pathLst>
          </a:custGeom>
          <a:solidFill>
            <a:schemeClr val="bg1"/>
          </a:solidFill>
          <a:ln w="1185" cap="flat">
            <a:noFill/>
            <a:prstDash val="solid"/>
            <a:miter/>
          </a:ln>
          <a:effectLst/>
        </p:spPr>
        <p:txBody>
          <a:bodyPr lIns="74066" tIns="37033" rIns="74066" bIns="37033" rtlCol="0" anchor="ctr"/>
          <a:lstStyle/>
          <a:p>
            <a:endParaRPr lang="zh-CN" altLang="en-US" sz="1458"/>
          </a:p>
        </p:txBody>
      </p:sp>
      <p:sp>
        <p:nvSpPr>
          <p:cNvPr id="60" name="椭圆 59">
            <a:extLst>
              <a:ext uri="{FF2B5EF4-FFF2-40B4-BE49-F238E27FC236}">
                <a16:creationId xmlns:a16="http://schemas.microsoft.com/office/drawing/2014/main" id="{24036FB8-8CBC-4536-A5ED-2041A2BA7B62}"/>
              </a:ext>
            </a:extLst>
          </p:cNvPr>
          <p:cNvSpPr/>
          <p:nvPr/>
        </p:nvSpPr>
        <p:spPr>
          <a:xfrm>
            <a:off x="10229778" y="1976317"/>
            <a:ext cx="563213" cy="563213"/>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lIns="74066" tIns="37033" rIns="74066" bIns="37033" rtlCol="0" anchor="ctr"/>
          <a:lstStyle/>
          <a:p>
            <a:endParaRPr lang="zh-CN" altLang="en-US" sz="1458"/>
          </a:p>
        </p:txBody>
      </p:sp>
      <p:sp>
        <p:nvSpPr>
          <p:cNvPr id="61" name="文本框 60">
            <a:extLst>
              <a:ext uri="{FF2B5EF4-FFF2-40B4-BE49-F238E27FC236}">
                <a16:creationId xmlns:a16="http://schemas.microsoft.com/office/drawing/2014/main" id="{349F43C5-29FD-474E-BC6F-D199A5028202}"/>
              </a:ext>
            </a:extLst>
          </p:cNvPr>
          <p:cNvSpPr txBox="1"/>
          <p:nvPr/>
        </p:nvSpPr>
        <p:spPr>
          <a:xfrm>
            <a:off x="9870183" y="2649801"/>
            <a:ext cx="1282402" cy="307777"/>
          </a:xfrm>
          <a:prstGeom prst="rect">
            <a:avLst/>
          </a:prstGeom>
          <a:noFill/>
          <a:effectLst/>
        </p:spPr>
        <p:txBody>
          <a:bodyPr wrap="none" lIns="0" tIns="0" rIns="0" bIns="0" rtlCol="0" anchor="t">
            <a:spAutoFit/>
          </a:bodyPr>
          <a:lstStyle/>
          <a:p>
            <a:r>
              <a:rPr lang="zh-CN" altLang="en-US" sz="2000" dirty="0">
                <a:solidFill>
                  <a:schemeClr val="accent1"/>
                </a:solidFill>
                <a:latin typeface="+mj-ea"/>
                <a:ea typeface="+mj-ea"/>
              </a:rPr>
              <a:t>关键词标题</a:t>
            </a:r>
          </a:p>
        </p:txBody>
      </p:sp>
      <p:sp>
        <p:nvSpPr>
          <p:cNvPr id="62" name="Freeform 14">
            <a:extLst>
              <a:ext uri="{FF2B5EF4-FFF2-40B4-BE49-F238E27FC236}">
                <a16:creationId xmlns:a16="http://schemas.microsoft.com/office/drawing/2014/main" id="{C37AEC8F-01D5-4EFC-B85F-BC2C9243BE14}"/>
              </a:ext>
            </a:extLst>
          </p:cNvPr>
          <p:cNvSpPr/>
          <p:nvPr/>
        </p:nvSpPr>
        <p:spPr>
          <a:xfrm>
            <a:off x="10361719" y="2110060"/>
            <a:ext cx="299330" cy="295725"/>
          </a:xfrm>
          <a:custGeom>
            <a:avLst/>
            <a:gdLst>
              <a:gd name="connsiteX0" fmla="*/ 206966 w 369255"/>
              <a:gd name="connsiteY0" fmla="*/ 169488 h 364809"/>
              <a:gd name="connsiteX1" fmla="*/ 206966 w 369255"/>
              <a:gd name="connsiteY1" fmla="*/ 316170 h 364809"/>
              <a:gd name="connsiteX2" fmla="*/ 276939 w 369255"/>
              <a:gd name="connsiteY2" fmla="*/ 316170 h 364809"/>
              <a:gd name="connsiteX3" fmla="*/ 276911 w 369255"/>
              <a:gd name="connsiteY3" fmla="*/ 169488 h 364809"/>
              <a:gd name="connsiteX4" fmla="*/ 91596 w 369255"/>
              <a:gd name="connsiteY4" fmla="*/ 169488 h 364809"/>
              <a:gd name="connsiteX5" fmla="*/ 91596 w 369255"/>
              <a:gd name="connsiteY5" fmla="*/ 316170 h 364809"/>
              <a:gd name="connsiteX6" fmla="*/ 160876 w 369255"/>
              <a:gd name="connsiteY6" fmla="*/ 316170 h 364809"/>
              <a:gd name="connsiteX7" fmla="*/ 160876 w 369255"/>
              <a:gd name="connsiteY7" fmla="*/ 169488 h 364809"/>
              <a:gd name="connsiteX8" fmla="*/ 0 w 369255"/>
              <a:gd name="connsiteY8" fmla="*/ 122339 h 364809"/>
              <a:gd name="connsiteX9" fmla="*/ 369255 w 369255"/>
              <a:gd name="connsiteY9" fmla="*/ 122339 h 364809"/>
              <a:gd name="connsiteX10" fmla="*/ 369255 w 369255"/>
              <a:gd name="connsiteY10" fmla="*/ 169488 h 364809"/>
              <a:gd name="connsiteX11" fmla="*/ 321673 w 369255"/>
              <a:gd name="connsiteY11" fmla="*/ 169488 h 364809"/>
              <a:gd name="connsiteX12" fmla="*/ 321673 w 369255"/>
              <a:gd name="connsiteY12" fmla="*/ 316170 h 364809"/>
              <a:gd name="connsiteX13" fmla="*/ 369255 w 369255"/>
              <a:gd name="connsiteY13" fmla="*/ 316170 h 364809"/>
              <a:gd name="connsiteX14" fmla="*/ 369255 w 369255"/>
              <a:gd name="connsiteY14" fmla="*/ 364809 h 364809"/>
              <a:gd name="connsiteX15" fmla="*/ 0 w 369255"/>
              <a:gd name="connsiteY15" fmla="*/ 364809 h 364809"/>
              <a:gd name="connsiteX16" fmla="*/ 0 w 369255"/>
              <a:gd name="connsiteY16" fmla="*/ 316170 h 364809"/>
              <a:gd name="connsiteX17" fmla="*/ 45446 w 369255"/>
              <a:gd name="connsiteY17" fmla="*/ 316170 h 364809"/>
              <a:gd name="connsiteX18" fmla="*/ 45446 w 369255"/>
              <a:gd name="connsiteY18" fmla="*/ 169488 h 364809"/>
              <a:gd name="connsiteX19" fmla="*/ 0 w 369255"/>
              <a:gd name="connsiteY19" fmla="*/ 169488 h 364809"/>
              <a:gd name="connsiteX20" fmla="*/ 183873 w 369255"/>
              <a:gd name="connsiteY20" fmla="*/ 0 h 364809"/>
              <a:gd name="connsiteX21" fmla="*/ 369255 w 369255"/>
              <a:gd name="connsiteY21" fmla="*/ 71427 h 364809"/>
              <a:gd name="connsiteX22" fmla="*/ 369255 w 369255"/>
              <a:gd name="connsiteY22" fmla="*/ 97253 h 364809"/>
              <a:gd name="connsiteX23" fmla="*/ 0 w 369255"/>
              <a:gd name="connsiteY23" fmla="*/ 97253 h 364809"/>
              <a:gd name="connsiteX24" fmla="*/ 0 w 369255"/>
              <a:gd name="connsiteY24" fmla="*/ 71427 h 364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9255" h="364809">
                <a:moveTo>
                  <a:pt x="206966" y="169488"/>
                </a:moveTo>
                <a:lnTo>
                  <a:pt x="206966" y="316170"/>
                </a:lnTo>
                <a:lnTo>
                  <a:pt x="276939" y="316170"/>
                </a:lnTo>
                <a:lnTo>
                  <a:pt x="276911" y="169488"/>
                </a:lnTo>
                <a:close/>
                <a:moveTo>
                  <a:pt x="91596" y="169488"/>
                </a:moveTo>
                <a:lnTo>
                  <a:pt x="91596" y="316170"/>
                </a:lnTo>
                <a:lnTo>
                  <a:pt x="160876" y="316170"/>
                </a:lnTo>
                <a:lnTo>
                  <a:pt x="160876" y="169488"/>
                </a:lnTo>
                <a:close/>
                <a:moveTo>
                  <a:pt x="0" y="122339"/>
                </a:moveTo>
                <a:lnTo>
                  <a:pt x="369255" y="122339"/>
                </a:lnTo>
                <a:lnTo>
                  <a:pt x="369255" y="169488"/>
                </a:lnTo>
                <a:lnTo>
                  <a:pt x="321673" y="169488"/>
                </a:lnTo>
                <a:lnTo>
                  <a:pt x="321673" y="316170"/>
                </a:lnTo>
                <a:lnTo>
                  <a:pt x="369255" y="316170"/>
                </a:lnTo>
                <a:lnTo>
                  <a:pt x="369255" y="364809"/>
                </a:lnTo>
                <a:lnTo>
                  <a:pt x="0" y="364809"/>
                </a:lnTo>
                <a:lnTo>
                  <a:pt x="0" y="316170"/>
                </a:lnTo>
                <a:lnTo>
                  <a:pt x="45446" y="316170"/>
                </a:lnTo>
                <a:lnTo>
                  <a:pt x="45446" y="169488"/>
                </a:lnTo>
                <a:lnTo>
                  <a:pt x="0" y="169488"/>
                </a:lnTo>
                <a:close/>
                <a:moveTo>
                  <a:pt x="183873" y="0"/>
                </a:moveTo>
                <a:lnTo>
                  <a:pt x="369255" y="71427"/>
                </a:lnTo>
                <a:lnTo>
                  <a:pt x="369255" y="97253"/>
                </a:lnTo>
                <a:lnTo>
                  <a:pt x="0" y="97253"/>
                </a:lnTo>
                <a:lnTo>
                  <a:pt x="0" y="71427"/>
                </a:lnTo>
                <a:close/>
              </a:path>
            </a:pathLst>
          </a:custGeom>
          <a:solidFill>
            <a:schemeClr val="bg1"/>
          </a:solidFill>
          <a:ln w="1185" cap="flat">
            <a:noFill/>
            <a:prstDash val="solid"/>
            <a:miter/>
          </a:ln>
          <a:effectLst/>
        </p:spPr>
        <p:txBody>
          <a:bodyPr lIns="74066" tIns="37033" rIns="74066" bIns="37033"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58"/>
          </a:p>
        </p:txBody>
      </p:sp>
      <p:cxnSp>
        <p:nvCxnSpPr>
          <p:cNvPr id="63" name="直接连接符 62">
            <a:extLst>
              <a:ext uri="{FF2B5EF4-FFF2-40B4-BE49-F238E27FC236}">
                <a16:creationId xmlns:a16="http://schemas.microsoft.com/office/drawing/2014/main" id="{2B38AA77-2EE7-430F-9E88-9D023026E5B1}"/>
              </a:ext>
            </a:extLst>
          </p:cNvPr>
          <p:cNvCxnSpPr/>
          <p:nvPr/>
        </p:nvCxnSpPr>
        <p:spPr>
          <a:xfrm>
            <a:off x="7442200" y="1847298"/>
            <a:ext cx="0" cy="1164646"/>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81911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7000"/>
              </a:schemeClr>
            </a:gs>
            <a:gs pos="71000">
              <a:schemeClr val="accent1">
                <a:lumMod val="20000"/>
                <a:lumOff val="80000"/>
                <a:alpha val="19000"/>
              </a:schemeClr>
            </a:gs>
          </a:gsLst>
          <a:lin ang="14400000" scaled="0"/>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3091F55C-CA4C-447D-AE88-854606073445}"/>
              </a:ext>
            </a:extLst>
          </p:cNvPr>
          <p:cNvSpPr txBox="1"/>
          <p:nvPr/>
        </p:nvSpPr>
        <p:spPr>
          <a:xfrm>
            <a:off x="2030660" y="407805"/>
            <a:ext cx="3504401" cy="307777"/>
          </a:xfrm>
          <a:prstGeom prst="rect">
            <a:avLst/>
          </a:prstGeom>
          <a:noFill/>
        </p:spPr>
        <p:txBody>
          <a:bodyPr wrap="square" rtlCol="0">
            <a:spAutoFit/>
          </a:bodyPr>
          <a:lstStyle>
            <a:defPPr>
              <a:defRPr lang="zh-CN"/>
            </a:defPPr>
            <a:lvl1pPr>
              <a:defRPr sz="3200" spc="600">
                <a:gradFill>
                  <a:gsLst>
                    <a:gs pos="0">
                      <a:srgbClr val="E00E0C"/>
                    </a:gs>
                    <a:gs pos="54000">
                      <a:srgbClr val="E74315"/>
                    </a:gs>
                    <a:gs pos="100000">
                      <a:srgbClr val="F08621"/>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1400" spc="300" dirty="0">
                <a:gradFill>
                  <a:gsLst>
                    <a:gs pos="0">
                      <a:schemeClr val="accent1">
                        <a:alpha val="20000"/>
                      </a:schemeClr>
                    </a:gs>
                    <a:gs pos="100000">
                      <a:schemeClr val="accent1">
                        <a:alpha val="0"/>
                      </a:schemeClr>
                    </a:gs>
                  </a:gsLst>
                  <a:lin ang="5400000" scaled="1"/>
                </a:gradFill>
              </a:rPr>
              <a:t>GONG ZUO ZONG JIE</a:t>
            </a:r>
            <a:endParaRPr lang="zh-CN" altLang="en-US" sz="1400" spc="300" dirty="0">
              <a:gradFill>
                <a:gsLst>
                  <a:gs pos="0">
                    <a:schemeClr val="accent1">
                      <a:alpha val="20000"/>
                    </a:schemeClr>
                  </a:gs>
                  <a:gs pos="100000">
                    <a:schemeClr val="accent1">
                      <a:alpha val="0"/>
                    </a:schemeClr>
                  </a:gs>
                </a:gsLst>
                <a:lin ang="5400000" scaled="1"/>
              </a:gradFill>
            </a:endParaRPr>
          </a:p>
        </p:txBody>
      </p:sp>
      <p:sp>
        <p:nvSpPr>
          <p:cNvPr id="18" name="标题 17">
            <a:extLst>
              <a:ext uri="{FF2B5EF4-FFF2-40B4-BE49-F238E27FC236}">
                <a16:creationId xmlns:a16="http://schemas.microsoft.com/office/drawing/2014/main" id="{E7F2B5DD-D9B8-4B67-BFE2-C1B9A81A565B}"/>
              </a:ext>
            </a:extLst>
          </p:cNvPr>
          <p:cNvSpPr>
            <a:spLocks noGrp="1"/>
          </p:cNvSpPr>
          <p:nvPr>
            <p:ph type="title"/>
          </p:nvPr>
        </p:nvSpPr>
        <p:spPr/>
        <p:txBody>
          <a:bodyPr/>
          <a:lstStyle/>
          <a:p>
            <a:r>
              <a:rPr lang="zh-CN" altLang="en-US" dirty="0"/>
              <a:t>工作总结</a:t>
            </a:r>
          </a:p>
        </p:txBody>
      </p:sp>
      <p:sp>
        <p:nvSpPr>
          <p:cNvPr id="50" name="任意形状 12">
            <a:extLst>
              <a:ext uri="{FF2B5EF4-FFF2-40B4-BE49-F238E27FC236}">
                <a16:creationId xmlns:a16="http://schemas.microsoft.com/office/drawing/2014/main" id="{BCEF787E-A009-49B4-B60C-5A6E1B5BBD7E}"/>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5" name="任意多边形: 形状 4">
            <a:extLst>
              <a:ext uri="{FF2B5EF4-FFF2-40B4-BE49-F238E27FC236}">
                <a16:creationId xmlns:a16="http://schemas.microsoft.com/office/drawing/2014/main" id="{FC183579-9FA9-4787-B342-4ACC93546958}"/>
              </a:ext>
            </a:extLst>
          </p:cNvPr>
          <p:cNvSpPr/>
          <p:nvPr/>
        </p:nvSpPr>
        <p:spPr>
          <a:xfrm>
            <a:off x="0" y="3404414"/>
            <a:ext cx="12204700" cy="508861"/>
          </a:xfrm>
          <a:custGeom>
            <a:avLst/>
            <a:gdLst>
              <a:gd name="connsiteX0" fmla="*/ 0 w 12204700"/>
              <a:gd name="connsiteY0" fmla="*/ 343761 h 508861"/>
              <a:gd name="connsiteX1" fmla="*/ 2286000 w 12204700"/>
              <a:gd name="connsiteY1" fmla="*/ 861 h 508861"/>
              <a:gd name="connsiteX2" fmla="*/ 5588000 w 12204700"/>
              <a:gd name="connsiteY2" fmla="*/ 432661 h 508861"/>
              <a:gd name="connsiteX3" fmla="*/ 8788400 w 12204700"/>
              <a:gd name="connsiteY3" fmla="*/ 64361 h 508861"/>
              <a:gd name="connsiteX4" fmla="*/ 12204700 w 12204700"/>
              <a:gd name="connsiteY4" fmla="*/ 508861 h 508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508861">
                <a:moveTo>
                  <a:pt x="0" y="343761"/>
                </a:moveTo>
                <a:cubicBezTo>
                  <a:pt x="677333" y="164902"/>
                  <a:pt x="1354667" y="-13956"/>
                  <a:pt x="2286000" y="861"/>
                </a:cubicBezTo>
                <a:cubicBezTo>
                  <a:pt x="3217333" y="15678"/>
                  <a:pt x="4504267" y="422078"/>
                  <a:pt x="5588000" y="432661"/>
                </a:cubicBezTo>
                <a:cubicBezTo>
                  <a:pt x="6671733" y="443244"/>
                  <a:pt x="7685617" y="51661"/>
                  <a:pt x="8788400" y="64361"/>
                </a:cubicBezTo>
                <a:cubicBezTo>
                  <a:pt x="9891183" y="77061"/>
                  <a:pt x="11047941" y="292961"/>
                  <a:pt x="12204700" y="508861"/>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3C4C103B-661A-42EB-8C14-B90C0642EAF9}"/>
              </a:ext>
            </a:extLst>
          </p:cNvPr>
          <p:cNvSpPr/>
          <p:nvPr/>
        </p:nvSpPr>
        <p:spPr>
          <a:xfrm>
            <a:off x="-38100" y="3379875"/>
            <a:ext cx="12268200" cy="457200"/>
          </a:xfrm>
          <a:custGeom>
            <a:avLst/>
            <a:gdLst>
              <a:gd name="connsiteX0" fmla="*/ 0 w 12268200"/>
              <a:gd name="connsiteY0" fmla="*/ 0 h 457200"/>
              <a:gd name="connsiteX1" fmla="*/ 2260600 w 12268200"/>
              <a:gd name="connsiteY1" fmla="*/ 342900 h 457200"/>
              <a:gd name="connsiteX2" fmla="*/ 6210300 w 12268200"/>
              <a:gd name="connsiteY2" fmla="*/ 177800 h 457200"/>
              <a:gd name="connsiteX3" fmla="*/ 9639300 w 12268200"/>
              <a:gd name="connsiteY3" fmla="*/ 457200 h 457200"/>
              <a:gd name="connsiteX4" fmla="*/ 12268200 w 12268200"/>
              <a:gd name="connsiteY4" fmla="*/ 1778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8200" h="457200">
                <a:moveTo>
                  <a:pt x="0" y="0"/>
                </a:moveTo>
                <a:cubicBezTo>
                  <a:pt x="612775" y="156633"/>
                  <a:pt x="1225550" y="313267"/>
                  <a:pt x="2260600" y="342900"/>
                </a:cubicBezTo>
                <a:cubicBezTo>
                  <a:pt x="3295650" y="372533"/>
                  <a:pt x="4980517" y="158750"/>
                  <a:pt x="6210300" y="177800"/>
                </a:cubicBezTo>
                <a:cubicBezTo>
                  <a:pt x="7440083" y="196850"/>
                  <a:pt x="8629650" y="457200"/>
                  <a:pt x="9639300" y="457200"/>
                </a:cubicBezTo>
                <a:cubicBezTo>
                  <a:pt x="10648950" y="457200"/>
                  <a:pt x="11458575" y="317500"/>
                  <a:pt x="12268200" y="177800"/>
                </a:cubicBezTo>
              </a:path>
            </a:pathLst>
          </a:custGeom>
          <a:noFill/>
          <a:ln>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7C06C894-4DCC-46AC-A62E-23210F16153A}"/>
              </a:ext>
            </a:extLst>
          </p:cNvPr>
          <p:cNvSpPr/>
          <p:nvPr/>
        </p:nvSpPr>
        <p:spPr>
          <a:xfrm>
            <a:off x="-12700" y="3113175"/>
            <a:ext cx="12230100" cy="927595"/>
          </a:xfrm>
          <a:custGeom>
            <a:avLst/>
            <a:gdLst>
              <a:gd name="connsiteX0" fmla="*/ 0 w 12230100"/>
              <a:gd name="connsiteY0" fmla="*/ 0 h 927595"/>
              <a:gd name="connsiteX1" fmla="*/ 2489200 w 12230100"/>
              <a:gd name="connsiteY1" fmla="*/ 927100 h 927595"/>
              <a:gd name="connsiteX2" fmla="*/ 5842000 w 12230100"/>
              <a:gd name="connsiteY2" fmla="*/ 139700 h 927595"/>
              <a:gd name="connsiteX3" fmla="*/ 9258300 w 12230100"/>
              <a:gd name="connsiteY3" fmla="*/ 889000 h 927595"/>
              <a:gd name="connsiteX4" fmla="*/ 12230100 w 12230100"/>
              <a:gd name="connsiteY4" fmla="*/ 127000 h 927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100" h="927595">
                <a:moveTo>
                  <a:pt x="0" y="0"/>
                </a:moveTo>
                <a:cubicBezTo>
                  <a:pt x="757766" y="451908"/>
                  <a:pt x="1515533" y="903817"/>
                  <a:pt x="2489200" y="927100"/>
                </a:cubicBezTo>
                <a:cubicBezTo>
                  <a:pt x="3462867" y="950383"/>
                  <a:pt x="4713817" y="146050"/>
                  <a:pt x="5842000" y="139700"/>
                </a:cubicBezTo>
                <a:cubicBezTo>
                  <a:pt x="6970183" y="133350"/>
                  <a:pt x="8193617" y="891117"/>
                  <a:pt x="9258300" y="889000"/>
                </a:cubicBezTo>
                <a:cubicBezTo>
                  <a:pt x="10322983" y="886883"/>
                  <a:pt x="11276541" y="506941"/>
                  <a:pt x="12230100" y="12700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3ED8D1CA-1B6E-477F-B8EF-49BA49B851D2}"/>
              </a:ext>
            </a:extLst>
          </p:cNvPr>
          <p:cNvSpPr/>
          <p:nvPr/>
        </p:nvSpPr>
        <p:spPr>
          <a:xfrm>
            <a:off x="1533891" y="3336507"/>
            <a:ext cx="135813" cy="135813"/>
          </a:xfrm>
          <a:prstGeom prst="ellipse">
            <a:avLst/>
          </a:prstGeom>
          <a:solidFill>
            <a:schemeClr val="accent1"/>
          </a:solidFill>
          <a:ln w="41275">
            <a:solidFill>
              <a:schemeClr val="bg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9" name="椭圆 8">
            <a:extLst>
              <a:ext uri="{FF2B5EF4-FFF2-40B4-BE49-F238E27FC236}">
                <a16:creationId xmlns:a16="http://schemas.microsoft.com/office/drawing/2014/main" id="{0D446FDD-A4BE-427B-924E-A91C7D7242BE}"/>
              </a:ext>
            </a:extLst>
          </p:cNvPr>
          <p:cNvSpPr/>
          <p:nvPr/>
        </p:nvSpPr>
        <p:spPr>
          <a:xfrm>
            <a:off x="3246984" y="3837899"/>
            <a:ext cx="135813" cy="135813"/>
          </a:xfrm>
          <a:prstGeom prst="ellipse">
            <a:avLst/>
          </a:prstGeom>
          <a:solidFill>
            <a:schemeClr val="accent1"/>
          </a:solidFill>
          <a:ln w="41275">
            <a:solidFill>
              <a:schemeClr val="bg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0" name="椭圆 9">
            <a:extLst>
              <a:ext uri="{FF2B5EF4-FFF2-40B4-BE49-F238E27FC236}">
                <a16:creationId xmlns:a16="http://schemas.microsoft.com/office/drawing/2014/main" id="{1C60927E-7AFA-48A5-9EDF-805B04DDB261}"/>
              </a:ext>
            </a:extLst>
          </p:cNvPr>
          <p:cNvSpPr/>
          <p:nvPr/>
        </p:nvSpPr>
        <p:spPr>
          <a:xfrm>
            <a:off x="8657892" y="3413266"/>
            <a:ext cx="135813" cy="135813"/>
          </a:xfrm>
          <a:prstGeom prst="ellipse">
            <a:avLst/>
          </a:prstGeom>
          <a:solidFill>
            <a:schemeClr val="accent1"/>
          </a:solidFill>
          <a:ln w="41275">
            <a:solidFill>
              <a:schemeClr val="bg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11" name="椭圆 10">
            <a:extLst>
              <a:ext uri="{FF2B5EF4-FFF2-40B4-BE49-F238E27FC236}">
                <a16:creationId xmlns:a16="http://schemas.microsoft.com/office/drawing/2014/main" id="{BD0399B4-0D22-4364-8285-E695EF0E0F99}"/>
              </a:ext>
            </a:extLst>
          </p:cNvPr>
          <p:cNvSpPr/>
          <p:nvPr/>
        </p:nvSpPr>
        <p:spPr>
          <a:xfrm>
            <a:off x="10438893" y="3783878"/>
            <a:ext cx="135813" cy="135813"/>
          </a:xfrm>
          <a:prstGeom prst="ellipse">
            <a:avLst/>
          </a:prstGeom>
          <a:solidFill>
            <a:schemeClr val="accent1"/>
          </a:solidFill>
          <a:ln w="41275">
            <a:solidFill>
              <a:schemeClr val="bg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grpSp>
        <p:nvGrpSpPr>
          <p:cNvPr id="12" name="组合 11">
            <a:extLst>
              <a:ext uri="{FF2B5EF4-FFF2-40B4-BE49-F238E27FC236}">
                <a16:creationId xmlns:a16="http://schemas.microsoft.com/office/drawing/2014/main" id="{248B6EFC-5DC1-4156-AD83-635AA0F36F9F}"/>
              </a:ext>
            </a:extLst>
          </p:cNvPr>
          <p:cNvGrpSpPr/>
          <p:nvPr/>
        </p:nvGrpSpPr>
        <p:grpSpPr>
          <a:xfrm>
            <a:off x="2380222" y="4181635"/>
            <a:ext cx="2005151" cy="1312108"/>
            <a:chOff x="3017045" y="4274639"/>
            <a:chExt cx="2005151" cy="1312108"/>
          </a:xfrm>
        </p:grpSpPr>
        <p:sp>
          <p:nvSpPr>
            <p:cNvPr id="13" name="文本框 12">
              <a:extLst>
                <a:ext uri="{FF2B5EF4-FFF2-40B4-BE49-F238E27FC236}">
                  <a16:creationId xmlns:a16="http://schemas.microsoft.com/office/drawing/2014/main" id="{54203A9C-A435-4531-8C52-B0722BFF667F}"/>
                </a:ext>
              </a:extLst>
            </p:cNvPr>
            <p:cNvSpPr txBox="1"/>
            <p:nvPr/>
          </p:nvSpPr>
          <p:spPr>
            <a:xfrm>
              <a:off x="3017045" y="4274639"/>
              <a:ext cx="2005151" cy="400110"/>
            </a:xfrm>
            <a:prstGeom prst="rect">
              <a:avLst/>
            </a:prstGeom>
            <a:noFill/>
          </p:spPr>
          <p:txBody>
            <a:bodyPr wrap="square">
              <a:spAutoFit/>
            </a:bodyPr>
            <a:lstStyle/>
            <a:p>
              <a:pPr marL="0" marR="0" algn="ctr">
                <a:spcBef>
                  <a:spcPts val="0"/>
                </a:spcBef>
                <a:spcAft>
                  <a:spcPts val="0"/>
                </a:spcAft>
              </a:pPr>
              <a:r>
                <a:rPr lang="zh-CN" altLang="en-US" sz="2000">
                  <a:solidFill>
                    <a:schemeClr val="accent1"/>
                  </a:solidFill>
                  <a:effectLst/>
                  <a:latin typeface="+mj-ea"/>
                  <a:ea typeface="+mj-ea"/>
                </a:rPr>
                <a:t>关键词标题</a:t>
              </a:r>
              <a:endParaRPr lang="zh-CN" altLang="en-US" sz="2000" dirty="0">
                <a:solidFill>
                  <a:schemeClr val="accent1"/>
                </a:solidFill>
                <a:effectLst/>
                <a:latin typeface="+mj-ea"/>
                <a:ea typeface="+mj-ea"/>
              </a:endParaRPr>
            </a:p>
          </p:txBody>
        </p:sp>
        <p:sp>
          <p:nvSpPr>
            <p:cNvPr id="14" name="文本框 13">
              <a:extLst>
                <a:ext uri="{FF2B5EF4-FFF2-40B4-BE49-F238E27FC236}">
                  <a16:creationId xmlns:a16="http://schemas.microsoft.com/office/drawing/2014/main" id="{C76E598C-02FE-4D31-AD8A-8FE4E85036E7}"/>
                </a:ext>
              </a:extLst>
            </p:cNvPr>
            <p:cNvSpPr txBox="1"/>
            <p:nvPr/>
          </p:nvSpPr>
          <p:spPr>
            <a:xfrm>
              <a:off x="3098068" y="4646938"/>
              <a:ext cx="1924126" cy="939809"/>
            </a:xfrm>
            <a:prstGeom prst="rect">
              <a:avLst/>
            </a:prstGeom>
            <a:noFill/>
          </p:spPr>
          <p:txBody>
            <a:bodyPr wrap="square" lIns="0" tIns="0" rIns="0" bIns="0" rtlCol="0" anchor="t">
              <a:spAutoFit/>
            </a:bodyPr>
            <a:lstStyle/>
            <a:p>
              <a:pPr marL="0" marR="0" algn="ctr">
                <a:lnSpc>
                  <a:spcPct val="130000"/>
                </a:lnSpc>
                <a:spcBef>
                  <a:spcPts val="0"/>
                </a:spcBef>
                <a:spcAft>
                  <a:spcPts val="0"/>
                </a:spcAft>
              </a:pPr>
              <a:r>
                <a:rPr lang="zh-CN" altLang="en-US" sz="1600" dirty="0">
                  <a:solidFill>
                    <a:schemeClr val="tx1">
                      <a:lumMod val="65000"/>
                      <a:lumOff val="35000"/>
                    </a:schemeClr>
                  </a:solidFill>
                  <a:effectLst/>
                </a:rPr>
                <a:t>在这里输入你</a:t>
              </a:r>
              <a:r>
                <a:rPr lang="zh-CN" altLang="en-US" sz="1600">
                  <a:solidFill>
                    <a:schemeClr val="tx1">
                      <a:lumMod val="65000"/>
                      <a:lumOff val="35000"/>
                    </a:schemeClr>
                  </a:solidFill>
                  <a:effectLst/>
                </a:rPr>
                <a:t>的正文阐述</a:t>
              </a:r>
              <a:r>
                <a:rPr lang="zh-CN" altLang="en-US" sz="1600" dirty="0">
                  <a:solidFill>
                    <a:schemeClr val="tx1">
                      <a:lumMod val="65000"/>
                      <a:lumOff val="35000"/>
                    </a:schemeClr>
                  </a:solidFill>
                  <a:effectLst/>
                </a:rPr>
                <a:t>与关键词标题相关的</a:t>
              </a:r>
              <a:r>
                <a:rPr lang="zh-CN" altLang="en-US" sz="1600">
                  <a:solidFill>
                    <a:schemeClr val="tx1">
                      <a:lumMod val="65000"/>
                      <a:lumOff val="35000"/>
                    </a:schemeClr>
                  </a:solidFill>
                  <a:effectLst/>
                </a:rPr>
                <a:t>具体内容</a:t>
              </a:r>
              <a:endParaRPr lang="zh-CN" altLang="en-US" sz="1600" dirty="0">
                <a:solidFill>
                  <a:schemeClr val="tx1">
                    <a:lumMod val="65000"/>
                    <a:lumOff val="35000"/>
                  </a:schemeClr>
                </a:solidFill>
                <a:effectLst/>
              </a:endParaRPr>
            </a:p>
          </p:txBody>
        </p:sp>
      </p:grpSp>
      <p:grpSp>
        <p:nvGrpSpPr>
          <p:cNvPr id="15" name="组合 14">
            <a:extLst>
              <a:ext uri="{FF2B5EF4-FFF2-40B4-BE49-F238E27FC236}">
                <a16:creationId xmlns:a16="http://schemas.microsoft.com/office/drawing/2014/main" id="{2C4E3A94-DA62-45C2-A07F-38B7C9AD77EC}"/>
              </a:ext>
            </a:extLst>
          </p:cNvPr>
          <p:cNvGrpSpPr/>
          <p:nvPr/>
        </p:nvGrpSpPr>
        <p:grpSpPr>
          <a:xfrm>
            <a:off x="599222" y="1686536"/>
            <a:ext cx="2005151" cy="1312108"/>
            <a:chOff x="816072" y="1653705"/>
            <a:chExt cx="2005151" cy="1312108"/>
          </a:xfrm>
        </p:grpSpPr>
        <p:sp>
          <p:nvSpPr>
            <p:cNvPr id="17" name="文本框 16">
              <a:extLst>
                <a:ext uri="{FF2B5EF4-FFF2-40B4-BE49-F238E27FC236}">
                  <a16:creationId xmlns:a16="http://schemas.microsoft.com/office/drawing/2014/main" id="{B809F409-336A-481E-B9B7-8C1D1224F8BC}"/>
                </a:ext>
              </a:extLst>
            </p:cNvPr>
            <p:cNvSpPr txBox="1"/>
            <p:nvPr/>
          </p:nvSpPr>
          <p:spPr>
            <a:xfrm>
              <a:off x="816072" y="1653705"/>
              <a:ext cx="2005151" cy="400110"/>
            </a:xfrm>
            <a:prstGeom prst="rect">
              <a:avLst/>
            </a:prstGeom>
            <a:noFill/>
          </p:spPr>
          <p:txBody>
            <a:bodyPr wrap="square">
              <a:spAutoFit/>
            </a:bodyPr>
            <a:lstStyle/>
            <a:p>
              <a:pPr marL="0" marR="0" algn="ctr">
                <a:spcBef>
                  <a:spcPts val="0"/>
                </a:spcBef>
                <a:spcAft>
                  <a:spcPts val="0"/>
                </a:spcAft>
              </a:pPr>
              <a:r>
                <a:rPr lang="zh-CN" altLang="en-US" sz="2000">
                  <a:solidFill>
                    <a:schemeClr val="accent1"/>
                  </a:solidFill>
                  <a:effectLst/>
                  <a:latin typeface="+mj-ea"/>
                  <a:ea typeface="+mj-ea"/>
                </a:rPr>
                <a:t>关键词标题</a:t>
              </a:r>
              <a:endParaRPr lang="zh-CN" altLang="en-US" sz="2000" dirty="0">
                <a:solidFill>
                  <a:schemeClr val="accent1"/>
                </a:solidFill>
                <a:effectLst/>
                <a:latin typeface="+mj-ea"/>
                <a:ea typeface="+mj-ea"/>
              </a:endParaRPr>
            </a:p>
          </p:txBody>
        </p:sp>
        <p:sp>
          <p:nvSpPr>
            <p:cNvPr id="19" name="文本框 18">
              <a:extLst>
                <a:ext uri="{FF2B5EF4-FFF2-40B4-BE49-F238E27FC236}">
                  <a16:creationId xmlns:a16="http://schemas.microsoft.com/office/drawing/2014/main" id="{B9FA6794-5205-44DF-8E7A-25BC1C816B7C}"/>
                </a:ext>
              </a:extLst>
            </p:cNvPr>
            <p:cNvSpPr txBox="1"/>
            <p:nvPr/>
          </p:nvSpPr>
          <p:spPr>
            <a:xfrm>
              <a:off x="897095" y="2026004"/>
              <a:ext cx="1924126" cy="939809"/>
            </a:xfrm>
            <a:prstGeom prst="rect">
              <a:avLst/>
            </a:prstGeom>
            <a:noFill/>
          </p:spPr>
          <p:txBody>
            <a:bodyPr wrap="square" lIns="0" tIns="0" rIns="0" bIns="0" rtlCol="0" anchor="t">
              <a:spAutoFit/>
            </a:bodyPr>
            <a:lstStyle/>
            <a:p>
              <a:pPr marL="0" marR="0" algn="ctr">
                <a:lnSpc>
                  <a:spcPct val="130000"/>
                </a:lnSpc>
                <a:spcBef>
                  <a:spcPts val="0"/>
                </a:spcBef>
                <a:spcAft>
                  <a:spcPts val="0"/>
                </a:spcAft>
              </a:pPr>
              <a:r>
                <a:rPr lang="zh-CN" altLang="en-US" sz="1600" dirty="0">
                  <a:solidFill>
                    <a:schemeClr val="tx1">
                      <a:lumMod val="65000"/>
                      <a:lumOff val="35000"/>
                    </a:schemeClr>
                  </a:solidFill>
                  <a:effectLst/>
                </a:rPr>
                <a:t>在这里输入你的正文阐述与关键词标题相关的具体内容</a:t>
              </a:r>
            </a:p>
          </p:txBody>
        </p:sp>
      </p:grpSp>
      <p:grpSp>
        <p:nvGrpSpPr>
          <p:cNvPr id="20" name="组合 19">
            <a:extLst>
              <a:ext uri="{FF2B5EF4-FFF2-40B4-BE49-F238E27FC236}">
                <a16:creationId xmlns:a16="http://schemas.microsoft.com/office/drawing/2014/main" id="{A3CF530C-BF65-44A4-96C0-D0E36CB06646}"/>
              </a:ext>
            </a:extLst>
          </p:cNvPr>
          <p:cNvGrpSpPr/>
          <p:nvPr/>
        </p:nvGrpSpPr>
        <p:grpSpPr>
          <a:xfrm>
            <a:off x="9504224" y="4181635"/>
            <a:ext cx="2005151" cy="1312108"/>
            <a:chOff x="3017045" y="4274639"/>
            <a:chExt cx="2005151" cy="1312108"/>
          </a:xfrm>
        </p:grpSpPr>
        <p:sp>
          <p:nvSpPr>
            <p:cNvPr id="21" name="文本框 20">
              <a:extLst>
                <a:ext uri="{FF2B5EF4-FFF2-40B4-BE49-F238E27FC236}">
                  <a16:creationId xmlns:a16="http://schemas.microsoft.com/office/drawing/2014/main" id="{6AC2E0C5-7AA5-4914-8604-7FE7419A2104}"/>
                </a:ext>
              </a:extLst>
            </p:cNvPr>
            <p:cNvSpPr txBox="1"/>
            <p:nvPr/>
          </p:nvSpPr>
          <p:spPr>
            <a:xfrm>
              <a:off x="3017045" y="4274639"/>
              <a:ext cx="2005151" cy="400110"/>
            </a:xfrm>
            <a:prstGeom prst="rect">
              <a:avLst/>
            </a:prstGeom>
            <a:noFill/>
          </p:spPr>
          <p:txBody>
            <a:bodyPr wrap="square">
              <a:spAutoFit/>
            </a:bodyPr>
            <a:lstStyle/>
            <a:p>
              <a:pPr marL="0" marR="0" algn="ctr">
                <a:spcBef>
                  <a:spcPts val="0"/>
                </a:spcBef>
                <a:spcAft>
                  <a:spcPts val="0"/>
                </a:spcAft>
              </a:pPr>
              <a:r>
                <a:rPr lang="zh-CN" altLang="en-US" sz="2000">
                  <a:solidFill>
                    <a:schemeClr val="accent1"/>
                  </a:solidFill>
                  <a:effectLst/>
                  <a:latin typeface="+mj-ea"/>
                  <a:ea typeface="+mj-ea"/>
                </a:rPr>
                <a:t>关键词标题</a:t>
              </a:r>
              <a:endParaRPr lang="zh-CN" altLang="en-US" sz="2000" dirty="0">
                <a:solidFill>
                  <a:schemeClr val="accent1"/>
                </a:solidFill>
                <a:effectLst/>
                <a:latin typeface="+mj-ea"/>
                <a:ea typeface="+mj-ea"/>
              </a:endParaRPr>
            </a:p>
          </p:txBody>
        </p:sp>
        <p:sp>
          <p:nvSpPr>
            <p:cNvPr id="22" name="文本框 21">
              <a:extLst>
                <a:ext uri="{FF2B5EF4-FFF2-40B4-BE49-F238E27FC236}">
                  <a16:creationId xmlns:a16="http://schemas.microsoft.com/office/drawing/2014/main" id="{C8186443-E9D9-4E14-8A0E-C515DC609650}"/>
                </a:ext>
              </a:extLst>
            </p:cNvPr>
            <p:cNvSpPr txBox="1"/>
            <p:nvPr/>
          </p:nvSpPr>
          <p:spPr>
            <a:xfrm>
              <a:off x="3098068" y="4646938"/>
              <a:ext cx="1924126" cy="939809"/>
            </a:xfrm>
            <a:prstGeom prst="rect">
              <a:avLst/>
            </a:prstGeom>
            <a:noFill/>
          </p:spPr>
          <p:txBody>
            <a:bodyPr wrap="square" lIns="0" tIns="0" rIns="0" bIns="0" rtlCol="0" anchor="t">
              <a:spAutoFit/>
            </a:bodyPr>
            <a:lstStyle/>
            <a:p>
              <a:pPr marL="0" marR="0" algn="ctr">
                <a:lnSpc>
                  <a:spcPct val="130000"/>
                </a:lnSpc>
                <a:spcBef>
                  <a:spcPts val="0"/>
                </a:spcBef>
                <a:spcAft>
                  <a:spcPts val="0"/>
                </a:spcAft>
              </a:pPr>
              <a:r>
                <a:rPr lang="zh-CN" altLang="en-US" sz="1600" dirty="0">
                  <a:solidFill>
                    <a:schemeClr val="tx1">
                      <a:lumMod val="65000"/>
                      <a:lumOff val="35000"/>
                    </a:schemeClr>
                  </a:solidFill>
                  <a:effectLst/>
                </a:rPr>
                <a:t>在这里输入你</a:t>
              </a:r>
              <a:r>
                <a:rPr lang="zh-CN" altLang="en-US" sz="1600">
                  <a:solidFill>
                    <a:schemeClr val="tx1">
                      <a:lumMod val="65000"/>
                      <a:lumOff val="35000"/>
                    </a:schemeClr>
                  </a:solidFill>
                  <a:effectLst/>
                </a:rPr>
                <a:t>的正文阐述</a:t>
              </a:r>
              <a:r>
                <a:rPr lang="zh-CN" altLang="en-US" sz="1600" dirty="0">
                  <a:solidFill>
                    <a:schemeClr val="tx1">
                      <a:lumMod val="65000"/>
                      <a:lumOff val="35000"/>
                    </a:schemeClr>
                  </a:solidFill>
                  <a:effectLst/>
                </a:rPr>
                <a:t>与关键词标题相关的</a:t>
              </a:r>
              <a:r>
                <a:rPr lang="zh-CN" altLang="en-US" sz="1600">
                  <a:solidFill>
                    <a:schemeClr val="tx1">
                      <a:lumMod val="65000"/>
                      <a:lumOff val="35000"/>
                    </a:schemeClr>
                  </a:solidFill>
                  <a:effectLst/>
                </a:rPr>
                <a:t>具体内容</a:t>
              </a:r>
              <a:endParaRPr lang="zh-CN" altLang="en-US" sz="1600" dirty="0">
                <a:solidFill>
                  <a:schemeClr val="tx1">
                    <a:lumMod val="65000"/>
                    <a:lumOff val="35000"/>
                  </a:schemeClr>
                </a:solidFill>
                <a:effectLst/>
              </a:endParaRPr>
            </a:p>
          </p:txBody>
        </p:sp>
      </p:grpSp>
      <p:grpSp>
        <p:nvGrpSpPr>
          <p:cNvPr id="23" name="组合 22">
            <a:extLst>
              <a:ext uri="{FF2B5EF4-FFF2-40B4-BE49-F238E27FC236}">
                <a16:creationId xmlns:a16="http://schemas.microsoft.com/office/drawing/2014/main" id="{A17E83C9-CBFB-4BC1-A083-FE2E8DB2DFD5}"/>
              </a:ext>
            </a:extLst>
          </p:cNvPr>
          <p:cNvGrpSpPr/>
          <p:nvPr/>
        </p:nvGrpSpPr>
        <p:grpSpPr>
          <a:xfrm>
            <a:off x="4161222" y="1686536"/>
            <a:ext cx="2005151" cy="1312108"/>
            <a:chOff x="816072" y="1653705"/>
            <a:chExt cx="2005151" cy="1312108"/>
          </a:xfrm>
        </p:grpSpPr>
        <p:sp>
          <p:nvSpPr>
            <p:cNvPr id="24" name="文本框 23">
              <a:extLst>
                <a:ext uri="{FF2B5EF4-FFF2-40B4-BE49-F238E27FC236}">
                  <a16:creationId xmlns:a16="http://schemas.microsoft.com/office/drawing/2014/main" id="{C3359138-A63E-4529-A454-D4555B05E71F}"/>
                </a:ext>
              </a:extLst>
            </p:cNvPr>
            <p:cNvSpPr txBox="1"/>
            <p:nvPr/>
          </p:nvSpPr>
          <p:spPr>
            <a:xfrm>
              <a:off x="816072" y="1653705"/>
              <a:ext cx="2005151" cy="400110"/>
            </a:xfrm>
            <a:prstGeom prst="rect">
              <a:avLst/>
            </a:prstGeom>
            <a:noFill/>
          </p:spPr>
          <p:txBody>
            <a:bodyPr wrap="square">
              <a:spAutoFit/>
            </a:bodyPr>
            <a:lstStyle/>
            <a:p>
              <a:pPr marL="0" marR="0" algn="ctr">
                <a:spcBef>
                  <a:spcPts val="0"/>
                </a:spcBef>
                <a:spcAft>
                  <a:spcPts val="0"/>
                </a:spcAft>
              </a:pPr>
              <a:r>
                <a:rPr lang="zh-CN" altLang="en-US" sz="2000">
                  <a:solidFill>
                    <a:schemeClr val="accent1"/>
                  </a:solidFill>
                  <a:effectLst/>
                  <a:latin typeface="+mj-ea"/>
                  <a:ea typeface="+mj-ea"/>
                </a:rPr>
                <a:t>关键词标题</a:t>
              </a:r>
              <a:endParaRPr lang="zh-CN" altLang="en-US" sz="2000" dirty="0">
                <a:solidFill>
                  <a:schemeClr val="accent1"/>
                </a:solidFill>
                <a:effectLst/>
                <a:latin typeface="+mj-ea"/>
                <a:ea typeface="+mj-ea"/>
              </a:endParaRPr>
            </a:p>
          </p:txBody>
        </p:sp>
        <p:sp>
          <p:nvSpPr>
            <p:cNvPr id="25" name="文本框 24">
              <a:extLst>
                <a:ext uri="{FF2B5EF4-FFF2-40B4-BE49-F238E27FC236}">
                  <a16:creationId xmlns:a16="http://schemas.microsoft.com/office/drawing/2014/main" id="{2A027EF6-3D0B-408C-BCDA-55B8D6F3CA4B}"/>
                </a:ext>
              </a:extLst>
            </p:cNvPr>
            <p:cNvSpPr txBox="1"/>
            <p:nvPr/>
          </p:nvSpPr>
          <p:spPr>
            <a:xfrm>
              <a:off x="897095" y="2026004"/>
              <a:ext cx="1924126" cy="939809"/>
            </a:xfrm>
            <a:prstGeom prst="rect">
              <a:avLst/>
            </a:prstGeom>
            <a:noFill/>
          </p:spPr>
          <p:txBody>
            <a:bodyPr wrap="square" lIns="0" tIns="0" rIns="0" bIns="0" rtlCol="0" anchor="t">
              <a:spAutoFit/>
            </a:bodyPr>
            <a:lstStyle/>
            <a:p>
              <a:pPr marL="0" marR="0" algn="ctr">
                <a:lnSpc>
                  <a:spcPct val="130000"/>
                </a:lnSpc>
                <a:spcBef>
                  <a:spcPts val="0"/>
                </a:spcBef>
                <a:spcAft>
                  <a:spcPts val="0"/>
                </a:spcAft>
              </a:pPr>
              <a:r>
                <a:rPr lang="zh-CN" altLang="en-US" sz="1600" dirty="0">
                  <a:solidFill>
                    <a:schemeClr val="tx1">
                      <a:lumMod val="65000"/>
                      <a:lumOff val="35000"/>
                    </a:schemeClr>
                  </a:solidFill>
                  <a:effectLst/>
                </a:rPr>
                <a:t>在这里输入你</a:t>
              </a:r>
              <a:r>
                <a:rPr lang="zh-CN" altLang="en-US" sz="1600">
                  <a:solidFill>
                    <a:schemeClr val="tx1">
                      <a:lumMod val="65000"/>
                      <a:lumOff val="35000"/>
                    </a:schemeClr>
                  </a:solidFill>
                  <a:effectLst/>
                </a:rPr>
                <a:t>的正文阐述</a:t>
              </a:r>
              <a:r>
                <a:rPr lang="zh-CN" altLang="en-US" sz="1600" dirty="0">
                  <a:solidFill>
                    <a:schemeClr val="tx1">
                      <a:lumMod val="65000"/>
                      <a:lumOff val="35000"/>
                    </a:schemeClr>
                  </a:solidFill>
                  <a:effectLst/>
                </a:rPr>
                <a:t>与关键词标题相关的</a:t>
              </a:r>
              <a:r>
                <a:rPr lang="zh-CN" altLang="en-US" sz="1600">
                  <a:solidFill>
                    <a:schemeClr val="tx1">
                      <a:lumMod val="65000"/>
                      <a:lumOff val="35000"/>
                    </a:schemeClr>
                  </a:solidFill>
                  <a:effectLst/>
                </a:rPr>
                <a:t>具体内容</a:t>
              </a:r>
              <a:endParaRPr lang="zh-CN" altLang="en-US" sz="1600" dirty="0">
                <a:solidFill>
                  <a:schemeClr val="tx1">
                    <a:lumMod val="65000"/>
                    <a:lumOff val="35000"/>
                  </a:schemeClr>
                </a:solidFill>
                <a:effectLst/>
              </a:endParaRPr>
            </a:p>
          </p:txBody>
        </p:sp>
      </p:grpSp>
      <p:grpSp>
        <p:nvGrpSpPr>
          <p:cNvPr id="26" name="组合 25">
            <a:extLst>
              <a:ext uri="{FF2B5EF4-FFF2-40B4-BE49-F238E27FC236}">
                <a16:creationId xmlns:a16="http://schemas.microsoft.com/office/drawing/2014/main" id="{E027F632-309C-4512-9AA1-798935C4770C}"/>
              </a:ext>
            </a:extLst>
          </p:cNvPr>
          <p:cNvGrpSpPr/>
          <p:nvPr/>
        </p:nvGrpSpPr>
        <p:grpSpPr>
          <a:xfrm>
            <a:off x="5942222" y="4181635"/>
            <a:ext cx="2005151" cy="1312108"/>
            <a:chOff x="816072" y="1653705"/>
            <a:chExt cx="2005151" cy="1312108"/>
          </a:xfrm>
        </p:grpSpPr>
        <p:sp>
          <p:nvSpPr>
            <p:cNvPr id="27" name="文本框 26">
              <a:extLst>
                <a:ext uri="{FF2B5EF4-FFF2-40B4-BE49-F238E27FC236}">
                  <a16:creationId xmlns:a16="http://schemas.microsoft.com/office/drawing/2014/main" id="{593165A8-290A-490C-89E4-320FDA9AB0A0}"/>
                </a:ext>
              </a:extLst>
            </p:cNvPr>
            <p:cNvSpPr txBox="1"/>
            <p:nvPr/>
          </p:nvSpPr>
          <p:spPr>
            <a:xfrm>
              <a:off x="816072" y="1653705"/>
              <a:ext cx="2005151" cy="400110"/>
            </a:xfrm>
            <a:prstGeom prst="rect">
              <a:avLst/>
            </a:prstGeom>
            <a:noFill/>
          </p:spPr>
          <p:txBody>
            <a:bodyPr wrap="square">
              <a:spAutoFit/>
            </a:bodyPr>
            <a:lstStyle/>
            <a:p>
              <a:pPr marL="0" marR="0" algn="ctr">
                <a:spcBef>
                  <a:spcPts val="0"/>
                </a:spcBef>
                <a:spcAft>
                  <a:spcPts val="0"/>
                </a:spcAft>
              </a:pPr>
              <a:r>
                <a:rPr lang="zh-CN" altLang="en-US" sz="2000">
                  <a:solidFill>
                    <a:schemeClr val="accent1"/>
                  </a:solidFill>
                  <a:effectLst/>
                  <a:latin typeface="+mj-ea"/>
                  <a:ea typeface="+mj-ea"/>
                </a:rPr>
                <a:t>关键词标题</a:t>
              </a:r>
              <a:endParaRPr lang="zh-CN" altLang="en-US" sz="2000" dirty="0">
                <a:solidFill>
                  <a:schemeClr val="accent1"/>
                </a:solidFill>
                <a:effectLst/>
                <a:latin typeface="+mj-ea"/>
                <a:ea typeface="+mj-ea"/>
              </a:endParaRPr>
            </a:p>
          </p:txBody>
        </p:sp>
        <p:sp>
          <p:nvSpPr>
            <p:cNvPr id="28" name="文本框 27">
              <a:extLst>
                <a:ext uri="{FF2B5EF4-FFF2-40B4-BE49-F238E27FC236}">
                  <a16:creationId xmlns:a16="http://schemas.microsoft.com/office/drawing/2014/main" id="{282D887B-46CF-432D-8025-90B91A2E9FC8}"/>
                </a:ext>
              </a:extLst>
            </p:cNvPr>
            <p:cNvSpPr txBox="1"/>
            <p:nvPr/>
          </p:nvSpPr>
          <p:spPr>
            <a:xfrm>
              <a:off x="897095" y="2026004"/>
              <a:ext cx="1924126" cy="939809"/>
            </a:xfrm>
            <a:prstGeom prst="rect">
              <a:avLst/>
            </a:prstGeom>
            <a:noFill/>
          </p:spPr>
          <p:txBody>
            <a:bodyPr wrap="square" lIns="0" tIns="0" rIns="0" bIns="0" rtlCol="0" anchor="t">
              <a:spAutoFit/>
            </a:bodyPr>
            <a:lstStyle/>
            <a:p>
              <a:pPr marL="0" marR="0" algn="ctr">
                <a:lnSpc>
                  <a:spcPct val="130000"/>
                </a:lnSpc>
                <a:spcBef>
                  <a:spcPts val="0"/>
                </a:spcBef>
                <a:spcAft>
                  <a:spcPts val="0"/>
                </a:spcAft>
              </a:pPr>
              <a:r>
                <a:rPr lang="zh-CN" altLang="en-US" sz="1600" dirty="0">
                  <a:solidFill>
                    <a:schemeClr val="tx1">
                      <a:lumMod val="65000"/>
                      <a:lumOff val="35000"/>
                    </a:schemeClr>
                  </a:solidFill>
                  <a:effectLst/>
                </a:rPr>
                <a:t>在这里输入你</a:t>
              </a:r>
              <a:r>
                <a:rPr lang="zh-CN" altLang="en-US" sz="1600">
                  <a:solidFill>
                    <a:schemeClr val="tx1">
                      <a:lumMod val="65000"/>
                      <a:lumOff val="35000"/>
                    </a:schemeClr>
                  </a:solidFill>
                  <a:effectLst/>
                </a:rPr>
                <a:t>的正文阐述</a:t>
              </a:r>
              <a:r>
                <a:rPr lang="zh-CN" altLang="en-US" sz="1600" dirty="0">
                  <a:solidFill>
                    <a:schemeClr val="tx1">
                      <a:lumMod val="65000"/>
                      <a:lumOff val="35000"/>
                    </a:schemeClr>
                  </a:solidFill>
                  <a:effectLst/>
                </a:rPr>
                <a:t>与关键词标题相关的</a:t>
              </a:r>
              <a:r>
                <a:rPr lang="zh-CN" altLang="en-US" sz="1600">
                  <a:solidFill>
                    <a:schemeClr val="tx1">
                      <a:lumMod val="65000"/>
                      <a:lumOff val="35000"/>
                    </a:schemeClr>
                  </a:solidFill>
                  <a:effectLst/>
                </a:rPr>
                <a:t>具体内容</a:t>
              </a:r>
              <a:endParaRPr lang="zh-CN" altLang="en-US" sz="1600" dirty="0">
                <a:solidFill>
                  <a:schemeClr val="tx1">
                    <a:lumMod val="65000"/>
                    <a:lumOff val="35000"/>
                  </a:schemeClr>
                </a:solidFill>
                <a:effectLst/>
              </a:endParaRPr>
            </a:p>
          </p:txBody>
        </p:sp>
      </p:grpSp>
      <p:grpSp>
        <p:nvGrpSpPr>
          <p:cNvPr id="29" name="组合 28">
            <a:extLst>
              <a:ext uri="{FF2B5EF4-FFF2-40B4-BE49-F238E27FC236}">
                <a16:creationId xmlns:a16="http://schemas.microsoft.com/office/drawing/2014/main" id="{22C56B19-E38B-4252-BE7C-EE25E3FE14DF}"/>
              </a:ext>
            </a:extLst>
          </p:cNvPr>
          <p:cNvGrpSpPr/>
          <p:nvPr/>
        </p:nvGrpSpPr>
        <p:grpSpPr>
          <a:xfrm>
            <a:off x="7723222" y="1686536"/>
            <a:ext cx="2005151" cy="1312108"/>
            <a:chOff x="816072" y="1653705"/>
            <a:chExt cx="2005151" cy="1312108"/>
          </a:xfrm>
        </p:grpSpPr>
        <p:sp>
          <p:nvSpPr>
            <p:cNvPr id="30" name="文本框 29">
              <a:extLst>
                <a:ext uri="{FF2B5EF4-FFF2-40B4-BE49-F238E27FC236}">
                  <a16:creationId xmlns:a16="http://schemas.microsoft.com/office/drawing/2014/main" id="{BD257A13-3A7D-40C4-93E1-0BB121912649}"/>
                </a:ext>
              </a:extLst>
            </p:cNvPr>
            <p:cNvSpPr txBox="1"/>
            <p:nvPr/>
          </p:nvSpPr>
          <p:spPr>
            <a:xfrm>
              <a:off x="816072" y="1653705"/>
              <a:ext cx="2005151" cy="400110"/>
            </a:xfrm>
            <a:prstGeom prst="rect">
              <a:avLst/>
            </a:prstGeom>
            <a:noFill/>
          </p:spPr>
          <p:txBody>
            <a:bodyPr wrap="square">
              <a:spAutoFit/>
            </a:bodyPr>
            <a:lstStyle/>
            <a:p>
              <a:pPr marL="0" marR="0" algn="ctr">
                <a:spcBef>
                  <a:spcPts val="0"/>
                </a:spcBef>
                <a:spcAft>
                  <a:spcPts val="0"/>
                </a:spcAft>
              </a:pPr>
              <a:r>
                <a:rPr lang="zh-CN" altLang="en-US" sz="2000">
                  <a:solidFill>
                    <a:schemeClr val="accent1"/>
                  </a:solidFill>
                  <a:effectLst/>
                  <a:latin typeface="+mj-ea"/>
                  <a:ea typeface="+mj-ea"/>
                </a:rPr>
                <a:t>关键词标题</a:t>
              </a:r>
              <a:endParaRPr lang="zh-CN" altLang="en-US" sz="2000" dirty="0">
                <a:solidFill>
                  <a:schemeClr val="accent1"/>
                </a:solidFill>
                <a:effectLst/>
                <a:latin typeface="+mj-ea"/>
                <a:ea typeface="+mj-ea"/>
              </a:endParaRPr>
            </a:p>
          </p:txBody>
        </p:sp>
        <p:sp>
          <p:nvSpPr>
            <p:cNvPr id="31" name="文本框 30">
              <a:extLst>
                <a:ext uri="{FF2B5EF4-FFF2-40B4-BE49-F238E27FC236}">
                  <a16:creationId xmlns:a16="http://schemas.microsoft.com/office/drawing/2014/main" id="{D04F4C92-44E1-4A40-B810-921ED3715949}"/>
                </a:ext>
              </a:extLst>
            </p:cNvPr>
            <p:cNvSpPr txBox="1"/>
            <p:nvPr/>
          </p:nvSpPr>
          <p:spPr>
            <a:xfrm>
              <a:off x="897095" y="2026004"/>
              <a:ext cx="1924126" cy="939809"/>
            </a:xfrm>
            <a:prstGeom prst="rect">
              <a:avLst/>
            </a:prstGeom>
            <a:noFill/>
          </p:spPr>
          <p:txBody>
            <a:bodyPr wrap="square" lIns="0" tIns="0" rIns="0" bIns="0" rtlCol="0" anchor="t">
              <a:spAutoFit/>
            </a:bodyPr>
            <a:lstStyle/>
            <a:p>
              <a:pPr marL="0" marR="0" algn="ctr">
                <a:lnSpc>
                  <a:spcPct val="130000"/>
                </a:lnSpc>
                <a:spcBef>
                  <a:spcPts val="0"/>
                </a:spcBef>
                <a:spcAft>
                  <a:spcPts val="0"/>
                </a:spcAft>
              </a:pPr>
              <a:r>
                <a:rPr lang="zh-CN" altLang="en-US" sz="1600" dirty="0">
                  <a:solidFill>
                    <a:schemeClr val="tx1">
                      <a:lumMod val="65000"/>
                      <a:lumOff val="35000"/>
                    </a:schemeClr>
                  </a:solidFill>
                  <a:effectLst/>
                </a:rPr>
                <a:t>在这里输入你</a:t>
              </a:r>
              <a:r>
                <a:rPr lang="zh-CN" altLang="en-US" sz="1600">
                  <a:solidFill>
                    <a:schemeClr val="tx1">
                      <a:lumMod val="65000"/>
                      <a:lumOff val="35000"/>
                    </a:schemeClr>
                  </a:solidFill>
                  <a:effectLst/>
                </a:rPr>
                <a:t>的正文阐述</a:t>
              </a:r>
              <a:r>
                <a:rPr lang="zh-CN" altLang="en-US" sz="1600" dirty="0">
                  <a:solidFill>
                    <a:schemeClr val="tx1">
                      <a:lumMod val="65000"/>
                      <a:lumOff val="35000"/>
                    </a:schemeClr>
                  </a:solidFill>
                  <a:effectLst/>
                </a:rPr>
                <a:t>与关键词标题相关的</a:t>
              </a:r>
              <a:r>
                <a:rPr lang="zh-CN" altLang="en-US" sz="1600">
                  <a:solidFill>
                    <a:schemeClr val="tx1">
                      <a:lumMod val="65000"/>
                      <a:lumOff val="35000"/>
                    </a:schemeClr>
                  </a:solidFill>
                  <a:effectLst/>
                </a:rPr>
                <a:t>具体内容</a:t>
              </a:r>
              <a:endParaRPr lang="zh-CN" altLang="en-US" sz="1600" dirty="0">
                <a:solidFill>
                  <a:schemeClr val="tx1">
                    <a:lumMod val="65000"/>
                    <a:lumOff val="35000"/>
                  </a:schemeClr>
                </a:solidFill>
                <a:effectLst/>
              </a:endParaRPr>
            </a:p>
          </p:txBody>
        </p:sp>
      </p:grpSp>
      <p:sp>
        <p:nvSpPr>
          <p:cNvPr id="32" name="椭圆 31">
            <a:extLst>
              <a:ext uri="{FF2B5EF4-FFF2-40B4-BE49-F238E27FC236}">
                <a16:creationId xmlns:a16="http://schemas.microsoft.com/office/drawing/2014/main" id="{002DDB8D-2E33-495D-BABB-E7A64C0B5E48}"/>
              </a:ext>
            </a:extLst>
          </p:cNvPr>
          <p:cNvSpPr/>
          <p:nvPr/>
        </p:nvSpPr>
        <p:spPr>
          <a:xfrm>
            <a:off x="5095891" y="3276919"/>
            <a:ext cx="135813" cy="135813"/>
          </a:xfrm>
          <a:prstGeom prst="ellipse">
            <a:avLst/>
          </a:prstGeom>
          <a:solidFill>
            <a:schemeClr val="accent1"/>
          </a:solidFill>
          <a:ln w="41275">
            <a:solidFill>
              <a:schemeClr val="bg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3" name="椭圆 32">
            <a:extLst>
              <a:ext uri="{FF2B5EF4-FFF2-40B4-BE49-F238E27FC236}">
                <a16:creationId xmlns:a16="http://schemas.microsoft.com/office/drawing/2014/main" id="{F98DC05A-47AA-4FE7-BA75-8BBDEB59DDD4}"/>
              </a:ext>
            </a:extLst>
          </p:cNvPr>
          <p:cNvSpPr/>
          <p:nvPr/>
        </p:nvSpPr>
        <p:spPr>
          <a:xfrm>
            <a:off x="6876891" y="3664852"/>
            <a:ext cx="135813" cy="135813"/>
          </a:xfrm>
          <a:prstGeom prst="ellipse">
            <a:avLst/>
          </a:prstGeom>
          <a:solidFill>
            <a:schemeClr val="accent1"/>
          </a:solidFill>
          <a:ln w="41275">
            <a:solidFill>
              <a:schemeClr val="bg1"/>
            </a:solidFill>
          </a:ln>
          <a:effectLst>
            <a:outerShdw blurRad="127000" sx="102000" sy="102000" algn="ctr" rotWithShape="0">
              <a:schemeClr val="accent1">
                <a:lumMod val="90000"/>
                <a:lumOff val="1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Tree>
    <p:extLst>
      <p:ext uri="{BB962C8B-B14F-4D97-AF65-F5344CB8AC3E}">
        <p14:creationId xmlns:p14="http://schemas.microsoft.com/office/powerpoint/2010/main" val="3785296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7000"/>
              </a:schemeClr>
            </a:gs>
            <a:gs pos="71000">
              <a:schemeClr val="accent1">
                <a:lumMod val="20000"/>
                <a:lumOff val="80000"/>
                <a:alpha val="19000"/>
              </a:schemeClr>
            </a:gs>
          </a:gsLst>
          <a:lin ang="14400000" scaled="0"/>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3091F55C-CA4C-447D-AE88-854606073445}"/>
              </a:ext>
            </a:extLst>
          </p:cNvPr>
          <p:cNvSpPr txBox="1"/>
          <p:nvPr/>
        </p:nvSpPr>
        <p:spPr>
          <a:xfrm>
            <a:off x="2030660" y="407805"/>
            <a:ext cx="3504401" cy="307777"/>
          </a:xfrm>
          <a:prstGeom prst="rect">
            <a:avLst/>
          </a:prstGeom>
          <a:noFill/>
        </p:spPr>
        <p:txBody>
          <a:bodyPr wrap="square" rtlCol="0">
            <a:spAutoFit/>
          </a:bodyPr>
          <a:lstStyle>
            <a:defPPr>
              <a:defRPr lang="zh-CN"/>
            </a:defPPr>
            <a:lvl1pPr>
              <a:defRPr sz="3200" spc="600">
                <a:gradFill>
                  <a:gsLst>
                    <a:gs pos="0">
                      <a:srgbClr val="E00E0C"/>
                    </a:gs>
                    <a:gs pos="54000">
                      <a:srgbClr val="E74315"/>
                    </a:gs>
                    <a:gs pos="100000">
                      <a:srgbClr val="F08621"/>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1400" spc="300" dirty="0">
                <a:gradFill>
                  <a:gsLst>
                    <a:gs pos="0">
                      <a:schemeClr val="accent1">
                        <a:alpha val="20000"/>
                      </a:schemeClr>
                    </a:gs>
                    <a:gs pos="100000">
                      <a:schemeClr val="accent1">
                        <a:alpha val="0"/>
                      </a:schemeClr>
                    </a:gs>
                  </a:gsLst>
                  <a:lin ang="5400000" scaled="1"/>
                </a:gradFill>
              </a:rPr>
              <a:t>ZI WO PING JIA</a:t>
            </a:r>
            <a:endParaRPr lang="zh-CN" altLang="en-US" sz="1400" spc="300" dirty="0">
              <a:gradFill>
                <a:gsLst>
                  <a:gs pos="0">
                    <a:schemeClr val="accent1">
                      <a:alpha val="20000"/>
                    </a:schemeClr>
                  </a:gs>
                  <a:gs pos="100000">
                    <a:schemeClr val="accent1">
                      <a:alpha val="0"/>
                    </a:schemeClr>
                  </a:gs>
                </a:gsLst>
                <a:lin ang="5400000" scaled="1"/>
              </a:gradFill>
            </a:endParaRPr>
          </a:p>
        </p:txBody>
      </p:sp>
      <p:sp>
        <p:nvSpPr>
          <p:cNvPr id="18" name="标题 17">
            <a:extLst>
              <a:ext uri="{FF2B5EF4-FFF2-40B4-BE49-F238E27FC236}">
                <a16:creationId xmlns:a16="http://schemas.microsoft.com/office/drawing/2014/main" id="{E7F2B5DD-D9B8-4B67-BFE2-C1B9A81A565B}"/>
              </a:ext>
            </a:extLst>
          </p:cNvPr>
          <p:cNvSpPr>
            <a:spLocks noGrp="1"/>
          </p:cNvSpPr>
          <p:nvPr>
            <p:ph type="title"/>
          </p:nvPr>
        </p:nvSpPr>
        <p:spPr/>
        <p:txBody>
          <a:bodyPr/>
          <a:lstStyle/>
          <a:p>
            <a:r>
              <a:rPr lang="zh-CN" altLang="en-US" dirty="0"/>
              <a:t>自我评价</a:t>
            </a:r>
          </a:p>
        </p:txBody>
      </p:sp>
      <p:sp>
        <p:nvSpPr>
          <p:cNvPr id="50" name="任意形状 12">
            <a:extLst>
              <a:ext uri="{FF2B5EF4-FFF2-40B4-BE49-F238E27FC236}">
                <a16:creationId xmlns:a16="http://schemas.microsoft.com/office/drawing/2014/main" id="{BCEF787E-A009-49B4-B60C-5A6E1B5BBD7E}"/>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5" name="矩形: 圆角 4">
            <a:extLst>
              <a:ext uri="{FF2B5EF4-FFF2-40B4-BE49-F238E27FC236}">
                <a16:creationId xmlns:a16="http://schemas.microsoft.com/office/drawing/2014/main" id="{3482334D-6F5E-4C09-B040-4CD48AA0E946}"/>
              </a:ext>
            </a:extLst>
          </p:cNvPr>
          <p:cNvSpPr/>
          <p:nvPr/>
        </p:nvSpPr>
        <p:spPr>
          <a:xfrm>
            <a:off x="8614715" y="1938044"/>
            <a:ext cx="3047933" cy="4045652"/>
          </a:xfrm>
          <a:prstGeom prst="roundRect">
            <a:avLst>
              <a:gd name="adj" fmla="val 5035"/>
            </a:avLst>
          </a:prstGeom>
          <a:solidFill>
            <a:schemeClr val="bg1"/>
          </a:solidFill>
          <a:ln>
            <a:noFill/>
          </a:ln>
          <a:effectLst>
            <a:outerShdw blurRad="190500" dist="50800" dir="5400000" sx="101000" sy="101000" algn="ctr" rotWithShape="0">
              <a:schemeClr val="accent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C528EBF8-73FC-41B0-BEEA-46BE316019D9}"/>
              </a:ext>
            </a:extLst>
          </p:cNvPr>
          <p:cNvSpPr/>
          <p:nvPr/>
        </p:nvSpPr>
        <p:spPr>
          <a:xfrm>
            <a:off x="5331677" y="1938044"/>
            <a:ext cx="3047933" cy="4045652"/>
          </a:xfrm>
          <a:prstGeom prst="roundRect">
            <a:avLst>
              <a:gd name="adj" fmla="val 5035"/>
            </a:avLst>
          </a:prstGeom>
          <a:solidFill>
            <a:schemeClr val="bg1"/>
          </a:solidFill>
          <a:ln>
            <a:noFill/>
          </a:ln>
          <a:effectLst>
            <a:outerShdw blurRad="190500" dist="50800" dir="5400000" sx="101000" sy="101000" algn="ctr" rotWithShape="0">
              <a:schemeClr val="accent1">
                <a:lumMod val="75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FF1BC92D-C6DB-4406-A225-25727EDB9236}"/>
              </a:ext>
            </a:extLst>
          </p:cNvPr>
          <p:cNvGrpSpPr/>
          <p:nvPr/>
        </p:nvGrpSpPr>
        <p:grpSpPr>
          <a:xfrm>
            <a:off x="5757420" y="1711393"/>
            <a:ext cx="2196445" cy="471092"/>
            <a:chOff x="5905261" y="1405232"/>
            <a:chExt cx="2196445" cy="471092"/>
          </a:xfrm>
        </p:grpSpPr>
        <p:sp>
          <p:nvSpPr>
            <p:cNvPr id="8" name="矩形: 对角圆角 7">
              <a:extLst>
                <a:ext uri="{FF2B5EF4-FFF2-40B4-BE49-F238E27FC236}">
                  <a16:creationId xmlns:a16="http://schemas.microsoft.com/office/drawing/2014/main" id="{B0C44E76-9A8C-415C-876B-7FDF26345509}"/>
                </a:ext>
              </a:extLst>
            </p:cNvPr>
            <p:cNvSpPr/>
            <p:nvPr/>
          </p:nvSpPr>
          <p:spPr>
            <a:xfrm>
              <a:off x="5905261" y="1405232"/>
              <a:ext cx="2196445" cy="461665"/>
            </a:xfrm>
            <a:prstGeom prst="round2DiagRect">
              <a:avLst>
                <a:gd name="adj1" fmla="val 50000"/>
                <a:gd name="adj2"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7EDA982A-4A2A-4DBF-9A09-454994D5F08F}"/>
                </a:ext>
              </a:extLst>
            </p:cNvPr>
            <p:cNvSpPr txBox="1"/>
            <p:nvPr/>
          </p:nvSpPr>
          <p:spPr>
            <a:xfrm>
              <a:off x="6449484" y="1414659"/>
              <a:ext cx="110799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latin typeface="+mj-ea"/>
                  <a:ea typeface="+mj-ea"/>
                  <a:cs typeface="OPPOSans H" panose="00020600040101010101" pitchFamily="18" charset="-122"/>
                </a:rPr>
                <a:t>关键词</a:t>
              </a:r>
              <a:endParaRPr kumimoji="0" lang="zh-CN" altLang="en-US" sz="2400" b="0" i="0" u="none" strike="noStrike" kern="1200" cap="none" spc="0" normalizeH="0" baseline="0" noProof="0" dirty="0">
                <a:ln>
                  <a:noFill/>
                </a:ln>
                <a:solidFill>
                  <a:schemeClr val="bg1"/>
                </a:solidFill>
                <a:effectLst/>
                <a:uLnTx/>
                <a:uFillTx/>
                <a:latin typeface="+mj-ea"/>
                <a:ea typeface="+mj-ea"/>
                <a:cs typeface="OPPOSans H" panose="00020600040101010101" pitchFamily="18" charset="-122"/>
              </a:endParaRPr>
            </a:p>
          </p:txBody>
        </p:sp>
      </p:grpSp>
      <p:grpSp>
        <p:nvGrpSpPr>
          <p:cNvPr id="10" name="组合 9">
            <a:extLst>
              <a:ext uri="{FF2B5EF4-FFF2-40B4-BE49-F238E27FC236}">
                <a16:creationId xmlns:a16="http://schemas.microsoft.com/office/drawing/2014/main" id="{3CA90203-32DA-464C-BE49-A4D2278C6A3C}"/>
              </a:ext>
            </a:extLst>
          </p:cNvPr>
          <p:cNvGrpSpPr/>
          <p:nvPr/>
        </p:nvGrpSpPr>
        <p:grpSpPr>
          <a:xfrm>
            <a:off x="9040459" y="1711393"/>
            <a:ext cx="2196445" cy="471092"/>
            <a:chOff x="5905261" y="1405232"/>
            <a:chExt cx="2196445" cy="471092"/>
          </a:xfrm>
        </p:grpSpPr>
        <p:sp>
          <p:nvSpPr>
            <p:cNvPr id="11" name="矩形: 对角圆角 10">
              <a:extLst>
                <a:ext uri="{FF2B5EF4-FFF2-40B4-BE49-F238E27FC236}">
                  <a16:creationId xmlns:a16="http://schemas.microsoft.com/office/drawing/2014/main" id="{163BC78E-D767-4DCD-9971-4E3871C47968}"/>
                </a:ext>
              </a:extLst>
            </p:cNvPr>
            <p:cNvSpPr/>
            <p:nvPr/>
          </p:nvSpPr>
          <p:spPr>
            <a:xfrm>
              <a:off x="5905261" y="1405232"/>
              <a:ext cx="2196445" cy="461665"/>
            </a:xfrm>
            <a:prstGeom prst="round2DiagRect">
              <a:avLst>
                <a:gd name="adj1" fmla="val 50000"/>
                <a:gd name="adj2"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48F6FF2-8AB8-40F0-A285-4EB195E702E2}"/>
                </a:ext>
              </a:extLst>
            </p:cNvPr>
            <p:cNvSpPr txBox="1"/>
            <p:nvPr/>
          </p:nvSpPr>
          <p:spPr>
            <a:xfrm>
              <a:off x="6449484" y="1414659"/>
              <a:ext cx="110799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j-ea"/>
                  <a:ea typeface="+mj-ea"/>
                  <a:cs typeface="OPPOSans H" panose="00020600040101010101" pitchFamily="18" charset="-122"/>
                </a:rPr>
                <a:t>关键词</a:t>
              </a:r>
            </a:p>
          </p:txBody>
        </p:sp>
      </p:grpSp>
      <p:sp>
        <p:nvSpPr>
          <p:cNvPr id="13" name="文本框 12">
            <a:extLst>
              <a:ext uri="{FF2B5EF4-FFF2-40B4-BE49-F238E27FC236}">
                <a16:creationId xmlns:a16="http://schemas.microsoft.com/office/drawing/2014/main" id="{0CDD81B5-AEFA-43BA-984B-D5C11AF0AB72}"/>
              </a:ext>
            </a:extLst>
          </p:cNvPr>
          <p:cNvSpPr txBox="1"/>
          <p:nvPr/>
        </p:nvSpPr>
        <p:spPr>
          <a:xfrm>
            <a:off x="6192559" y="2419034"/>
            <a:ext cx="146706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14" name="文本框 13">
            <a:extLst>
              <a:ext uri="{FF2B5EF4-FFF2-40B4-BE49-F238E27FC236}">
                <a16:creationId xmlns:a16="http://schemas.microsoft.com/office/drawing/2014/main" id="{D1C28175-C6FC-4692-8B53-07FF417D8AFE}"/>
              </a:ext>
            </a:extLst>
          </p:cNvPr>
          <p:cNvSpPr txBox="1"/>
          <p:nvPr/>
        </p:nvSpPr>
        <p:spPr>
          <a:xfrm>
            <a:off x="5818356" y="2770366"/>
            <a:ext cx="2215474" cy="1037272"/>
          </a:xfrm>
          <a:prstGeom prst="rect">
            <a:avLst/>
          </a:prstGeom>
          <a:noFill/>
          <a:effectLst/>
        </p:spPr>
        <p:txBody>
          <a:bodyPr wrap="square" lIns="91440" tIns="45720" rIns="91440" bIns="45720" rtlCol="0">
            <a:spAutoFit/>
          </a:bodyPr>
          <a:lstStyle/>
          <a:p>
            <a:pPr marL="0" marR="0" lvl="0" indent="0" algn="ctr" defTabSz="914400" rtl="0" eaLnBrk="1" fontAlgn="auto" latinLnBrk="0" hangingPunct="1">
              <a:lnSpc>
                <a:spcPct val="130000"/>
              </a:lnSpc>
              <a:buClrTx/>
              <a:buSzTx/>
              <a:buFontTx/>
              <a:buNone/>
              <a:tabLst/>
              <a:defRPr/>
            </a:pPr>
            <a:r>
              <a:rPr kumimoji="0" lang="zh-CN" altLang="en-US"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rPr>
              <a:t>在这里输入你的正文，阐述与关键词标题相关的具体内容，若字数太多酌情先删减文案，再缩小字号</a:t>
            </a:r>
            <a:endParaRPr kumimoji="0" lang="en-US" altLang="zh-CN"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15" name="文本框 14">
            <a:extLst>
              <a:ext uri="{FF2B5EF4-FFF2-40B4-BE49-F238E27FC236}">
                <a16:creationId xmlns:a16="http://schemas.microsoft.com/office/drawing/2014/main" id="{3292FB90-2C5B-4802-8972-C53997DEF774}"/>
              </a:ext>
            </a:extLst>
          </p:cNvPr>
          <p:cNvSpPr txBox="1"/>
          <p:nvPr/>
        </p:nvSpPr>
        <p:spPr>
          <a:xfrm>
            <a:off x="9389106" y="2419034"/>
            <a:ext cx="146706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17" name="文本框 16">
            <a:extLst>
              <a:ext uri="{FF2B5EF4-FFF2-40B4-BE49-F238E27FC236}">
                <a16:creationId xmlns:a16="http://schemas.microsoft.com/office/drawing/2014/main" id="{10C78B5D-536D-4AFC-9431-8FF92C4AFA63}"/>
              </a:ext>
            </a:extLst>
          </p:cNvPr>
          <p:cNvSpPr txBox="1"/>
          <p:nvPr/>
        </p:nvSpPr>
        <p:spPr>
          <a:xfrm>
            <a:off x="9014903" y="2770366"/>
            <a:ext cx="2215474" cy="1037272"/>
          </a:xfrm>
          <a:prstGeom prst="rect">
            <a:avLst/>
          </a:prstGeom>
          <a:noFill/>
          <a:effectLst/>
        </p:spPr>
        <p:txBody>
          <a:bodyPr wrap="square" lIns="91440" tIns="45720" rIns="91440" bIns="45720" rtlCol="0">
            <a:spAutoFit/>
          </a:bodyPr>
          <a:lstStyle/>
          <a:p>
            <a:pPr marL="0" marR="0" lvl="0" indent="0" algn="ctr" defTabSz="914400" rtl="0" eaLnBrk="1" fontAlgn="auto" latinLnBrk="0" hangingPunct="1">
              <a:lnSpc>
                <a:spcPct val="130000"/>
              </a:lnSpc>
              <a:buClrTx/>
              <a:buSzTx/>
              <a:buFontTx/>
              <a:buNone/>
              <a:tabLst/>
              <a:defRPr/>
            </a:pPr>
            <a:r>
              <a:rPr kumimoji="0" lang="zh-CN" altLang="en-US"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rPr>
              <a:t>在这里输入你的正文，阐述与关键词标题相关的具体内容，若字数太多酌情先删减文案，再缩小字号</a:t>
            </a:r>
            <a:endParaRPr kumimoji="0" lang="en-US" altLang="zh-CN"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grpSp>
        <p:nvGrpSpPr>
          <p:cNvPr id="19" name="组合 18">
            <a:extLst>
              <a:ext uri="{FF2B5EF4-FFF2-40B4-BE49-F238E27FC236}">
                <a16:creationId xmlns:a16="http://schemas.microsoft.com/office/drawing/2014/main" id="{DE1F1826-1588-427F-B081-4DF3F33783F4}"/>
              </a:ext>
            </a:extLst>
          </p:cNvPr>
          <p:cNvGrpSpPr/>
          <p:nvPr/>
        </p:nvGrpSpPr>
        <p:grpSpPr>
          <a:xfrm>
            <a:off x="-37623" y="1938044"/>
            <a:ext cx="4995097" cy="3829830"/>
            <a:chOff x="707203" y="1593070"/>
            <a:chExt cx="4995097" cy="3829830"/>
          </a:xfrm>
        </p:grpSpPr>
        <p:pic>
          <p:nvPicPr>
            <p:cNvPr id="20" name="图片 19" descr="电脑萤幕&#10;&#10;描述已自动生成">
              <a:extLst>
                <a:ext uri="{FF2B5EF4-FFF2-40B4-BE49-F238E27FC236}">
                  <a16:creationId xmlns:a16="http://schemas.microsoft.com/office/drawing/2014/main" id="{79085657-883D-4953-B9C5-700293E79D7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5632"/>
            <a:stretch/>
          </p:blipFill>
          <p:spPr>
            <a:xfrm>
              <a:off x="707203" y="1593070"/>
              <a:ext cx="4995097" cy="3829830"/>
            </a:xfrm>
            <a:prstGeom prst="rect">
              <a:avLst/>
            </a:prstGeom>
            <a:effectLst>
              <a:reflection blurRad="50800" stA="26000" endPos="19000" dir="5400000" sy="-100000" algn="bl" rotWithShape="0"/>
            </a:effectLst>
          </p:spPr>
        </p:pic>
        <p:pic>
          <p:nvPicPr>
            <p:cNvPr id="21" name="图片 20" descr="人拿着笔记本电脑&#10;&#10;描述已自动生成">
              <a:extLst>
                <a:ext uri="{FF2B5EF4-FFF2-40B4-BE49-F238E27FC236}">
                  <a16:creationId xmlns:a16="http://schemas.microsoft.com/office/drawing/2014/main" id="{900DDCEB-99B7-4C96-B233-C51C21DBFF24}"/>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5300"/>
                      </a14:imgEffect>
                      <a14:imgEffect>
                        <a14:brightnessContrast bright="-20000" contrast="-40000"/>
                      </a14:imgEffect>
                    </a14:imgLayer>
                  </a14:imgProps>
                </a:ext>
                <a:ext uri="{28A0092B-C50C-407E-A947-70E740481C1C}">
                  <a14:useLocalDpi xmlns:a14="http://schemas.microsoft.com/office/drawing/2010/main"/>
                </a:ext>
              </a:extLst>
            </a:blip>
            <a:srcRect/>
            <a:stretch/>
          </p:blipFill>
          <p:spPr>
            <a:xfrm>
              <a:off x="1300163" y="1747839"/>
              <a:ext cx="4241022" cy="2404480"/>
            </a:xfrm>
            <a:prstGeom prst="rect">
              <a:avLst/>
            </a:prstGeom>
          </p:spPr>
        </p:pic>
      </p:grpSp>
      <p:sp>
        <p:nvSpPr>
          <p:cNvPr id="22" name="文本框 21">
            <a:extLst>
              <a:ext uri="{FF2B5EF4-FFF2-40B4-BE49-F238E27FC236}">
                <a16:creationId xmlns:a16="http://schemas.microsoft.com/office/drawing/2014/main" id="{E984C25A-B31D-4AD7-8C15-77CFBC4783DF}"/>
              </a:ext>
            </a:extLst>
          </p:cNvPr>
          <p:cNvSpPr txBox="1"/>
          <p:nvPr/>
        </p:nvSpPr>
        <p:spPr>
          <a:xfrm>
            <a:off x="6192559" y="4203484"/>
            <a:ext cx="146706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23" name="文本框 22">
            <a:extLst>
              <a:ext uri="{FF2B5EF4-FFF2-40B4-BE49-F238E27FC236}">
                <a16:creationId xmlns:a16="http://schemas.microsoft.com/office/drawing/2014/main" id="{C4E4EA0D-4FDA-405B-A815-2FA9A012431D}"/>
              </a:ext>
            </a:extLst>
          </p:cNvPr>
          <p:cNvSpPr txBox="1"/>
          <p:nvPr/>
        </p:nvSpPr>
        <p:spPr>
          <a:xfrm>
            <a:off x="5818356" y="4554816"/>
            <a:ext cx="2215474" cy="1037272"/>
          </a:xfrm>
          <a:prstGeom prst="rect">
            <a:avLst/>
          </a:prstGeom>
          <a:noFill/>
          <a:effectLst/>
        </p:spPr>
        <p:txBody>
          <a:bodyPr wrap="square" lIns="91440" tIns="45720" rIns="91440" bIns="45720" rtlCol="0">
            <a:spAutoFit/>
          </a:bodyPr>
          <a:lstStyle/>
          <a:p>
            <a:pPr marL="0" marR="0" lvl="0" indent="0" algn="ctr" defTabSz="914400" rtl="0" eaLnBrk="1" fontAlgn="auto" latinLnBrk="0" hangingPunct="1">
              <a:lnSpc>
                <a:spcPct val="130000"/>
              </a:lnSpc>
              <a:buClrTx/>
              <a:buSzTx/>
              <a:buFontTx/>
              <a:buNone/>
              <a:tabLst/>
              <a:defRPr/>
            </a:pPr>
            <a:r>
              <a:rPr kumimoji="0" lang="zh-CN" altLang="en-US"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rPr>
              <a:t>在这里输入你的正文，阐述与关键词标题相关的具体内容，若字数太多酌情先删减文案，再缩小字号</a:t>
            </a:r>
            <a:endParaRPr kumimoji="0" lang="en-US" altLang="zh-CN"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24" name="文本框 23">
            <a:extLst>
              <a:ext uri="{FF2B5EF4-FFF2-40B4-BE49-F238E27FC236}">
                <a16:creationId xmlns:a16="http://schemas.microsoft.com/office/drawing/2014/main" id="{C5BF1B01-AB71-48F1-A138-C6069DB6A2A6}"/>
              </a:ext>
            </a:extLst>
          </p:cNvPr>
          <p:cNvSpPr txBox="1"/>
          <p:nvPr/>
        </p:nvSpPr>
        <p:spPr>
          <a:xfrm>
            <a:off x="9389106" y="4203484"/>
            <a:ext cx="146706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sp>
        <p:nvSpPr>
          <p:cNvPr id="25" name="文本框 24">
            <a:extLst>
              <a:ext uri="{FF2B5EF4-FFF2-40B4-BE49-F238E27FC236}">
                <a16:creationId xmlns:a16="http://schemas.microsoft.com/office/drawing/2014/main" id="{341FEE5C-B0AF-4773-B7DF-310C77DEF187}"/>
              </a:ext>
            </a:extLst>
          </p:cNvPr>
          <p:cNvSpPr txBox="1"/>
          <p:nvPr/>
        </p:nvSpPr>
        <p:spPr>
          <a:xfrm>
            <a:off x="9014903" y="4554816"/>
            <a:ext cx="2215474" cy="1037272"/>
          </a:xfrm>
          <a:prstGeom prst="rect">
            <a:avLst/>
          </a:prstGeom>
          <a:noFill/>
          <a:effectLst/>
        </p:spPr>
        <p:txBody>
          <a:bodyPr wrap="square" lIns="91440" tIns="45720" rIns="91440" bIns="45720" rtlCol="0">
            <a:spAutoFit/>
          </a:bodyPr>
          <a:lstStyle/>
          <a:p>
            <a:pPr marL="0" marR="0" lvl="0" indent="0" algn="ctr" defTabSz="914400" rtl="0" eaLnBrk="1" fontAlgn="auto" latinLnBrk="0" hangingPunct="1">
              <a:lnSpc>
                <a:spcPct val="130000"/>
              </a:lnSpc>
              <a:buClrTx/>
              <a:buSzTx/>
              <a:buFontTx/>
              <a:buNone/>
              <a:tabLst/>
              <a:defRPr/>
            </a:pPr>
            <a:r>
              <a:rPr kumimoji="0" lang="zh-CN" altLang="en-US"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rPr>
              <a:t>在这里输入你的正文，阐述与关键词标题相关的具体内容，若字数太多酌情先删减文案，再缩小字号</a:t>
            </a:r>
            <a:endParaRPr kumimoji="0" lang="en-US" altLang="zh-CN"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cxnSp>
        <p:nvCxnSpPr>
          <p:cNvPr id="26" name="直接连接符 25">
            <a:extLst>
              <a:ext uri="{FF2B5EF4-FFF2-40B4-BE49-F238E27FC236}">
                <a16:creationId xmlns:a16="http://schemas.microsoft.com/office/drawing/2014/main" id="{F4DCD592-B231-4331-BF0A-8178A8AA536E}"/>
              </a:ext>
            </a:extLst>
          </p:cNvPr>
          <p:cNvCxnSpPr>
            <a:cxnSpLocks/>
          </p:cNvCxnSpPr>
          <p:nvPr/>
        </p:nvCxnSpPr>
        <p:spPr>
          <a:xfrm>
            <a:off x="6214103" y="4024308"/>
            <a:ext cx="1283081" cy="0"/>
          </a:xfrm>
          <a:prstGeom prst="line">
            <a:avLst/>
          </a:prstGeom>
          <a:ln>
            <a:gradFill flip="none" rotWithShape="1">
              <a:gsLst>
                <a:gs pos="0">
                  <a:schemeClr val="accent1">
                    <a:lumMod val="5000"/>
                    <a:lumOff val="95000"/>
                    <a:alpha val="0"/>
                  </a:schemeClr>
                </a:gs>
                <a:gs pos="50000">
                  <a:schemeClr val="accent1"/>
                </a:gs>
                <a:gs pos="100000">
                  <a:schemeClr val="accent1">
                    <a:lumMod val="30000"/>
                    <a:lumOff val="70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44BF0011-AC0E-4F47-B89A-AA7973A12713}"/>
              </a:ext>
            </a:extLst>
          </p:cNvPr>
          <p:cNvCxnSpPr>
            <a:cxnSpLocks/>
          </p:cNvCxnSpPr>
          <p:nvPr/>
        </p:nvCxnSpPr>
        <p:spPr>
          <a:xfrm>
            <a:off x="9497141" y="4024308"/>
            <a:ext cx="1283081" cy="0"/>
          </a:xfrm>
          <a:prstGeom prst="line">
            <a:avLst/>
          </a:prstGeom>
          <a:ln>
            <a:gradFill flip="none" rotWithShape="1">
              <a:gsLst>
                <a:gs pos="0">
                  <a:schemeClr val="accent1">
                    <a:lumMod val="5000"/>
                    <a:lumOff val="95000"/>
                    <a:alpha val="0"/>
                  </a:schemeClr>
                </a:gs>
                <a:gs pos="50000">
                  <a:schemeClr val="accent1"/>
                </a:gs>
                <a:gs pos="100000">
                  <a:schemeClr val="accent1">
                    <a:lumMod val="30000"/>
                    <a:lumOff val="70000"/>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7344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7000"/>
              </a:schemeClr>
            </a:gs>
            <a:gs pos="71000">
              <a:schemeClr val="accent1">
                <a:lumMod val="20000"/>
                <a:lumOff val="80000"/>
                <a:alpha val="19000"/>
              </a:schemeClr>
            </a:gs>
          </a:gsLst>
          <a:lin ang="14400000" scaled="0"/>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3091F55C-CA4C-447D-AE88-854606073445}"/>
              </a:ext>
            </a:extLst>
          </p:cNvPr>
          <p:cNvSpPr txBox="1"/>
          <p:nvPr/>
        </p:nvSpPr>
        <p:spPr>
          <a:xfrm>
            <a:off x="2030660" y="407805"/>
            <a:ext cx="3504401" cy="307777"/>
          </a:xfrm>
          <a:prstGeom prst="rect">
            <a:avLst/>
          </a:prstGeom>
          <a:noFill/>
        </p:spPr>
        <p:txBody>
          <a:bodyPr wrap="square" rtlCol="0">
            <a:spAutoFit/>
          </a:bodyPr>
          <a:lstStyle>
            <a:defPPr>
              <a:defRPr lang="zh-CN"/>
            </a:defPPr>
            <a:lvl1pPr>
              <a:defRPr sz="3200" spc="600">
                <a:gradFill>
                  <a:gsLst>
                    <a:gs pos="0">
                      <a:srgbClr val="E00E0C"/>
                    </a:gs>
                    <a:gs pos="54000">
                      <a:srgbClr val="E74315"/>
                    </a:gs>
                    <a:gs pos="100000">
                      <a:srgbClr val="F08621"/>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1400" spc="300" dirty="0">
                <a:gradFill>
                  <a:gsLst>
                    <a:gs pos="0">
                      <a:schemeClr val="accent1">
                        <a:alpha val="20000"/>
                      </a:schemeClr>
                    </a:gs>
                    <a:gs pos="100000">
                      <a:schemeClr val="accent1">
                        <a:alpha val="0"/>
                      </a:schemeClr>
                    </a:gs>
                  </a:gsLst>
                  <a:lin ang="5400000" scaled="1"/>
                </a:gradFill>
              </a:rPr>
              <a:t>ZI WO PING JIA</a:t>
            </a:r>
            <a:endParaRPr lang="zh-CN" altLang="en-US" sz="1400" spc="300" dirty="0">
              <a:gradFill>
                <a:gsLst>
                  <a:gs pos="0">
                    <a:schemeClr val="accent1">
                      <a:alpha val="20000"/>
                    </a:schemeClr>
                  </a:gs>
                  <a:gs pos="100000">
                    <a:schemeClr val="accent1">
                      <a:alpha val="0"/>
                    </a:schemeClr>
                  </a:gs>
                </a:gsLst>
                <a:lin ang="5400000" scaled="1"/>
              </a:gradFill>
            </a:endParaRPr>
          </a:p>
        </p:txBody>
      </p:sp>
      <p:sp>
        <p:nvSpPr>
          <p:cNvPr id="18" name="标题 17">
            <a:extLst>
              <a:ext uri="{FF2B5EF4-FFF2-40B4-BE49-F238E27FC236}">
                <a16:creationId xmlns:a16="http://schemas.microsoft.com/office/drawing/2014/main" id="{E7F2B5DD-D9B8-4B67-BFE2-C1B9A81A565B}"/>
              </a:ext>
            </a:extLst>
          </p:cNvPr>
          <p:cNvSpPr>
            <a:spLocks noGrp="1"/>
          </p:cNvSpPr>
          <p:nvPr>
            <p:ph type="title"/>
          </p:nvPr>
        </p:nvSpPr>
        <p:spPr/>
        <p:txBody>
          <a:bodyPr/>
          <a:lstStyle/>
          <a:p>
            <a:r>
              <a:rPr lang="zh-CN" altLang="en-US" dirty="0"/>
              <a:t>自我评价</a:t>
            </a:r>
          </a:p>
        </p:txBody>
      </p:sp>
      <p:sp>
        <p:nvSpPr>
          <p:cNvPr id="50" name="任意形状 12">
            <a:extLst>
              <a:ext uri="{FF2B5EF4-FFF2-40B4-BE49-F238E27FC236}">
                <a16:creationId xmlns:a16="http://schemas.microsoft.com/office/drawing/2014/main" id="{BCEF787E-A009-49B4-B60C-5A6E1B5BBD7E}"/>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4" name="矩形: 圆角 33">
            <a:extLst>
              <a:ext uri="{FF2B5EF4-FFF2-40B4-BE49-F238E27FC236}">
                <a16:creationId xmlns:a16="http://schemas.microsoft.com/office/drawing/2014/main" id="{CB22BDF7-256A-43A7-8515-113BC9862722}"/>
              </a:ext>
            </a:extLst>
          </p:cNvPr>
          <p:cNvSpPr/>
          <p:nvPr/>
        </p:nvSpPr>
        <p:spPr>
          <a:xfrm>
            <a:off x="740031" y="1542868"/>
            <a:ext cx="3356658" cy="4209066"/>
          </a:xfrm>
          <a:prstGeom prst="roundRect">
            <a:avLst>
              <a:gd name="adj" fmla="val 9682"/>
            </a:avLst>
          </a:prstGeom>
          <a:solidFill>
            <a:schemeClr val="bg1"/>
          </a:solidFill>
          <a:ln>
            <a:noFill/>
          </a:ln>
          <a:effectLst>
            <a:outerShdw blurRad="228600" dist="38100" dir="5400000" sx="99000" sy="99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矩形: 圆角 34">
            <a:extLst>
              <a:ext uri="{FF2B5EF4-FFF2-40B4-BE49-F238E27FC236}">
                <a16:creationId xmlns:a16="http://schemas.microsoft.com/office/drawing/2014/main" id="{E94DCC95-BB91-4210-A561-D2C0E0483AB8}"/>
              </a:ext>
            </a:extLst>
          </p:cNvPr>
          <p:cNvSpPr/>
          <p:nvPr/>
        </p:nvSpPr>
        <p:spPr>
          <a:xfrm>
            <a:off x="1071144" y="2059026"/>
            <a:ext cx="2694432" cy="576784"/>
          </a:xfrm>
          <a:prstGeom prst="roundRect">
            <a:avLst>
              <a:gd name="adj" fmla="val 50000"/>
            </a:avLst>
          </a:prstGeom>
          <a:gradFill>
            <a:gsLst>
              <a:gs pos="0">
                <a:schemeClr val="accent1">
                  <a:lumMod val="60000"/>
                  <a:lumOff val="40000"/>
                </a:schemeClr>
              </a:gs>
              <a:gs pos="79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文本框 35">
            <a:extLst>
              <a:ext uri="{FF2B5EF4-FFF2-40B4-BE49-F238E27FC236}">
                <a16:creationId xmlns:a16="http://schemas.microsoft.com/office/drawing/2014/main" id="{D5BAD993-4FC8-44B9-BB96-7FB017E01300}"/>
              </a:ext>
            </a:extLst>
          </p:cNvPr>
          <p:cNvSpPr txBox="1"/>
          <p:nvPr/>
        </p:nvSpPr>
        <p:spPr>
          <a:xfrm>
            <a:off x="1193952" y="2116586"/>
            <a:ext cx="2448817" cy="461665"/>
          </a:xfrm>
          <a:prstGeom prst="rect">
            <a:avLst/>
          </a:prstGeom>
          <a:noFill/>
          <a:ln>
            <a:noFill/>
          </a:ln>
        </p:spPr>
        <p:txBody>
          <a:bodyPr wrap="square">
            <a:spAutoFit/>
          </a:bodyPr>
          <a:lstStyle/>
          <a:p>
            <a:pPr algn="ctr">
              <a:defRPr/>
            </a:pPr>
            <a:r>
              <a:rPr lang="zh-CN" altLang="en-US" sz="2400" dirty="0">
                <a:solidFill>
                  <a:schemeClr val="bg1"/>
                </a:solidFill>
                <a:latin typeface="+mj-ea"/>
                <a:ea typeface="+mj-ea"/>
              </a:rPr>
              <a:t>关键词标题</a:t>
            </a:r>
          </a:p>
        </p:txBody>
      </p:sp>
      <p:sp>
        <p:nvSpPr>
          <p:cNvPr id="37" name="文本框 36">
            <a:extLst>
              <a:ext uri="{FF2B5EF4-FFF2-40B4-BE49-F238E27FC236}">
                <a16:creationId xmlns:a16="http://schemas.microsoft.com/office/drawing/2014/main" id="{6ADE1394-8CC4-4D0C-AB9D-B98F7E41F9AE}"/>
              </a:ext>
            </a:extLst>
          </p:cNvPr>
          <p:cNvSpPr txBox="1"/>
          <p:nvPr/>
        </p:nvSpPr>
        <p:spPr>
          <a:xfrm>
            <a:off x="883943" y="2874989"/>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38" name="椭圆 37">
            <a:extLst>
              <a:ext uri="{FF2B5EF4-FFF2-40B4-BE49-F238E27FC236}">
                <a16:creationId xmlns:a16="http://schemas.microsoft.com/office/drawing/2014/main" id="{64B44146-7F7F-4147-924D-8A977392BF6C}"/>
              </a:ext>
            </a:extLst>
          </p:cNvPr>
          <p:cNvSpPr/>
          <p:nvPr/>
        </p:nvSpPr>
        <p:spPr>
          <a:xfrm>
            <a:off x="2113181" y="5350111"/>
            <a:ext cx="122679" cy="1226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椭圆 38">
            <a:extLst>
              <a:ext uri="{FF2B5EF4-FFF2-40B4-BE49-F238E27FC236}">
                <a16:creationId xmlns:a16="http://schemas.microsoft.com/office/drawing/2014/main" id="{2A22BDA4-3226-4DDA-90D5-1D049F397A02}"/>
              </a:ext>
            </a:extLst>
          </p:cNvPr>
          <p:cNvSpPr/>
          <p:nvPr/>
        </p:nvSpPr>
        <p:spPr>
          <a:xfrm>
            <a:off x="2357021" y="5350111"/>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椭圆 39">
            <a:extLst>
              <a:ext uri="{FF2B5EF4-FFF2-40B4-BE49-F238E27FC236}">
                <a16:creationId xmlns:a16="http://schemas.microsoft.com/office/drawing/2014/main" id="{9BB5A8F2-BFC9-4651-BEF2-7D2CFF051E37}"/>
              </a:ext>
            </a:extLst>
          </p:cNvPr>
          <p:cNvSpPr/>
          <p:nvPr/>
        </p:nvSpPr>
        <p:spPr>
          <a:xfrm>
            <a:off x="2600861" y="5350111"/>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文本框 40">
            <a:extLst>
              <a:ext uri="{FF2B5EF4-FFF2-40B4-BE49-F238E27FC236}">
                <a16:creationId xmlns:a16="http://schemas.microsoft.com/office/drawing/2014/main" id="{22F3F677-270D-4428-9989-8F56A8BFC672}"/>
              </a:ext>
            </a:extLst>
          </p:cNvPr>
          <p:cNvSpPr txBox="1"/>
          <p:nvPr/>
        </p:nvSpPr>
        <p:spPr>
          <a:xfrm>
            <a:off x="883943" y="3823929"/>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42" name="矩形: 圆角 41">
            <a:extLst>
              <a:ext uri="{FF2B5EF4-FFF2-40B4-BE49-F238E27FC236}">
                <a16:creationId xmlns:a16="http://schemas.microsoft.com/office/drawing/2014/main" id="{4D405EC0-E1C4-4F48-AFF1-2620316363E5}"/>
              </a:ext>
            </a:extLst>
          </p:cNvPr>
          <p:cNvSpPr/>
          <p:nvPr/>
        </p:nvSpPr>
        <p:spPr>
          <a:xfrm>
            <a:off x="4417671" y="1542868"/>
            <a:ext cx="3356658" cy="4209066"/>
          </a:xfrm>
          <a:prstGeom prst="roundRect">
            <a:avLst>
              <a:gd name="adj" fmla="val 9682"/>
            </a:avLst>
          </a:prstGeom>
          <a:solidFill>
            <a:schemeClr val="bg1"/>
          </a:solidFill>
          <a:ln>
            <a:noFill/>
          </a:ln>
          <a:effectLst>
            <a:outerShdw blurRad="228600" dist="38100" dir="5400000" sx="99000" sy="99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矩形: 圆角 42">
            <a:extLst>
              <a:ext uri="{FF2B5EF4-FFF2-40B4-BE49-F238E27FC236}">
                <a16:creationId xmlns:a16="http://schemas.microsoft.com/office/drawing/2014/main" id="{EB9C2145-F3D0-4836-93AC-AA9D0F0FD737}"/>
              </a:ext>
            </a:extLst>
          </p:cNvPr>
          <p:cNvSpPr/>
          <p:nvPr/>
        </p:nvSpPr>
        <p:spPr>
          <a:xfrm>
            <a:off x="4748784" y="2059026"/>
            <a:ext cx="2694432" cy="576784"/>
          </a:xfrm>
          <a:prstGeom prst="roundRect">
            <a:avLst>
              <a:gd name="adj" fmla="val 50000"/>
            </a:avLst>
          </a:prstGeom>
          <a:gradFill>
            <a:gsLst>
              <a:gs pos="0">
                <a:schemeClr val="accent1">
                  <a:lumMod val="60000"/>
                  <a:lumOff val="40000"/>
                </a:schemeClr>
              </a:gs>
              <a:gs pos="79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文本框 43">
            <a:extLst>
              <a:ext uri="{FF2B5EF4-FFF2-40B4-BE49-F238E27FC236}">
                <a16:creationId xmlns:a16="http://schemas.microsoft.com/office/drawing/2014/main" id="{25FFB905-F069-4F13-8911-27C7DF799535}"/>
              </a:ext>
            </a:extLst>
          </p:cNvPr>
          <p:cNvSpPr txBox="1"/>
          <p:nvPr/>
        </p:nvSpPr>
        <p:spPr>
          <a:xfrm>
            <a:off x="4871592" y="2116586"/>
            <a:ext cx="2448817" cy="461665"/>
          </a:xfrm>
          <a:prstGeom prst="rect">
            <a:avLst/>
          </a:prstGeom>
          <a:noFill/>
          <a:ln>
            <a:noFill/>
          </a:ln>
        </p:spPr>
        <p:txBody>
          <a:bodyPr wrap="square">
            <a:spAutoFit/>
          </a:bodyPr>
          <a:lstStyle/>
          <a:p>
            <a:pPr algn="ctr">
              <a:defRPr/>
            </a:pPr>
            <a:r>
              <a:rPr lang="zh-CN" altLang="en-US" sz="2400" dirty="0">
                <a:solidFill>
                  <a:schemeClr val="bg1"/>
                </a:solidFill>
                <a:latin typeface="+mj-ea"/>
                <a:ea typeface="+mj-ea"/>
              </a:rPr>
              <a:t>关键词标题</a:t>
            </a:r>
          </a:p>
        </p:txBody>
      </p:sp>
      <p:sp>
        <p:nvSpPr>
          <p:cNvPr id="45" name="文本框 44">
            <a:extLst>
              <a:ext uri="{FF2B5EF4-FFF2-40B4-BE49-F238E27FC236}">
                <a16:creationId xmlns:a16="http://schemas.microsoft.com/office/drawing/2014/main" id="{13EBF72B-7626-43AC-A428-1642AD43B66D}"/>
              </a:ext>
            </a:extLst>
          </p:cNvPr>
          <p:cNvSpPr txBox="1"/>
          <p:nvPr/>
        </p:nvSpPr>
        <p:spPr>
          <a:xfrm>
            <a:off x="4561583" y="2874989"/>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46" name="椭圆 45">
            <a:extLst>
              <a:ext uri="{FF2B5EF4-FFF2-40B4-BE49-F238E27FC236}">
                <a16:creationId xmlns:a16="http://schemas.microsoft.com/office/drawing/2014/main" id="{01B2265C-CD85-4944-AAB1-0F23AEDA41DB}"/>
              </a:ext>
            </a:extLst>
          </p:cNvPr>
          <p:cNvSpPr/>
          <p:nvPr/>
        </p:nvSpPr>
        <p:spPr>
          <a:xfrm>
            <a:off x="5790821" y="5350111"/>
            <a:ext cx="122679" cy="1226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椭圆 46">
            <a:extLst>
              <a:ext uri="{FF2B5EF4-FFF2-40B4-BE49-F238E27FC236}">
                <a16:creationId xmlns:a16="http://schemas.microsoft.com/office/drawing/2014/main" id="{D4003624-3D8B-456B-9337-5E8A12C2954C}"/>
              </a:ext>
            </a:extLst>
          </p:cNvPr>
          <p:cNvSpPr/>
          <p:nvPr/>
        </p:nvSpPr>
        <p:spPr>
          <a:xfrm>
            <a:off x="6034661" y="5350111"/>
            <a:ext cx="122679" cy="1226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椭圆 47">
            <a:extLst>
              <a:ext uri="{FF2B5EF4-FFF2-40B4-BE49-F238E27FC236}">
                <a16:creationId xmlns:a16="http://schemas.microsoft.com/office/drawing/2014/main" id="{4D13B4C4-D477-4547-ABDC-747866EB58C2}"/>
              </a:ext>
            </a:extLst>
          </p:cNvPr>
          <p:cNvSpPr/>
          <p:nvPr/>
        </p:nvSpPr>
        <p:spPr>
          <a:xfrm>
            <a:off x="6278501" y="5350111"/>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文本框 48">
            <a:extLst>
              <a:ext uri="{FF2B5EF4-FFF2-40B4-BE49-F238E27FC236}">
                <a16:creationId xmlns:a16="http://schemas.microsoft.com/office/drawing/2014/main" id="{421F5F84-5D5A-4B17-A5FC-F78AD902EF75}"/>
              </a:ext>
            </a:extLst>
          </p:cNvPr>
          <p:cNvSpPr txBox="1"/>
          <p:nvPr/>
        </p:nvSpPr>
        <p:spPr>
          <a:xfrm>
            <a:off x="4561583" y="3823929"/>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51" name="矩形: 圆角 50">
            <a:extLst>
              <a:ext uri="{FF2B5EF4-FFF2-40B4-BE49-F238E27FC236}">
                <a16:creationId xmlns:a16="http://schemas.microsoft.com/office/drawing/2014/main" id="{BEA23FC8-C7AD-4507-818E-AF4A1D821596}"/>
              </a:ext>
            </a:extLst>
          </p:cNvPr>
          <p:cNvSpPr/>
          <p:nvPr/>
        </p:nvSpPr>
        <p:spPr>
          <a:xfrm>
            <a:off x="8095311" y="1542868"/>
            <a:ext cx="3356658" cy="4209066"/>
          </a:xfrm>
          <a:prstGeom prst="roundRect">
            <a:avLst>
              <a:gd name="adj" fmla="val 9682"/>
            </a:avLst>
          </a:prstGeom>
          <a:solidFill>
            <a:schemeClr val="bg1"/>
          </a:solidFill>
          <a:ln>
            <a:noFill/>
          </a:ln>
          <a:effectLst>
            <a:outerShdw blurRad="228600" dist="38100" dir="5400000" sx="99000" sy="99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矩形: 圆角 51">
            <a:extLst>
              <a:ext uri="{FF2B5EF4-FFF2-40B4-BE49-F238E27FC236}">
                <a16:creationId xmlns:a16="http://schemas.microsoft.com/office/drawing/2014/main" id="{8B9D9FCE-8519-498F-96C4-0194DD945D4D}"/>
              </a:ext>
            </a:extLst>
          </p:cNvPr>
          <p:cNvSpPr/>
          <p:nvPr/>
        </p:nvSpPr>
        <p:spPr>
          <a:xfrm>
            <a:off x="8426424" y="2059026"/>
            <a:ext cx="2694432" cy="576784"/>
          </a:xfrm>
          <a:prstGeom prst="roundRect">
            <a:avLst>
              <a:gd name="adj" fmla="val 50000"/>
            </a:avLst>
          </a:prstGeom>
          <a:gradFill>
            <a:gsLst>
              <a:gs pos="0">
                <a:schemeClr val="accent1">
                  <a:lumMod val="60000"/>
                  <a:lumOff val="40000"/>
                </a:schemeClr>
              </a:gs>
              <a:gs pos="79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文本框 52">
            <a:extLst>
              <a:ext uri="{FF2B5EF4-FFF2-40B4-BE49-F238E27FC236}">
                <a16:creationId xmlns:a16="http://schemas.microsoft.com/office/drawing/2014/main" id="{EF83408C-1347-4BC4-8EFB-7286895B978A}"/>
              </a:ext>
            </a:extLst>
          </p:cNvPr>
          <p:cNvSpPr txBox="1"/>
          <p:nvPr/>
        </p:nvSpPr>
        <p:spPr>
          <a:xfrm>
            <a:off x="8549232" y="2116586"/>
            <a:ext cx="2448817" cy="461665"/>
          </a:xfrm>
          <a:prstGeom prst="rect">
            <a:avLst/>
          </a:prstGeom>
          <a:noFill/>
          <a:ln>
            <a:noFill/>
          </a:ln>
        </p:spPr>
        <p:txBody>
          <a:bodyPr wrap="square">
            <a:spAutoFit/>
          </a:bodyPr>
          <a:lstStyle/>
          <a:p>
            <a:pPr algn="ctr">
              <a:defRPr/>
            </a:pPr>
            <a:r>
              <a:rPr lang="zh-CN" altLang="en-US" sz="2400" dirty="0">
                <a:solidFill>
                  <a:schemeClr val="bg1"/>
                </a:solidFill>
                <a:latin typeface="+mj-ea"/>
                <a:ea typeface="+mj-ea"/>
              </a:rPr>
              <a:t>关键词标题</a:t>
            </a:r>
          </a:p>
        </p:txBody>
      </p:sp>
      <p:sp>
        <p:nvSpPr>
          <p:cNvPr id="54" name="文本框 53">
            <a:extLst>
              <a:ext uri="{FF2B5EF4-FFF2-40B4-BE49-F238E27FC236}">
                <a16:creationId xmlns:a16="http://schemas.microsoft.com/office/drawing/2014/main" id="{FC0F0E9A-0AC2-47D2-B9C2-7B8455C24716}"/>
              </a:ext>
            </a:extLst>
          </p:cNvPr>
          <p:cNvSpPr txBox="1"/>
          <p:nvPr/>
        </p:nvSpPr>
        <p:spPr>
          <a:xfrm>
            <a:off x="8239223" y="2874989"/>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
        <p:nvSpPr>
          <p:cNvPr id="55" name="椭圆 54">
            <a:extLst>
              <a:ext uri="{FF2B5EF4-FFF2-40B4-BE49-F238E27FC236}">
                <a16:creationId xmlns:a16="http://schemas.microsoft.com/office/drawing/2014/main" id="{8F427F4A-F47B-4B2C-B12B-4EB7D2488C03}"/>
              </a:ext>
            </a:extLst>
          </p:cNvPr>
          <p:cNvSpPr/>
          <p:nvPr/>
        </p:nvSpPr>
        <p:spPr>
          <a:xfrm>
            <a:off x="9468461" y="5350111"/>
            <a:ext cx="122679" cy="1226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椭圆 55">
            <a:extLst>
              <a:ext uri="{FF2B5EF4-FFF2-40B4-BE49-F238E27FC236}">
                <a16:creationId xmlns:a16="http://schemas.microsoft.com/office/drawing/2014/main" id="{35A1B3D8-7448-4F7F-A042-D82B5BCA4F81}"/>
              </a:ext>
            </a:extLst>
          </p:cNvPr>
          <p:cNvSpPr/>
          <p:nvPr/>
        </p:nvSpPr>
        <p:spPr>
          <a:xfrm>
            <a:off x="9712301" y="5350111"/>
            <a:ext cx="122679" cy="1226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椭圆 56">
            <a:extLst>
              <a:ext uri="{FF2B5EF4-FFF2-40B4-BE49-F238E27FC236}">
                <a16:creationId xmlns:a16="http://schemas.microsoft.com/office/drawing/2014/main" id="{2AF6E713-4CE0-4580-9DA9-35EC71EED062}"/>
              </a:ext>
            </a:extLst>
          </p:cNvPr>
          <p:cNvSpPr/>
          <p:nvPr/>
        </p:nvSpPr>
        <p:spPr>
          <a:xfrm>
            <a:off x="9956141" y="5350111"/>
            <a:ext cx="122679" cy="1226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文本框 57">
            <a:extLst>
              <a:ext uri="{FF2B5EF4-FFF2-40B4-BE49-F238E27FC236}">
                <a16:creationId xmlns:a16="http://schemas.microsoft.com/office/drawing/2014/main" id="{570E3CF0-5DA4-4D2E-BD55-5FA9F1234169}"/>
              </a:ext>
            </a:extLst>
          </p:cNvPr>
          <p:cNvSpPr txBox="1"/>
          <p:nvPr/>
        </p:nvSpPr>
        <p:spPr>
          <a:xfrm>
            <a:off x="8239223" y="3823929"/>
            <a:ext cx="3068834" cy="914609"/>
          </a:xfrm>
          <a:prstGeom prst="rect">
            <a:avLst/>
          </a:prstGeom>
          <a:noFill/>
          <a:ln>
            <a:noFill/>
          </a:ln>
        </p:spPr>
        <p:txBody>
          <a:bodyPr wrap="square">
            <a:spAutoFit/>
          </a:bodyPr>
          <a:lstStyle>
            <a:defPPr>
              <a:defRPr lang="en-US"/>
            </a:defPPr>
            <a:lvl1pPr marL="182563" indent="-182563">
              <a:lnSpc>
                <a:spcPct val="130000"/>
              </a:lnSpc>
              <a:buClr>
                <a:schemeClr val="accent1"/>
              </a:buClr>
              <a:buFont typeface="Arial" panose="020B0604020202020204" pitchFamily="34" charset="0"/>
              <a:buChar char="•"/>
              <a:defRPr sz="1400">
                <a:solidFill>
                  <a:schemeClr val="tx1">
                    <a:lumMod val="75000"/>
                    <a:lumOff val="25000"/>
                  </a:schemeClr>
                </a:solidFill>
                <a:latin typeface="+mn-ea"/>
              </a:defRPr>
            </a:lvl1pPr>
          </a:lstStyle>
          <a:p>
            <a:pPr algn="just">
              <a:lnSpc>
                <a:spcPct val="130000"/>
              </a:lnSpc>
            </a:pPr>
            <a:r>
              <a:rPr lang="zh-CN" altLang="en-US" sz="1400" dirty="0">
                <a:solidFill>
                  <a:schemeClr val="tx1">
                    <a:lumMod val="75000"/>
                    <a:lumOff val="25000"/>
                  </a:schemeClr>
                </a:solidFill>
                <a:latin typeface="+mn-ea"/>
              </a:rPr>
              <a:t>在这里输入你的正文阐述与关键词标题相关的具体内容，若字数太多酌情先删减文案，再缩小字号</a:t>
            </a:r>
          </a:p>
        </p:txBody>
      </p:sp>
    </p:spTree>
    <p:extLst>
      <p:ext uri="{BB962C8B-B14F-4D97-AF65-F5344CB8AC3E}">
        <p14:creationId xmlns:p14="http://schemas.microsoft.com/office/powerpoint/2010/main" val="1900164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7000"/>
              </a:schemeClr>
            </a:gs>
            <a:gs pos="71000">
              <a:schemeClr val="accent1">
                <a:lumMod val="20000"/>
                <a:lumOff val="80000"/>
                <a:alpha val="19000"/>
              </a:schemeClr>
            </a:gs>
          </a:gsLst>
          <a:lin ang="14400000" scaled="0"/>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3091F55C-CA4C-447D-AE88-854606073445}"/>
              </a:ext>
            </a:extLst>
          </p:cNvPr>
          <p:cNvSpPr txBox="1"/>
          <p:nvPr/>
        </p:nvSpPr>
        <p:spPr>
          <a:xfrm>
            <a:off x="2030660" y="407805"/>
            <a:ext cx="3504401" cy="307777"/>
          </a:xfrm>
          <a:prstGeom prst="rect">
            <a:avLst/>
          </a:prstGeom>
          <a:noFill/>
        </p:spPr>
        <p:txBody>
          <a:bodyPr wrap="square" rtlCol="0">
            <a:spAutoFit/>
          </a:bodyPr>
          <a:lstStyle>
            <a:defPPr>
              <a:defRPr lang="zh-CN"/>
            </a:defPPr>
            <a:lvl1pPr>
              <a:defRPr sz="3200" spc="600">
                <a:gradFill>
                  <a:gsLst>
                    <a:gs pos="0">
                      <a:srgbClr val="E00E0C"/>
                    </a:gs>
                    <a:gs pos="54000">
                      <a:srgbClr val="E74315"/>
                    </a:gs>
                    <a:gs pos="100000">
                      <a:srgbClr val="F08621"/>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1400" spc="300" dirty="0">
                <a:gradFill>
                  <a:gsLst>
                    <a:gs pos="0">
                      <a:schemeClr val="accent1">
                        <a:alpha val="20000"/>
                      </a:schemeClr>
                    </a:gs>
                    <a:gs pos="100000">
                      <a:schemeClr val="accent1">
                        <a:alpha val="0"/>
                      </a:schemeClr>
                    </a:gs>
                  </a:gsLst>
                  <a:lin ang="5400000" scaled="1"/>
                </a:gradFill>
              </a:rPr>
              <a:t>ZI WO PING JIA</a:t>
            </a:r>
            <a:endParaRPr lang="zh-CN" altLang="en-US" sz="1400" spc="300" dirty="0">
              <a:gradFill>
                <a:gsLst>
                  <a:gs pos="0">
                    <a:schemeClr val="accent1">
                      <a:alpha val="20000"/>
                    </a:schemeClr>
                  </a:gs>
                  <a:gs pos="100000">
                    <a:schemeClr val="accent1">
                      <a:alpha val="0"/>
                    </a:schemeClr>
                  </a:gs>
                </a:gsLst>
                <a:lin ang="5400000" scaled="1"/>
              </a:gradFill>
            </a:endParaRPr>
          </a:p>
        </p:txBody>
      </p:sp>
      <p:sp>
        <p:nvSpPr>
          <p:cNvPr id="18" name="标题 17">
            <a:extLst>
              <a:ext uri="{FF2B5EF4-FFF2-40B4-BE49-F238E27FC236}">
                <a16:creationId xmlns:a16="http://schemas.microsoft.com/office/drawing/2014/main" id="{E7F2B5DD-D9B8-4B67-BFE2-C1B9A81A565B}"/>
              </a:ext>
            </a:extLst>
          </p:cNvPr>
          <p:cNvSpPr>
            <a:spLocks noGrp="1"/>
          </p:cNvSpPr>
          <p:nvPr>
            <p:ph type="title"/>
          </p:nvPr>
        </p:nvSpPr>
        <p:spPr/>
        <p:txBody>
          <a:bodyPr/>
          <a:lstStyle/>
          <a:p>
            <a:r>
              <a:rPr lang="zh-CN" altLang="en-US" dirty="0"/>
              <a:t>自我评价</a:t>
            </a:r>
          </a:p>
        </p:txBody>
      </p:sp>
      <p:sp>
        <p:nvSpPr>
          <p:cNvPr id="50" name="任意形状 12">
            <a:extLst>
              <a:ext uri="{FF2B5EF4-FFF2-40B4-BE49-F238E27FC236}">
                <a16:creationId xmlns:a16="http://schemas.microsoft.com/office/drawing/2014/main" id="{BCEF787E-A009-49B4-B60C-5A6E1B5BBD7E}"/>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5" name="梯形 4">
            <a:extLst>
              <a:ext uri="{FF2B5EF4-FFF2-40B4-BE49-F238E27FC236}">
                <a16:creationId xmlns:a16="http://schemas.microsoft.com/office/drawing/2014/main" id="{9C8FE5E4-F85D-4D27-A401-22EB2FCC249C}"/>
              </a:ext>
            </a:extLst>
          </p:cNvPr>
          <p:cNvSpPr/>
          <p:nvPr/>
        </p:nvSpPr>
        <p:spPr>
          <a:xfrm>
            <a:off x="509932" y="3145116"/>
            <a:ext cx="11023256" cy="329889"/>
          </a:xfrm>
          <a:prstGeom prst="trapezoid">
            <a:avLst>
              <a:gd name="adj" fmla="val 321352"/>
            </a:avLst>
          </a:prstGeom>
          <a:gradFill>
            <a:gsLst>
              <a:gs pos="0">
                <a:schemeClr val="accent1">
                  <a:alpha val="0"/>
                  <a:lumMod val="98000"/>
                </a:schemeClr>
              </a:gs>
              <a:gs pos="100000">
                <a:schemeClr val="accent1">
                  <a:alpha val="32000"/>
                </a:schemeClr>
              </a:gs>
            </a:gsLst>
            <a:lin ang="5400000" scaled="1"/>
          </a:gradFill>
          <a:ln w="12700" cap="rnd">
            <a:gradFill>
              <a:gsLst>
                <a:gs pos="3000">
                  <a:schemeClr val="accent1">
                    <a:alpha val="0"/>
                  </a:schemeClr>
                </a:gs>
                <a:gs pos="100000">
                  <a:schemeClr val="accent1"/>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6" name="图片 5" descr="杯子里有咖啡&#10;&#10;描述已自动生成">
            <a:extLst>
              <a:ext uri="{FF2B5EF4-FFF2-40B4-BE49-F238E27FC236}">
                <a16:creationId xmlns:a16="http://schemas.microsoft.com/office/drawing/2014/main" id="{1B607F3B-2E50-435C-AD01-AF19695176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08489" y="2259088"/>
            <a:ext cx="906842" cy="1057418"/>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pic>
        <p:nvPicPr>
          <p:cNvPr id="7" name="图片 6" descr="桌子上放着杯子&#10;&#10;低可信度描述已自动生成">
            <a:extLst>
              <a:ext uri="{FF2B5EF4-FFF2-40B4-BE49-F238E27FC236}">
                <a16:creationId xmlns:a16="http://schemas.microsoft.com/office/drawing/2014/main" id="{57FD9080-D333-4E34-8842-031228508B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78159" y="2220003"/>
            <a:ext cx="878080" cy="1096503"/>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grpSp>
        <p:nvGrpSpPr>
          <p:cNvPr id="8" name="组合 7">
            <a:extLst>
              <a:ext uri="{FF2B5EF4-FFF2-40B4-BE49-F238E27FC236}">
                <a16:creationId xmlns:a16="http://schemas.microsoft.com/office/drawing/2014/main" id="{9C5CCFDF-1246-4D8E-9DDF-1F1CEC911414}"/>
              </a:ext>
            </a:extLst>
          </p:cNvPr>
          <p:cNvGrpSpPr/>
          <p:nvPr/>
        </p:nvGrpSpPr>
        <p:grpSpPr>
          <a:xfrm>
            <a:off x="5321674" y="1523348"/>
            <a:ext cx="1423987" cy="1786712"/>
            <a:chOff x="5384007" y="1423213"/>
            <a:chExt cx="1423987" cy="1786712"/>
          </a:xfrm>
          <a:effectLst>
            <a:reflection blurRad="12700" stA="46000" endPos="3000" dir="5400000" sy="-100000" algn="bl" rotWithShape="0"/>
          </a:effectLst>
        </p:grpSpPr>
        <p:pic>
          <p:nvPicPr>
            <p:cNvPr id="9" name="图片 8" descr="文本, 信件&#10;&#10;描述已自动生成">
              <a:extLst>
                <a:ext uri="{FF2B5EF4-FFF2-40B4-BE49-F238E27FC236}">
                  <a16:creationId xmlns:a16="http://schemas.microsoft.com/office/drawing/2014/main" id="{97554065-A7B7-4B82-83E1-9A7ACAC14A69}"/>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5459899" y="1527784"/>
              <a:ext cx="1207116" cy="1670287"/>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pic>
          <p:nvPicPr>
            <p:cNvPr id="10" name="图片 9" descr="屏幕上写着字&#10;&#10;中度可信度描述已自动生成">
              <a:extLst>
                <a:ext uri="{FF2B5EF4-FFF2-40B4-BE49-F238E27FC236}">
                  <a16:creationId xmlns:a16="http://schemas.microsoft.com/office/drawing/2014/main" id="{FA6A1820-4787-457B-8544-A7AB70DDD03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1273"/>
            <a:stretch/>
          </p:blipFill>
          <p:spPr>
            <a:xfrm>
              <a:off x="5384007" y="1423213"/>
              <a:ext cx="1423987" cy="1786712"/>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grpSp>
      <p:grpSp>
        <p:nvGrpSpPr>
          <p:cNvPr id="11" name="组合 10">
            <a:extLst>
              <a:ext uri="{FF2B5EF4-FFF2-40B4-BE49-F238E27FC236}">
                <a16:creationId xmlns:a16="http://schemas.microsoft.com/office/drawing/2014/main" id="{18F52D6E-BEA7-4F37-A746-C29111C0A541}"/>
              </a:ext>
            </a:extLst>
          </p:cNvPr>
          <p:cNvGrpSpPr/>
          <p:nvPr/>
        </p:nvGrpSpPr>
        <p:grpSpPr>
          <a:xfrm>
            <a:off x="3534859" y="1523348"/>
            <a:ext cx="1423987" cy="1786712"/>
            <a:chOff x="5384007" y="1423213"/>
            <a:chExt cx="1423987" cy="1786712"/>
          </a:xfrm>
          <a:effectLst>
            <a:reflection blurRad="12700" stA="46000" endPos="3000" dir="5400000" sy="-100000" algn="bl" rotWithShape="0"/>
          </a:effectLst>
        </p:grpSpPr>
        <p:pic>
          <p:nvPicPr>
            <p:cNvPr id="12" name="图片 11" descr="文本, 信件&#10;&#10;描述已自动生成">
              <a:extLst>
                <a:ext uri="{FF2B5EF4-FFF2-40B4-BE49-F238E27FC236}">
                  <a16:creationId xmlns:a16="http://schemas.microsoft.com/office/drawing/2014/main" id="{1DB26528-F969-4C05-9DD6-6FFB1FB49519}"/>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5459899" y="1527784"/>
              <a:ext cx="1207116" cy="1670287"/>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pic>
          <p:nvPicPr>
            <p:cNvPr id="13" name="图片 12" descr="屏幕上写着字&#10;&#10;中度可信度描述已自动生成">
              <a:extLst>
                <a:ext uri="{FF2B5EF4-FFF2-40B4-BE49-F238E27FC236}">
                  <a16:creationId xmlns:a16="http://schemas.microsoft.com/office/drawing/2014/main" id="{FD893868-E6CF-445E-8755-5EE626C7B42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1273"/>
            <a:stretch/>
          </p:blipFill>
          <p:spPr>
            <a:xfrm>
              <a:off x="5384007" y="1423213"/>
              <a:ext cx="1423987" cy="1786712"/>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grpSp>
      <p:grpSp>
        <p:nvGrpSpPr>
          <p:cNvPr id="14" name="组合 13">
            <a:extLst>
              <a:ext uri="{FF2B5EF4-FFF2-40B4-BE49-F238E27FC236}">
                <a16:creationId xmlns:a16="http://schemas.microsoft.com/office/drawing/2014/main" id="{9E7D93B5-6801-49A1-A2C1-1C019678D907}"/>
              </a:ext>
            </a:extLst>
          </p:cNvPr>
          <p:cNvGrpSpPr/>
          <p:nvPr/>
        </p:nvGrpSpPr>
        <p:grpSpPr>
          <a:xfrm>
            <a:off x="1748044" y="1523348"/>
            <a:ext cx="1423987" cy="1786712"/>
            <a:chOff x="5384007" y="1423213"/>
            <a:chExt cx="1423987" cy="1786712"/>
          </a:xfrm>
          <a:effectLst>
            <a:reflection blurRad="12700" stA="46000" endPos="3000" dir="5400000" sy="-100000" algn="bl" rotWithShape="0"/>
          </a:effectLst>
        </p:grpSpPr>
        <p:pic>
          <p:nvPicPr>
            <p:cNvPr id="15" name="图片 14" descr="文本, 信件&#10;&#10;描述已自动生成">
              <a:extLst>
                <a:ext uri="{FF2B5EF4-FFF2-40B4-BE49-F238E27FC236}">
                  <a16:creationId xmlns:a16="http://schemas.microsoft.com/office/drawing/2014/main" id="{ACB8ECA3-96CF-4395-89EB-ACCAF8DD331B}"/>
                </a:ext>
              </a:extLst>
            </p:cNvPr>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2046" b="95771" l="7358" r="96604">
                          <a14:foregroundMark x1="6981" y1="2729" x2="46038" y2="2046"/>
                          <a14:foregroundMark x1="46038" y1="2046" x2="90943" y2="4638"/>
                          <a14:foregroundMark x1="93774" y1="5048" x2="85849" y2="93997"/>
                          <a14:foregroundMark x1="85849" y1="93997" x2="10566" y2="93452"/>
                          <a14:foregroundMark x1="10566" y1="93452" x2="7358" y2="73397"/>
                          <a14:foregroundMark x1="7358" y1="73397" x2="10566" y2="6003"/>
                          <a14:foregroundMark x1="36038" y1="22510" x2="66604" y2="26603"/>
                          <a14:foregroundMark x1="96226" y1="3138" x2="95472" y2="94543"/>
                          <a14:foregroundMark x1="95472" y1="94543" x2="96792" y2="95771"/>
                        </a14:backgroundRemoval>
                      </a14:imgEffect>
                    </a14:imgLayer>
                  </a14:imgProps>
                </a:ext>
                <a:ext uri="{28A0092B-C50C-407E-A947-70E740481C1C}">
                  <a14:useLocalDpi xmlns:a14="http://schemas.microsoft.com/office/drawing/2010/main"/>
                </a:ext>
              </a:extLst>
            </a:blip>
            <a:srcRect/>
            <a:stretch/>
          </p:blipFill>
          <p:spPr>
            <a:xfrm>
              <a:off x="5459899" y="1527784"/>
              <a:ext cx="1207116" cy="1670287"/>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pic>
          <p:nvPicPr>
            <p:cNvPr id="17" name="图片 16" descr="屏幕上写着字&#10;&#10;中度可信度描述已自动生成">
              <a:extLst>
                <a:ext uri="{FF2B5EF4-FFF2-40B4-BE49-F238E27FC236}">
                  <a16:creationId xmlns:a16="http://schemas.microsoft.com/office/drawing/2014/main" id="{8B0E3CD7-10B9-4B56-8CC2-E2DD7B61499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1273"/>
            <a:stretch/>
          </p:blipFill>
          <p:spPr>
            <a:xfrm>
              <a:off x="5384007" y="1423213"/>
              <a:ext cx="1423987" cy="1786712"/>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grpSp>
      <p:pic>
        <p:nvPicPr>
          <p:cNvPr id="19" name="图片 18" descr="桌子上的玻璃花瓶&#10;&#10;描述已自动生成">
            <a:extLst>
              <a:ext uri="{FF2B5EF4-FFF2-40B4-BE49-F238E27FC236}">
                <a16:creationId xmlns:a16="http://schemas.microsoft.com/office/drawing/2014/main" id="{918D3173-636C-47C8-AAD4-55F23627025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619065" y="2184028"/>
            <a:ext cx="676011" cy="1126032"/>
          </a:xfrm>
          <a:prstGeom prst="rect">
            <a:avLst/>
          </a:prstGeom>
          <a:effectLst>
            <a:outerShdw blurRad="50800" dist="38100" dir="2700000" algn="tl" rotWithShape="0">
              <a:prstClr val="black">
                <a:alpha val="16000"/>
              </a:prstClr>
            </a:outerShdw>
            <a:reflection blurRad="6350" stA="48000" endPos="17000" dir="5400000" sy="-100000" algn="bl" rotWithShape="0"/>
          </a:effectLst>
        </p:spPr>
      </p:pic>
      <p:grpSp>
        <p:nvGrpSpPr>
          <p:cNvPr id="20" name="组合 19">
            <a:extLst>
              <a:ext uri="{FF2B5EF4-FFF2-40B4-BE49-F238E27FC236}">
                <a16:creationId xmlns:a16="http://schemas.microsoft.com/office/drawing/2014/main" id="{19B9115D-90EB-47A2-9DD4-193EABBE9562}"/>
              </a:ext>
            </a:extLst>
          </p:cNvPr>
          <p:cNvGrpSpPr/>
          <p:nvPr/>
        </p:nvGrpSpPr>
        <p:grpSpPr>
          <a:xfrm>
            <a:off x="1108523" y="3835773"/>
            <a:ext cx="3084512" cy="2286353"/>
            <a:chOff x="1306513" y="3665714"/>
            <a:chExt cx="3084512" cy="2286353"/>
          </a:xfrm>
        </p:grpSpPr>
        <p:sp>
          <p:nvSpPr>
            <p:cNvPr id="21" name="矩形: 圆顶角 20">
              <a:extLst>
                <a:ext uri="{FF2B5EF4-FFF2-40B4-BE49-F238E27FC236}">
                  <a16:creationId xmlns:a16="http://schemas.microsoft.com/office/drawing/2014/main" id="{B95158E1-0910-4EE0-A242-96E4582BD8F7}"/>
                </a:ext>
              </a:extLst>
            </p:cNvPr>
            <p:cNvSpPr/>
            <p:nvPr/>
          </p:nvSpPr>
          <p:spPr>
            <a:xfrm flipV="1">
              <a:off x="1306513" y="3671711"/>
              <a:ext cx="3081867" cy="2280356"/>
            </a:xfrm>
            <a:prstGeom prst="round2SameRect">
              <a:avLst>
                <a:gd name="adj1" fmla="val 8251"/>
                <a:gd name="adj2" fmla="val 0"/>
              </a:avLst>
            </a:prstGeom>
            <a:solidFill>
              <a:schemeClr val="bg1"/>
            </a:solidFill>
            <a:ln w="12700" cap="flat" cmpd="sng" algn="ctr">
              <a:noFill/>
              <a:prstDash val="solid"/>
              <a:miter lim="800000"/>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24B0F1BF-9BAE-4EBE-842C-66257A6F05F3}"/>
                </a:ext>
              </a:extLst>
            </p:cNvPr>
            <p:cNvSpPr/>
            <p:nvPr/>
          </p:nvSpPr>
          <p:spPr>
            <a:xfrm>
              <a:off x="1311275" y="3665714"/>
              <a:ext cx="3079750" cy="4571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B5F3713E-A8AC-40E4-B184-057C2C89684D}"/>
                </a:ext>
              </a:extLst>
            </p:cNvPr>
            <p:cNvGrpSpPr/>
            <p:nvPr/>
          </p:nvGrpSpPr>
          <p:grpSpPr>
            <a:xfrm>
              <a:off x="2662816" y="3916616"/>
              <a:ext cx="369259" cy="366504"/>
              <a:chOff x="3244771" y="3550733"/>
              <a:chExt cx="369259" cy="366504"/>
            </a:xfrm>
            <a:solidFill>
              <a:schemeClr val="accent1"/>
            </a:solidFill>
          </p:grpSpPr>
          <p:sp>
            <p:nvSpPr>
              <p:cNvPr id="32" name="任意多边形: 形状 31">
                <a:extLst>
                  <a:ext uri="{FF2B5EF4-FFF2-40B4-BE49-F238E27FC236}">
                    <a16:creationId xmlns:a16="http://schemas.microsoft.com/office/drawing/2014/main" id="{0FC3B775-40C6-455B-99DB-F9D344BA050E}"/>
                  </a:ext>
                </a:extLst>
              </p:cNvPr>
              <p:cNvSpPr/>
              <p:nvPr/>
            </p:nvSpPr>
            <p:spPr>
              <a:xfrm>
                <a:off x="3244771" y="3550733"/>
                <a:ext cx="369259" cy="366504"/>
              </a:xfrm>
              <a:custGeom>
                <a:avLst/>
                <a:gdLst>
                  <a:gd name="connsiteX0" fmla="*/ 441662 w 455576"/>
                  <a:gd name="connsiteY0" fmla="*/ 197998 h 452177"/>
                  <a:gd name="connsiteX1" fmla="*/ 439383 w 455576"/>
                  <a:gd name="connsiteY1" fmla="*/ 195529 h 452177"/>
                  <a:gd name="connsiteX2" fmla="*/ 257665 w 455576"/>
                  <a:gd name="connsiteY2" fmla="*/ 12529 h 452177"/>
                  <a:gd name="connsiteX3" fmla="*/ 195850 w 455576"/>
                  <a:gd name="connsiteY3" fmla="*/ 12505 h 452177"/>
                  <a:gd name="connsiteX4" fmla="*/ 195826 w 455576"/>
                  <a:gd name="connsiteY4" fmla="*/ 12529 h 452177"/>
                  <a:gd name="connsiteX5" fmla="*/ 14191 w 455576"/>
                  <a:gd name="connsiteY5" fmla="*/ 195458 h 452177"/>
                  <a:gd name="connsiteX6" fmla="*/ 9894 w 455576"/>
                  <a:gd name="connsiteY6" fmla="*/ 200467 h 452177"/>
                  <a:gd name="connsiteX7" fmla="*/ 11948 w 455576"/>
                  <a:gd name="connsiteY7" fmla="*/ 256561 h 452177"/>
                  <a:gd name="connsiteX8" fmla="*/ 38967 w 455576"/>
                  <a:gd name="connsiteY8" fmla="*/ 267174 h 452177"/>
                  <a:gd name="connsiteX9" fmla="*/ 40463 w 455576"/>
                  <a:gd name="connsiteY9" fmla="*/ 267174 h 452177"/>
                  <a:gd name="connsiteX10" fmla="*/ 40463 w 455576"/>
                  <a:gd name="connsiteY10" fmla="*/ 402806 h 452177"/>
                  <a:gd name="connsiteX11" fmla="*/ 89564 w 455576"/>
                  <a:gd name="connsiteY11" fmla="*/ 451895 h 452177"/>
                  <a:gd name="connsiteX12" fmla="*/ 364628 w 455576"/>
                  <a:gd name="connsiteY12" fmla="*/ 451895 h 452177"/>
                  <a:gd name="connsiteX13" fmla="*/ 413729 w 455576"/>
                  <a:gd name="connsiteY13" fmla="*/ 402806 h 452177"/>
                  <a:gd name="connsiteX14" fmla="*/ 413729 w 455576"/>
                  <a:gd name="connsiteY14" fmla="*/ 267209 h 452177"/>
                  <a:gd name="connsiteX15" fmla="*/ 415153 w 455576"/>
                  <a:gd name="connsiteY15" fmla="*/ 267209 h 452177"/>
                  <a:gd name="connsiteX16" fmla="*/ 454852 w 455576"/>
                  <a:gd name="connsiteY16" fmla="*/ 227535 h 452177"/>
                  <a:gd name="connsiteX17" fmla="*/ 441686 w 455576"/>
                  <a:gd name="connsiteY17" fmla="*/ 197998 h 452177"/>
                  <a:gd name="connsiteX18" fmla="*/ 358799 w 455576"/>
                  <a:gd name="connsiteY18" fmla="*/ 393547 h 452177"/>
                  <a:gd name="connsiteX19" fmla="*/ 271436 w 455576"/>
                  <a:gd name="connsiteY19" fmla="*/ 424591 h 452177"/>
                  <a:gd name="connsiteX20" fmla="*/ 182649 w 455576"/>
                  <a:gd name="connsiteY20" fmla="*/ 424591 h 452177"/>
                  <a:gd name="connsiteX21" fmla="*/ 95274 w 455576"/>
                  <a:gd name="connsiteY21" fmla="*/ 393547 h 452177"/>
                  <a:gd name="connsiteX22" fmla="*/ 95274 w 455576"/>
                  <a:gd name="connsiteY22" fmla="*/ 200325 h 452177"/>
                  <a:gd name="connsiteX23" fmla="*/ 181129 w 455576"/>
                  <a:gd name="connsiteY23" fmla="*/ 134402 h 452177"/>
                  <a:gd name="connsiteX24" fmla="*/ 272944 w 455576"/>
                  <a:gd name="connsiteY24" fmla="*/ 134402 h 452177"/>
                  <a:gd name="connsiteX25" fmla="*/ 358799 w 455576"/>
                  <a:gd name="connsiteY25" fmla="*/ 200325 h 45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5576" h="452177">
                    <a:moveTo>
                      <a:pt x="441662" y="197998"/>
                    </a:moveTo>
                    <a:cubicBezTo>
                      <a:pt x="440938" y="197144"/>
                      <a:pt x="440178" y="196324"/>
                      <a:pt x="439383" y="195529"/>
                    </a:cubicBezTo>
                    <a:lnTo>
                      <a:pt x="257665" y="12529"/>
                    </a:lnTo>
                    <a:cubicBezTo>
                      <a:pt x="240606" y="-4542"/>
                      <a:pt x="212921" y="-4554"/>
                      <a:pt x="195850" y="12505"/>
                    </a:cubicBezTo>
                    <a:cubicBezTo>
                      <a:pt x="195838" y="12517"/>
                      <a:pt x="195838" y="12517"/>
                      <a:pt x="195826" y="12529"/>
                    </a:cubicBezTo>
                    <a:lnTo>
                      <a:pt x="14191" y="195458"/>
                    </a:lnTo>
                    <a:cubicBezTo>
                      <a:pt x="12636" y="197013"/>
                      <a:pt x="11200" y="198687"/>
                      <a:pt x="9894" y="200467"/>
                    </a:cubicBezTo>
                    <a:cubicBezTo>
                      <a:pt x="-5029" y="216518"/>
                      <a:pt x="-4114" y="241638"/>
                      <a:pt x="11948" y="256561"/>
                    </a:cubicBezTo>
                    <a:cubicBezTo>
                      <a:pt x="19284" y="263387"/>
                      <a:pt x="28936" y="267174"/>
                      <a:pt x="38967" y="267174"/>
                    </a:cubicBezTo>
                    <a:lnTo>
                      <a:pt x="40463" y="267174"/>
                    </a:lnTo>
                    <a:lnTo>
                      <a:pt x="40463" y="402806"/>
                    </a:lnTo>
                    <a:cubicBezTo>
                      <a:pt x="40499" y="429909"/>
                      <a:pt x="62461" y="451859"/>
                      <a:pt x="89564" y="451895"/>
                    </a:cubicBezTo>
                    <a:lnTo>
                      <a:pt x="364628" y="451895"/>
                    </a:lnTo>
                    <a:cubicBezTo>
                      <a:pt x="391731" y="451871"/>
                      <a:pt x="413693" y="429909"/>
                      <a:pt x="413729" y="402806"/>
                    </a:cubicBezTo>
                    <a:lnTo>
                      <a:pt x="413729" y="267209"/>
                    </a:lnTo>
                    <a:lnTo>
                      <a:pt x="415153" y="267209"/>
                    </a:lnTo>
                    <a:cubicBezTo>
                      <a:pt x="437068" y="267221"/>
                      <a:pt x="454840" y="249449"/>
                      <a:pt x="454852" y="227535"/>
                    </a:cubicBezTo>
                    <a:cubicBezTo>
                      <a:pt x="454852" y="216269"/>
                      <a:pt x="450067" y="205525"/>
                      <a:pt x="441686" y="197998"/>
                    </a:cubicBezTo>
                    <a:close/>
                    <a:moveTo>
                      <a:pt x="358799" y="393547"/>
                    </a:moveTo>
                    <a:cubicBezTo>
                      <a:pt x="358799" y="429956"/>
                      <a:pt x="318851" y="424591"/>
                      <a:pt x="271436" y="424591"/>
                    </a:cubicBezTo>
                    <a:lnTo>
                      <a:pt x="182649" y="424591"/>
                    </a:lnTo>
                    <a:cubicBezTo>
                      <a:pt x="135234" y="424591"/>
                      <a:pt x="95274" y="429956"/>
                      <a:pt x="95274" y="393547"/>
                    </a:cubicBezTo>
                    <a:lnTo>
                      <a:pt x="95274" y="200325"/>
                    </a:lnTo>
                    <a:cubicBezTo>
                      <a:pt x="95274" y="163915"/>
                      <a:pt x="133714" y="134402"/>
                      <a:pt x="181129" y="134402"/>
                    </a:cubicBezTo>
                    <a:lnTo>
                      <a:pt x="272944" y="134402"/>
                    </a:lnTo>
                    <a:cubicBezTo>
                      <a:pt x="320359" y="134402"/>
                      <a:pt x="358799" y="163915"/>
                      <a:pt x="358799" y="200325"/>
                    </a:cubicBezTo>
                    <a:close/>
                  </a:path>
                </a:pathLst>
              </a:custGeom>
              <a:grpFill/>
              <a:ln w="118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0E3E46F-9A8A-484F-B7C7-7B701D32AB72}"/>
                  </a:ext>
                </a:extLst>
              </p:cNvPr>
              <p:cNvSpPr/>
              <p:nvPr/>
            </p:nvSpPr>
            <p:spPr>
              <a:xfrm>
                <a:off x="3360195" y="3695674"/>
                <a:ext cx="138320" cy="164752"/>
              </a:xfrm>
              <a:custGeom>
                <a:avLst/>
                <a:gdLst>
                  <a:gd name="connsiteX0" fmla="*/ 155754 w 170653"/>
                  <a:gd name="connsiteY0" fmla="*/ 33623 h 203264"/>
                  <a:gd name="connsiteX1" fmla="*/ 155754 w 170653"/>
                  <a:gd name="connsiteY1" fmla="*/ 186101 h 203264"/>
                  <a:gd name="connsiteX2" fmla="*/ 34866 w 170653"/>
                  <a:gd name="connsiteY2" fmla="*/ 186101 h 203264"/>
                  <a:gd name="connsiteX3" fmla="*/ 13497 w 170653"/>
                  <a:gd name="connsiteY3" fmla="*/ 160696 h 203264"/>
                  <a:gd name="connsiteX4" fmla="*/ 34866 w 170653"/>
                  <a:gd name="connsiteY4" fmla="*/ 135303 h 203264"/>
                  <a:gd name="connsiteX5" fmla="*/ 141520 w 170653"/>
                  <a:gd name="connsiteY5" fmla="*/ 135303 h 203264"/>
                  <a:gd name="connsiteX6" fmla="*/ 141520 w 170653"/>
                  <a:gd name="connsiteY6" fmla="*/ -282 h 203264"/>
                  <a:gd name="connsiteX7" fmla="*/ 27767 w 170653"/>
                  <a:gd name="connsiteY7" fmla="*/ -282 h 203264"/>
                  <a:gd name="connsiteX8" fmla="*/ -725 w 170653"/>
                  <a:gd name="connsiteY8" fmla="*/ 33588 h 203264"/>
                  <a:gd name="connsiteX9" fmla="*/ -725 w 170653"/>
                  <a:gd name="connsiteY9" fmla="*/ 169113 h 203264"/>
                  <a:gd name="connsiteX10" fmla="*/ 27707 w 170653"/>
                  <a:gd name="connsiteY10" fmla="*/ 202983 h 203264"/>
                  <a:gd name="connsiteX11" fmla="*/ 169929 w 170653"/>
                  <a:gd name="connsiteY11" fmla="*/ 202983 h 203264"/>
                  <a:gd name="connsiteX12" fmla="*/ 169929 w 170653"/>
                  <a:gd name="connsiteY12" fmla="*/ 33623 h 203264"/>
                  <a:gd name="connsiteX13" fmla="*/ 155683 w 170653"/>
                  <a:gd name="connsiteY13" fmla="*/ 33623 h 20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653" h="203264">
                    <a:moveTo>
                      <a:pt x="155754" y="33623"/>
                    </a:moveTo>
                    <a:lnTo>
                      <a:pt x="155754" y="186101"/>
                    </a:lnTo>
                    <a:lnTo>
                      <a:pt x="34866" y="186101"/>
                    </a:lnTo>
                    <a:cubicBezTo>
                      <a:pt x="23089" y="186101"/>
                      <a:pt x="13497" y="174729"/>
                      <a:pt x="13497" y="160696"/>
                    </a:cubicBezTo>
                    <a:cubicBezTo>
                      <a:pt x="13497" y="146664"/>
                      <a:pt x="22994" y="135303"/>
                      <a:pt x="34866" y="135303"/>
                    </a:cubicBezTo>
                    <a:lnTo>
                      <a:pt x="141520" y="135303"/>
                    </a:lnTo>
                    <a:lnTo>
                      <a:pt x="141520" y="-282"/>
                    </a:lnTo>
                    <a:lnTo>
                      <a:pt x="27767" y="-282"/>
                    </a:lnTo>
                    <a:cubicBezTo>
                      <a:pt x="12108" y="-282"/>
                      <a:pt x="-725" y="14973"/>
                      <a:pt x="-725" y="33588"/>
                    </a:cubicBezTo>
                    <a:lnTo>
                      <a:pt x="-725" y="169113"/>
                    </a:lnTo>
                    <a:cubicBezTo>
                      <a:pt x="-725" y="187740"/>
                      <a:pt x="12073" y="202983"/>
                      <a:pt x="27707" y="202983"/>
                    </a:cubicBezTo>
                    <a:lnTo>
                      <a:pt x="169929" y="202983"/>
                    </a:lnTo>
                    <a:lnTo>
                      <a:pt x="169929" y="33623"/>
                    </a:lnTo>
                    <a:lnTo>
                      <a:pt x="155683" y="33623"/>
                    </a:lnTo>
                  </a:path>
                </a:pathLst>
              </a:custGeom>
              <a:grpFill/>
              <a:ln w="118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6A1E1539-0FE4-46F5-9074-F9C999B9B5EE}"/>
                  </a:ext>
                </a:extLst>
              </p:cNvPr>
              <p:cNvSpPr/>
              <p:nvPr/>
            </p:nvSpPr>
            <p:spPr>
              <a:xfrm>
                <a:off x="3394806" y="3819253"/>
                <a:ext cx="80682" cy="13721"/>
              </a:xfrm>
              <a:custGeom>
                <a:avLst/>
                <a:gdLst>
                  <a:gd name="connsiteX0" fmla="*/ 0 w 99542"/>
                  <a:gd name="connsiteY0" fmla="*/ 0 h 16928"/>
                  <a:gd name="connsiteX1" fmla="*/ 99543 w 99542"/>
                  <a:gd name="connsiteY1" fmla="*/ 0 h 16928"/>
                  <a:gd name="connsiteX2" fmla="*/ 99543 w 99542"/>
                  <a:gd name="connsiteY2" fmla="*/ 16929 h 16928"/>
                  <a:gd name="connsiteX3" fmla="*/ 0 w 99542"/>
                  <a:gd name="connsiteY3" fmla="*/ 16929 h 16928"/>
                  <a:gd name="connsiteX4" fmla="*/ 0 w 99542"/>
                  <a:gd name="connsiteY4" fmla="*/ 0 h 1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42" h="16928">
                    <a:moveTo>
                      <a:pt x="0" y="0"/>
                    </a:moveTo>
                    <a:lnTo>
                      <a:pt x="99543" y="0"/>
                    </a:lnTo>
                    <a:lnTo>
                      <a:pt x="99543" y="16929"/>
                    </a:lnTo>
                    <a:lnTo>
                      <a:pt x="0" y="16929"/>
                    </a:lnTo>
                    <a:lnTo>
                      <a:pt x="0" y="0"/>
                    </a:lnTo>
                  </a:path>
                </a:pathLst>
              </a:custGeom>
              <a:grpFill/>
              <a:ln w="1185" cap="flat">
                <a:noFill/>
                <a:prstDash val="solid"/>
                <a:miter/>
              </a:ln>
            </p:spPr>
            <p:txBody>
              <a:bodyPr rtlCol="0" anchor="ctr"/>
              <a:lstStyle/>
              <a:p>
                <a:endParaRPr lang="zh-CN" altLang="en-US"/>
              </a:p>
            </p:txBody>
          </p:sp>
        </p:grpSp>
        <p:grpSp>
          <p:nvGrpSpPr>
            <p:cNvPr id="24" name="组合 23">
              <a:extLst>
                <a:ext uri="{FF2B5EF4-FFF2-40B4-BE49-F238E27FC236}">
                  <a16:creationId xmlns:a16="http://schemas.microsoft.com/office/drawing/2014/main" id="{0C753745-BC32-4B80-A840-2F4F91907531}"/>
                </a:ext>
              </a:extLst>
            </p:cNvPr>
            <p:cNvGrpSpPr/>
            <p:nvPr/>
          </p:nvGrpSpPr>
          <p:grpSpPr>
            <a:xfrm>
              <a:off x="1507676" y="4373726"/>
              <a:ext cx="2679540" cy="1433353"/>
              <a:chOff x="859976" y="2113126"/>
              <a:chExt cx="2679540" cy="1433353"/>
            </a:xfrm>
          </p:grpSpPr>
          <p:sp>
            <p:nvSpPr>
              <p:cNvPr id="25" name="文本框 24">
                <a:extLst>
                  <a:ext uri="{FF2B5EF4-FFF2-40B4-BE49-F238E27FC236}">
                    <a16:creationId xmlns:a16="http://schemas.microsoft.com/office/drawing/2014/main" id="{6E10282D-6FAC-449A-9414-0F7F2BB4F8B1}"/>
                  </a:ext>
                </a:extLst>
              </p:cNvPr>
              <p:cNvSpPr txBox="1"/>
              <p:nvPr/>
            </p:nvSpPr>
            <p:spPr>
              <a:xfrm>
                <a:off x="859976" y="2470612"/>
                <a:ext cx="2679540" cy="797206"/>
              </a:xfrm>
              <a:prstGeom prst="rect">
                <a:avLst/>
              </a:prstGeom>
              <a:noFill/>
              <a:effectLst/>
            </p:spPr>
            <p:txBody>
              <a:bodyPr wrap="square" lIns="91440" tIns="45720" rIns="91440" bIns="45720" rtlCol="0">
                <a:spAutoFit/>
              </a:bodyPr>
              <a:lstStyle/>
              <a:p>
                <a:pPr marR="0" lvl="0" algn="ctr" defTabSz="914400" rtl="0" eaLnBrk="1" fontAlgn="auto" latinLnBrk="0" hangingPunct="1">
                  <a:lnSpc>
                    <a:spcPct val="130000"/>
                  </a:lnSpc>
                  <a:buClrTx/>
                  <a:buSzTx/>
                  <a:tabLst/>
                  <a:defRPr/>
                </a:pPr>
                <a:r>
                  <a:rPr kumimoji="0" lang="zh-CN" altLang="en-US"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rPr>
                  <a:t>在这里输入你的正文阐述与关键词标题相关的具体内容，若字数太多酌情先删减文案，再缩小字号</a:t>
                </a:r>
                <a:endParaRPr kumimoji="0" lang="en-US" altLang="zh-CN" sz="1200" b="0" i="0" u="none" strike="noStrike" kern="1200" cap="none"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26" name="文本框 25">
                <a:extLst>
                  <a:ext uri="{FF2B5EF4-FFF2-40B4-BE49-F238E27FC236}">
                    <a16:creationId xmlns:a16="http://schemas.microsoft.com/office/drawing/2014/main" id="{D8C48457-380A-4830-9145-99E622699E38}"/>
                  </a:ext>
                </a:extLst>
              </p:cNvPr>
              <p:cNvSpPr txBox="1"/>
              <p:nvPr/>
            </p:nvSpPr>
            <p:spPr>
              <a:xfrm>
                <a:off x="1467535" y="2113126"/>
                <a:ext cx="146706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OPPOSans H" panose="00020600040101010101" pitchFamily="18" charset="-122"/>
                  </a:rPr>
                  <a:t>关键词标题</a:t>
                </a:r>
              </a:p>
            </p:txBody>
          </p:sp>
          <p:grpSp>
            <p:nvGrpSpPr>
              <p:cNvPr id="27" name="组合 26">
                <a:extLst>
                  <a:ext uri="{FF2B5EF4-FFF2-40B4-BE49-F238E27FC236}">
                    <a16:creationId xmlns:a16="http://schemas.microsoft.com/office/drawing/2014/main" id="{534DEE22-5AE8-490C-9239-C1F1E4611056}"/>
                  </a:ext>
                </a:extLst>
              </p:cNvPr>
              <p:cNvGrpSpPr/>
              <p:nvPr/>
            </p:nvGrpSpPr>
            <p:grpSpPr>
              <a:xfrm rot="16200000">
                <a:off x="3200026" y="3360685"/>
                <a:ext cx="121554" cy="250033"/>
                <a:chOff x="-952500" y="928685"/>
                <a:chExt cx="473109" cy="973174"/>
              </a:xfrm>
            </p:grpSpPr>
            <p:sp>
              <p:nvSpPr>
                <p:cNvPr id="29" name="L 形 28">
                  <a:extLst>
                    <a:ext uri="{FF2B5EF4-FFF2-40B4-BE49-F238E27FC236}">
                      <a16:creationId xmlns:a16="http://schemas.microsoft.com/office/drawing/2014/main" id="{D08F0B5A-7B97-4639-BB9A-B13F4F8831B2}"/>
                    </a:ext>
                  </a:extLst>
                </p:cNvPr>
                <p:cNvSpPr/>
                <p:nvPr/>
              </p:nvSpPr>
              <p:spPr>
                <a:xfrm rot="18955421">
                  <a:off x="-952500" y="1428750"/>
                  <a:ext cx="473109" cy="473109"/>
                </a:xfrm>
                <a:prstGeom prst="corner">
                  <a:avLst>
                    <a:gd name="adj1" fmla="val 19801"/>
                    <a:gd name="adj2" fmla="val 177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L 形 29">
                  <a:extLst>
                    <a:ext uri="{FF2B5EF4-FFF2-40B4-BE49-F238E27FC236}">
                      <a16:creationId xmlns:a16="http://schemas.microsoft.com/office/drawing/2014/main" id="{7D40C186-600A-4FAC-8C65-D94B55355E82}"/>
                    </a:ext>
                  </a:extLst>
                </p:cNvPr>
                <p:cNvSpPr/>
                <p:nvPr/>
              </p:nvSpPr>
              <p:spPr>
                <a:xfrm rot="18955421">
                  <a:off x="-952500" y="1176337"/>
                  <a:ext cx="473109" cy="473109"/>
                </a:xfrm>
                <a:prstGeom prst="corner">
                  <a:avLst>
                    <a:gd name="adj1" fmla="val 19801"/>
                    <a:gd name="adj2" fmla="val 17788"/>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L 形 30">
                  <a:extLst>
                    <a:ext uri="{FF2B5EF4-FFF2-40B4-BE49-F238E27FC236}">
                      <a16:creationId xmlns:a16="http://schemas.microsoft.com/office/drawing/2014/main" id="{F6E9DB77-3939-4A05-817D-E64198E06A72}"/>
                    </a:ext>
                  </a:extLst>
                </p:cNvPr>
                <p:cNvSpPr/>
                <p:nvPr/>
              </p:nvSpPr>
              <p:spPr>
                <a:xfrm rot="18955421">
                  <a:off x="-952500" y="928685"/>
                  <a:ext cx="473109" cy="473109"/>
                </a:xfrm>
                <a:prstGeom prst="corner">
                  <a:avLst>
                    <a:gd name="adj1" fmla="val 19801"/>
                    <a:gd name="adj2" fmla="val 17788"/>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a:extLst>
                  <a:ext uri="{FF2B5EF4-FFF2-40B4-BE49-F238E27FC236}">
                    <a16:creationId xmlns:a16="http://schemas.microsoft.com/office/drawing/2014/main" id="{96E5CE72-0EDE-4212-9552-52159BC3FD5A}"/>
                  </a:ext>
                </a:extLst>
              </p:cNvPr>
              <p:cNvCxnSpPr>
                <a:cxnSpLocks/>
              </p:cNvCxnSpPr>
              <p:nvPr/>
            </p:nvCxnSpPr>
            <p:spPr>
              <a:xfrm>
                <a:off x="952500" y="3485701"/>
                <a:ext cx="2005013"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35" name="组合 34">
            <a:extLst>
              <a:ext uri="{FF2B5EF4-FFF2-40B4-BE49-F238E27FC236}">
                <a16:creationId xmlns:a16="http://schemas.microsoft.com/office/drawing/2014/main" id="{3AEA47DF-F428-48E1-9F58-5F13FA960D25}"/>
              </a:ext>
            </a:extLst>
          </p:cNvPr>
          <p:cNvGrpSpPr/>
          <p:nvPr/>
        </p:nvGrpSpPr>
        <p:grpSpPr>
          <a:xfrm>
            <a:off x="4480627" y="3835773"/>
            <a:ext cx="3084512" cy="2286353"/>
            <a:chOff x="4731885" y="3665714"/>
            <a:chExt cx="3084512" cy="2286353"/>
          </a:xfrm>
        </p:grpSpPr>
        <p:sp>
          <p:nvSpPr>
            <p:cNvPr id="36" name="矩形: 圆顶角 35">
              <a:extLst>
                <a:ext uri="{FF2B5EF4-FFF2-40B4-BE49-F238E27FC236}">
                  <a16:creationId xmlns:a16="http://schemas.microsoft.com/office/drawing/2014/main" id="{DB80035E-C7B7-4A53-B36B-4F833A33CCE2}"/>
                </a:ext>
              </a:extLst>
            </p:cNvPr>
            <p:cNvSpPr/>
            <p:nvPr/>
          </p:nvSpPr>
          <p:spPr>
            <a:xfrm flipV="1">
              <a:off x="4731885" y="3671711"/>
              <a:ext cx="3081867" cy="2280356"/>
            </a:xfrm>
            <a:prstGeom prst="round2SameRect">
              <a:avLst>
                <a:gd name="adj1" fmla="val 8251"/>
                <a:gd name="adj2" fmla="val 0"/>
              </a:avLst>
            </a:prstGeom>
            <a:solidFill>
              <a:schemeClr val="bg1"/>
            </a:solidFill>
            <a:ln w="12700" cap="flat" cmpd="sng" algn="ctr">
              <a:noFill/>
              <a:prstDash val="solid"/>
              <a:miter lim="800000"/>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E1CFEFF1-7706-4CAA-B867-193909C1D0FD}"/>
                </a:ext>
              </a:extLst>
            </p:cNvPr>
            <p:cNvSpPr/>
            <p:nvPr/>
          </p:nvSpPr>
          <p:spPr>
            <a:xfrm>
              <a:off x="4736647" y="3665714"/>
              <a:ext cx="3079750" cy="4571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11028EB7-2A01-482A-9514-F69E273C4437}"/>
                </a:ext>
              </a:extLst>
            </p:cNvPr>
            <p:cNvGrpSpPr/>
            <p:nvPr/>
          </p:nvGrpSpPr>
          <p:grpSpPr>
            <a:xfrm>
              <a:off x="6088633" y="3943486"/>
              <a:ext cx="368012" cy="344447"/>
              <a:chOff x="7271448" y="-1003591"/>
              <a:chExt cx="368012" cy="344447"/>
            </a:xfrm>
            <a:solidFill>
              <a:schemeClr val="accent1"/>
            </a:solidFill>
          </p:grpSpPr>
          <p:sp>
            <p:nvSpPr>
              <p:cNvPr id="46" name="任意多边形: 形状 45">
                <a:extLst>
                  <a:ext uri="{FF2B5EF4-FFF2-40B4-BE49-F238E27FC236}">
                    <a16:creationId xmlns:a16="http://schemas.microsoft.com/office/drawing/2014/main" id="{B3B61233-EBBB-4D7C-90BF-737F3408780C}"/>
                  </a:ext>
                </a:extLst>
              </p:cNvPr>
              <p:cNvSpPr/>
              <p:nvPr/>
            </p:nvSpPr>
            <p:spPr>
              <a:xfrm>
                <a:off x="7271448" y="-1003591"/>
                <a:ext cx="368012" cy="216269"/>
              </a:xfrm>
              <a:custGeom>
                <a:avLst/>
                <a:gdLst>
                  <a:gd name="connsiteX0" fmla="*/ 433704 w 454038"/>
                  <a:gd name="connsiteY0" fmla="*/ 125318 h 266824"/>
                  <a:gd name="connsiteX1" fmla="*/ 433704 w 454038"/>
                  <a:gd name="connsiteY1" fmla="*/ 209607 h 266824"/>
                  <a:gd name="connsiteX2" fmla="*/ 451013 w 454038"/>
                  <a:gd name="connsiteY2" fmla="*/ 232922 h 266824"/>
                  <a:gd name="connsiteX3" fmla="*/ 417500 w 454038"/>
                  <a:gd name="connsiteY3" fmla="*/ 266542 h 266824"/>
                  <a:gd name="connsiteX4" fmla="*/ 386705 w 454038"/>
                  <a:gd name="connsiteY4" fmla="*/ 232922 h 266824"/>
                  <a:gd name="connsiteX5" fmla="*/ 405177 w 454038"/>
                  <a:gd name="connsiteY5" fmla="*/ 209179 h 266824"/>
                  <a:gd name="connsiteX6" fmla="*/ 405177 w 454038"/>
                  <a:gd name="connsiteY6" fmla="*/ 139196 h 266824"/>
                  <a:gd name="connsiteX7" fmla="*/ 257412 w 454038"/>
                  <a:gd name="connsiteY7" fmla="*/ 211850 h 266824"/>
                  <a:gd name="connsiteX8" fmla="*/ 197769 w 454038"/>
                  <a:gd name="connsiteY8" fmla="*/ 213643 h 266824"/>
                  <a:gd name="connsiteX9" fmla="*/ 25738 w 454038"/>
                  <a:gd name="connsiteY9" fmla="*/ 132489 h 266824"/>
                  <a:gd name="connsiteX10" fmla="*/ 26498 w 454038"/>
                  <a:gd name="connsiteY10" fmla="*/ 85406 h 266824"/>
                  <a:gd name="connsiteX11" fmla="*/ 192700 w 454038"/>
                  <a:gd name="connsiteY11" fmla="*/ 11886 h 266824"/>
                  <a:gd name="connsiteX12" fmla="*/ 254266 w 454038"/>
                  <a:gd name="connsiteY12" fmla="*/ 6959 h 266824"/>
                  <a:gd name="connsiteX13" fmla="*/ 431686 w 454038"/>
                  <a:gd name="connsiteY13" fmla="*/ 89455 h 266824"/>
                  <a:gd name="connsiteX14" fmla="*/ 433609 w 454038"/>
                  <a:gd name="connsiteY14" fmla="*/ 125318 h 26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038" h="266824">
                    <a:moveTo>
                      <a:pt x="433704" y="125318"/>
                    </a:moveTo>
                    <a:lnTo>
                      <a:pt x="433704" y="209607"/>
                    </a:lnTo>
                    <a:lnTo>
                      <a:pt x="451013" y="232922"/>
                    </a:lnTo>
                    <a:lnTo>
                      <a:pt x="417500" y="266542"/>
                    </a:lnTo>
                    <a:lnTo>
                      <a:pt x="386705" y="232922"/>
                    </a:lnTo>
                    <a:lnTo>
                      <a:pt x="405177" y="209179"/>
                    </a:lnTo>
                    <a:lnTo>
                      <a:pt x="405177" y="139196"/>
                    </a:lnTo>
                    <a:cubicBezTo>
                      <a:pt x="306275" y="185840"/>
                      <a:pt x="279339" y="200644"/>
                      <a:pt x="257412" y="211850"/>
                    </a:cubicBezTo>
                    <a:cubicBezTo>
                      <a:pt x="235485" y="223057"/>
                      <a:pt x="219696" y="223057"/>
                      <a:pt x="197769" y="213643"/>
                    </a:cubicBezTo>
                    <a:cubicBezTo>
                      <a:pt x="176198" y="204229"/>
                      <a:pt x="77296" y="160743"/>
                      <a:pt x="25738" y="132489"/>
                    </a:cubicBezTo>
                    <a:cubicBezTo>
                      <a:pt x="-8511" y="113661"/>
                      <a:pt x="-10826" y="101552"/>
                      <a:pt x="26498" y="85406"/>
                    </a:cubicBezTo>
                    <a:cubicBezTo>
                      <a:pt x="74993" y="64346"/>
                      <a:pt x="150413" y="30275"/>
                      <a:pt x="192700" y="11886"/>
                    </a:cubicBezTo>
                    <a:cubicBezTo>
                      <a:pt x="217713" y="228"/>
                      <a:pt x="231176" y="-6040"/>
                      <a:pt x="254266" y="6959"/>
                    </a:cubicBezTo>
                    <a:cubicBezTo>
                      <a:pt x="295448" y="26678"/>
                      <a:pt x="384734" y="67029"/>
                      <a:pt x="431686" y="89455"/>
                    </a:cubicBezTo>
                    <a:cubicBezTo>
                      <a:pt x="472477" y="110064"/>
                      <a:pt x="445160" y="116759"/>
                      <a:pt x="433609" y="125318"/>
                    </a:cubicBezTo>
                    <a:close/>
                  </a:path>
                </a:pathLst>
              </a:custGeom>
              <a:grpFill/>
              <a:ln w="118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1D4599D6-941E-42B4-BB1F-410F3B30DE3D}"/>
                  </a:ext>
                </a:extLst>
              </p:cNvPr>
              <p:cNvSpPr/>
              <p:nvPr/>
            </p:nvSpPr>
            <p:spPr>
              <a:xfrm>
                <a:off x="7332243" y="-842342"/>
                <a:ext cx="243463" cy="183198"/>
              </a:xfrm>
              <a:custGeom>
                <a:avLst/>
                <a:gdLst>
                  <a:gd name="connsiteX0" fmla="*/ 193268 w 300374"/>
                  <a:gd name="connsiteY0" fmla="*/ 54909 h 226022"/>
                  <a:gd name="connsiteX1" fmla="*/ 299649 w 300374"/>
                  <a:gd name="connsiteY1" fmla="*/ -282 h 226022"/>
                  <a:gd name="connsiteX2" fmla="*/ 299649 w 300374"/>
                  <a:gd name="connsiteY2" fmla="*/ 161171 h 226022"/>
                  <a:gd name="connsiteX3" fmla="*/ 153487 w 300374"/>
                  <a:gd name="connsiteY3" fmla="*/ 225741 h 226022"/>
                  <a:gd name="connsiteX4" fmla="*/ -725 w 300374"/>
                  <a:gd name="connsiteY4" fmla="*/ 161171 h 226022"/>
                  <a:gd name="connsiteX5" fmla="*/ -725 w 300374"/>
                  <a:gd name="connsiteY5" fmla="*/ 10129 h 226022"/>
                  <a:gd name="connsiteX6" fmla="*/ 109229 w 300374"/>
                  <a:gd name="connsiteY6" fmla="*/ 54375 h 226022"/>
                  <a:gd name="connsiteX7" fmla="*/ 193268 w 300374"/>
                  <a:gd name="connsiteY7" fmla="*/ 54909 h 22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374" h="226022">
                    <a:moveTo>
                      <a:pt x="193268" y="54909"/>
                    </a:moveTo>
                    <a:cubicBezTo>
                      <a:pt x="220976" y="41850"/>
                      <a:pt x="258562" y="20018"/>
                      <a:pt x="299649" y="-282"/>
                    </a:cubicBezTo>
                    <a:lnTo>
                      <a:pt x="299649" y="161171"/>
                    </a:lnTo>
                    <a:cubicBezTo>
                      <a:pt x="299649" y="161171"/>
                      <a:pt x="246904" y="225741"/>
                      <a:pt x="153487" y="225741"/>
                    </a:cubicBezTo>
                    <a:cubicBezTo>
                      <a:pt x="53374" y="225741"/>
                      <a:pt x="-725" y="161171"/>
                      <a:pt x="-725" y="161171"/>
                    </a:cubicBezTo>
                    <a:lnTo>
                      <a:pt x="-725" y="10129"/>
                    </a:lnTo>
                    <a:cubicBezTo>
                      <a:pt x="31019" y="24708"/>
                      <a:pt x="66326" y="37719"/>
                      <a:pt x="109229" y="54375"/>
                    </a:cubicBezTo>
                    <a:cubicBezTo>
                      <a:pt x="135608" y="65843"/>
                      <a:pt x="169133" y="69487"/>
                      <a:pt x="193268" y="54909"/>
                    </a:cubicBezTo>
                    <a:close/>
                  </a:path>
                </a:pathLst>
              </a:custGeom>
              <a:grpFill/>
              <a:ln w="1185" cap="flat">
                <a:noFill/>
                <a:prstDash val="solid"/>
                <a:miter/>
              </a:ln>
            </p:spPr>
            <p:txBody>
              <a:bodyPr rtlCol="0" anchor="ctr"/>
              <a:lstStyle/>
              <a:p>
                <a:endParaRPr lang="zh-CN" altLang="en-US"/>
              </a:p>
            </p:txBody>
          </p:sp>
        </p:grpSp>
        <p:sp>
          <p:nvSpPr>
            <p:cNvPr id="39" name="文本框 38">
              <a:extLst>
                <a:ext uri="{FF2B5EF4-FFF2-40B4-BE49-F238E27FC236}">
                  <a16:creationId xmlns:a16="http://schemas.microsoft.com/office/drawing/2014/main" id="{ED2D25CC-B701-43D6-90E6-4D5CE75A268D}"/>
                </a:ext>
              </a:extLst>
            </p:cNvPr>
            <p:cNvSpPr txBox="1"/>
            <p:nvPr/>
          </p:nvSpPr>
          <p:spPr>
            <a:xfrm>
              <a:off x="4934371" y="4731212"/>
              <a:ext cx="2679540" cy="797206"/>
            </a:xfrm>
            <a:prstGeom prst="rect">
              <a:avLst/>
            </a:prstGeom>
            <a:noFill/>
            <a:effectLst/>
          </p:spPr>
          <p:txBody>
            <a:bodyPr wrap="square" lIns="91440" tIns="45720" rIns="91440" bIns="45720" rtlCol="0">
              <a:spAutoFit/>
            </a:bodyPr>
            <a:lstStyle/>
            <a:p>
              <a:pPr algn="ctr">
                <a:lnSpc>
                  <a:spcPct val="130000"/>
                </a:lnSpc>
                <a:defRPr/>
              </a:pPr>
              <a:r>
                <a:rPr lang="zh-CN" altLang="en-US" sz="1200" dirty="0">
                  <a:solidFill>
                    <a:schemeClr val="tx1">
                      <a:lumMod val="75000"/>
                      <a:lumOff val="25000"/>
                    </a:schemeClr>
                  </a:solidFill>
                  <a:latin typeface="+mn-ea"/>
                  <a:cs typeface="OPPOSans R" panose="00020600040101010101" pitchFamily="18" charset="-122"/>
                </a:rPr>
                <a:t>在这里输入你的正文阐述与关键词标题相关的具体内容，若字数太多酌情先删减文案，再缩小字号</a:t>
              </a:r>
              <a:endParaRPr lang="en-US" altLang="zh-CN" sz="1200" dirty="0">
                <a:solidFill>
                  <a:schemeClr val="tx1">
                    <a:lumMod val="75000"/>
                    <a:lumOff val="25000"/>
                  </a:schemeClr>
                </a:solidFill>
                <a:latin typeface="+mn-ea"/>
                <a:cs typeface="OPPOSans R" panose="00020600040101010101" pitchFamily="18" charset="-122"/>
              </a:endParaRPr>
            </a:p>
          </p:txBody>
        </p:sp>
        <p:sp>
          <p:nvSpPr>
            <p:cNvPr id="40" name="文本框 39">
              <a:extLst>
                <a:ext uri="{FF2B5EF4-FFF2-40B4-BE49-F238E27FC236}">
                  <a16:creationId xmlns:a16="http://schemas.microsoft.com/office/drawing/2014/main" id="{B9BE4159-905D-44CB-8697-390D620A105B}"/>
                </a:ext>
              </a:extLst>
            </p:cNvPr>
            <p:cNvSpPr txBox="1"/>
            <p:nvPr/>
          </p:nvSpPr>
          <p:spPr>
            <a:xfrm>
              <a:off x="5541930" y="4373726"/>
              <a:ext cx="1467068" cy="400110"/>
            </a:xfrm>
            <a:prstGeom prst="rect">
              <a:avLst/>
            </a:prstGeom>
            <a:noFill/>
          </p:spPr>
          <p:txBody>
            <a:bodyPr wrap="none" rtlCol="0">
              <a:spAutoFit/>
            </a:bodyPr>
            <a:lstStyle/>
            <a:p>
              <a:pPr algn="ctr">
                <a:defRPr/>
              </a:pPr>
              <a:r>
                <a:rPr lang="zh-CN" altLang="en-US" sz="2000" dirty="0">
                  <a:solidFill>
                    <a:schemeClr val="accent1"/>
                  </a:solidFill>
                  <a:latin typeface="+mj-ea"/>
                  <a:ea typeface="+mj-ea"/>
                  <a:cs typeface="OPPOSans H" panose="00020600040101010101" pitchFamily="18" charset="-122"/>
                </a:rPr>
                <a:t>关键词标题</a:t>
              </a:r>
            </a:p>
          </p:txBody>
        </p:sp>
        <p:grpSp>
          <p:nvGrpSpPr>
            <p:cNvPr id="41" name="组合 40">
              <a:extLst>
                <a:ext uri="{FF2B5EF4-FFF2-40B4-BE49-F238E27FC236}">
                  <a16:creationId xmlns:a16="http://schemas.microsoft.com/office/drawing/2014/main" id="{11512614-136E-44D6-A348-53B5F0593207}"/>
                </a:ext>
              </a:extLst>
            </p:cNvPr>
            <p:cNvGrpSpPr/>
            <p:nvPr/>
          </p:nvGrpSpPr>
          <p:grpSpPr>
            <a:xfrm rot="16200000">
              <a:off x="7274421" y="5621285"/>
              <a:ext cx="121554" cy="250033"/>
              <a:chOff x="-952500" y="928685"/>
              <a:chExt cx="473109" cy="973174"/>
            </a:xfrm>
          </p:grpSpPr>
          <p:sp>
            <p:nvSpPr>
              <p:cNvPr id="43" name="L 形 42">
                <a:extLst>
                  <a:ext uri="{FF2B5EF4-FFF2-40B4-BE49-F238E27FC236}">
                    <a16:creationId xmlns:a16="http://schemas.microsoft.com/office/drawing/2014/main" id="{69364F22-A577-499F-9CD3-2ABD632DD4E8}"/>
                  </a:ext>
                </a:extLst>
              </p:cNvPr>
              <p:cNvSpPr/>
              <p:nvPr/>
            </p:nvSpPr>
            <p:spPr>
              <a:xfrm rot="18955421">
                <a:off x="-952500" y="1428750"/>
                <a:ext cx="473109" cy="473109"/>
              </a:xfrm>
              <a:prstGeom prst="corner">
                <a:avLst>
                  <a:gd name="adj1" fmla="val 19801"/>
                  <a:gd name="adj2" fmla="val 177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L 形 43">
                <a:extLst>
                  <a:ext uri="{FF2B5EF4-FFF2-40B4-BE49-F238E27FC236}">
                    <a16:creationId xmlns:a16="http://schemas.microsoft.com/office/drawing/2014/main" id="{27D77A7B-D846-4DA0-9286-0671DFDDBF2C}"/>
                  </a:ext>
                </a:extLst>
              </p:cNvPr>
              <p:cNvSpPr/>
              <p:nvPr/>
            </p:nvSpPr>
            <p:spPr>
              <a:xfrm rot="18955421">
                <a:off x="-952500" y="1176337"/>
                <a:ext cx="473109" cy="473109"/>
              </a:xfrm>
              <a:prstGeom prst="corner">
                <a:avLst>
                  <a:gd name="adj1" fmla="val 19801"/>
                  <a:gd name="adj2" fmla="val 17788"/>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L 形 44">
                <a:extLst>
                  <a:ext uri="{FF2B5EF4-FFF2-40B4-BE49-F238E27FC236}">
                    <a16:creationId xmlns:a16="http://schemas.microsoft.com/office/drawing/2014/main" id="{9ED01D24-43EB-41E9-A8C8-2C6D83D907A3}"/>
                  </a:ext>
                </a:extLst>
              </p:cNvPr>
              <p:cNvSpPr/>
              <p:nvPr/>
            </p:nvSpPr>
            <p:spPr>
              <a:xfrm rot="18955421">
                <a:off x="-952500" y="928685"/>
                <a:ext cx="473109" cy="473109"/>
              </a:xfrm>
              <a:prstGeom prst="corner">
                <a:avLst>
                  <a:gd name="adj1" fmla="val 19801"/>
                  <a:gd name="adj2" fmla="val 17788"/>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2" name="直接连接符 41">
              <a:extLst>
                <a:ext uri="{FF2B5EF4-FFF2-40B4-BE49-F238E27FC236}">
                  <a16:creationId xmlns:a16="http://schemas.microsoft.com/office/drawing/2014/main" id="{54233216-52DC-4787-87E6-30C5A0540216}"/>
                </a:ext>
              </a:extLst>
            </p:cNvPr>
            <p:cNvCxnSpPr>
              <a:cxnSpLocks/>
            </p:cNvCxnSpPr>
            <p:nvPr/>
          </p:nvCxnSpPr>
          <p:spPr>
            <a:xfrm>
              <a:off x="5026895" y="5746301"/>
              <a:ext cx="2005013"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EBCC2EDD-10A0-4D8F-A171-BE7DFD03DE33}"/>
              </a:ext>
            </a:extLst>
          </p:cNvPr>
          <p:cNvGrpSpPr/>
          <p:nvPr/>
        </p:nvGrpSpPr>
        <p:grpSpPr>
          <a:xfrm>
            <a:off x="7852731" y="3835773"/>
            <a:ext cx="3081867" cy="2286353"/>
            <a:chOff x="8050721" y="3665714"/>
            <a:chExt cx="3081867" cy="2286353"/>
          </a:xfrm>
        </p:grpSpPr>
        <p:sp>
          <p:nvSpPr>
            <p:cNvPr id="49" name="矩形: 圆顶角 48">
              <a:extLst>
                <a:ext uri="{FF2B5EF4-FFF2-40B4-BE49-F238E27FC236}">
                  <a16:creationId xmlns:a16="http://schemas.microsoft.com/office/drawing/2014/main" id="{861FEB74-4F7F-4FC1-9AB4-3B43A7720CE5}"/>
                </a:ext>
              </a:extLst>
            </p:cNvPr>
            <p:cNvSpPr/>
            <p:nvPr/>
          </p:nvSpPr>
          <p:spPr>
            <a:xfrm flipV="1">
              <a:off x="8050721" y="3671711"/>
              <a:ext cx="3081867" cy="2280356"/>
            </a:xfrm>
            <a:prstGeom prst="round2SameRect">
              <a:avLst>
                <a:gd name="adj1" fmla="val 8251"/>
                <a:gd name="adj2" fmla="val 0"/>
              </a:avLst>
            </a:prstGeom>
            <a:solidFill>
              <a:schemeClr val="bg1"/>
            </a:solidFill>
            <a:ln w="12700" cap="flat" cmpd="sng" algn="ctr">
              <a:noFill/>
              <a:prstDash val="solid"/>
              <a:miter lim="800000"/>
            </a:ln>
            <a:effectLst>
              <a:outerShdw blurRad="177800" dist="38100" dir="2700000" algn="tl"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AF219B4C-1777-4DB4-BAE2-CC887DF2105B}"/>
                </a:ext>
              </a:extLst>
            </p:cNvPr>
            <p:cNvSpPr/>
            <p:nvPr/>
          </p:nvSpPr>
          <p:spPr>
            <a:xfrm>
              <a:off x="8051814" y="3665714"/>
              <a:ext cx="3079750" cy="45719"/>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id="{F88F247C-09BB-4DDA-93A4-3D84B49A0B8F}"/>
                </a:ext>
              </a:extLst>
            </p:cNvPr>
            <p:cNvGrpSpPr/>
            <p:nvPr/>
          </p:nvGrpSpPr>
          <p:grpSpPr>
            <a:xfrm>
              <a:off x="9420757" y="3901597"/>
              <a:ext cx="344440" cy="350081"/>
              <a:chOff x="7270901" y="1921561"/>
              <a:chExt cx="368047" cy="374075"/>
            </a:xfrm>
            <a:solidFill>
              <a:schemeClr val="accent1"/>
            </a:solidFill>
          </p:grpSpPr>
          <p:sp>
            <p:nvSpPr>
              <p:cNvPr id="61" name="任意多边形: 形状 60">
                <a:extLst>
                  <a:ext uri="{FF2B5EF4-FFF2-40B4-BE49-F238E27FC236}">
                    <a16:creationId xmlns:a16="http://schemas.microsoft.com/office/drawing/2014/main" id="{EC29FBEA-46B4-44FE-B13B-2D43A5759E4E}"/>
                  </a:ext>
                </a:extLst>
              </p:cNvPr>
              <p:cNvSpPr/>
              <p:nvPr/>
            </p:nvSpPr>
            <p:spPr>
              <a:xfrm>
                <a:off x="7473421" y="2200791"/>
                <a:ext cx="86599" cy="83127"/>
              </a:xfrm>
              <a:custGeom>
                <a:avLst/>
                <a:gdLst>
                  <a:gd name="connsiteX0" fmla="*/ 86599 w 86599"/>
                  <a:gd name="connsiteY0" fmla="*/ 0 h 83127"/>
                  <a:gd name="connsiteX1" fmla="*/ 86599 w 86599"/>
                  <a:gd name="connsiteY1" fmla="*/ 63939 h 83127"/>
                  <a:gd name="connsiteX2" fmla="*/ 86599 w 86599"/>
                  <a:gd name="connsiteY2" fmla="*/ 64122 h 83127"/>
                  <a:gd name="connsiteX3" fmla="*/ 67115 w 86599"/>
                  <a:gd name="connsiteY3" fmla="*/ 83126 h 83127"/>
                  <a:gd name="connsiteX4" fmla="*/ 67143 w 86599"/>
                  <a:gd name="connsiteY4" fmla="*/ 82058 h 83127"/>
                  <a:gd name="connsiteX5" fmla="*/ 0 w 86599"/>
                  <a:gd name="connsiteY5" fmla="*/ 82058 h 83127"/>
                  <a:gd name="connsiteX6" fmla="*/ 86599 w 86599"/>
                  <a:gd name="connsiteY6" fmla="*/ 0 h 8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599" h="83127">
                    <a:moveTo>
                      <a:pt x="86599" y="0"/>
                    </a:moveTo>
                    <a:lnTo>
                      <a:pt x="86599" y="63939"/>
                    </a:lnTo>
                    <a:cubicBezTo>
                      <a:pt x="86599" y="63997"/>
                      <a:pt x="86599" y="64064"/>
                      <a:pt x="86599" y="64122"/>
                    </a:cubicBezTo>
                    <a:cubicBezTo>
                      <a:pt x="86465" y="74755"/>
                      <a:pt x="77738" y="83261"/>
                      <a:pt x="67115" y="83126"/>
                    </a:cubicBezTo>
                    <a:lnTo>
                      <a:pt x="67143" y="82058"/>
                    </a:lnTo>
                    <a:lnTo>
                      <a:pt x="0" y="82058"/>
                    </a:lnTo>
                    <a:lnTo>
                      <a:pt x="86599" y="0"/>
                    </a:lnTo>
                    <a:close/>
                  </a:path>
                </a:pathLst>
              </a:custGeom>
              <a:grpFill/>
              <a:ln w="1185" cap="flat">
                <a:noFill/>
                <a:prstDash val="solid"/>
                <a:miter/>
              </a:ln>
            </p:spPr>
            <p:txBody>
              <a:bodyPr wrap="square" rtlCol="0" anchor="ctr">
                <a:noAutofit/>
              </a:bodyPr>
              <a:lstStyle/>
              <a:p>
                <a:endParaRPr lang="zh-CN" altLang="en-US"/>
              </a:p>
            </p:txBody>
          </p:sp>
          <p:grpSp>
            <p:nvGrpSpPr>
              <p:cNvPr id="62" name="组合 61">
                <a:extLst>
                  <a:ext uri="{FF2B5EF4-FFF2-40B4-BE49-F238E27FC236}">
                    <a16:creationId xmlns:a16="http://schemas.microsoft.com/office/drawing/2014/main" id="{647F3589-6631-4211-A09E-0061B5B117D3}"/>
                  </a:ext>
                </a:extLst>
              </p:cNvPr>
              <p:cNvGrpSpPr/>
              <p:nvPr/>
            </p:nvGrpSpPr>
            <p:grpSpPr>
              <a:xfrm>
                <a:off x="7388937" y="2058250"/>
                <a:ext cx="250011" cy="237386"/>
                <a:chOff x="7388937" y="2058250"/>
                <a:chExt cx="250011" cy="237386"/>
              </a:xfrm>
              <a:grpFill/>
            </p:grpSpPr>
            <p:sp>
              <p:nvSpPr>
                <p:cNvPr id="65" name="任意多边形: 形状 64">
                  <a:extLst>
                    <a:ext uri="{FF2B5EF4-FFF2-40B4-BE49-F238E27FC236}">
                      <a16:creationId xmlns:a16="http://schemas.microsoft.com/office/drawing/2014/main" id="{25AB8196-7C34-48E8-8AB7-7EA04F86CEB0}"/>
                    </a:ext>
                  </a:extLst>
                </p:cNvPr>
                <p:cNvSpPr/>
                <p:nvPr/>
              </p:nvSpPr>
              <p:spPr>
                <a:xfrm>
                  <a:off x="7558943" y="2058250"/>
                  <a:ext cx="80005" cy="76464"/>
                </a:xfrm>
                <a:custGeom>
                  <a:avLst/>
                  <a:gdLst>
                    <a:gd name="connsiteX0" fmla="*/ 42907 w 80005"/>
                    <a:gd name="connsiteY0" fmla="*/ 0 h 76464"/>
                    <a:gd name="connsiteX1" fmla="*/ 54145 w 80005"/>
                    <a:gd name="connsiteY1" fmla="*/ 3998 h 76464"/>
                    <a:gd name="connsiteX2" fmla="*/ 75795 w 80005"/>
                    <a:gd name="connsiteY2" fmla="*/ 25312 h 76464"/>
                    <a:gd name="connsiteX3" fmla="*/ 75795 w 80005"/>
                    <a:gd name="connsiteY3" fmla="*/ 25350 h 76464"/>
                    <a:gd name="connsiteX4" fmla="*/ 76882 w 80005"/>
                    <a:gd name="connsiteY4" fmla="*/ 45557 h 76464"/>
                    <a:gd name="connsiteX5" fmla="*/ 44397 w 80005"/>
                    <a:gd name="connsiteY5" fmla="*/ 76464 h 76464"/>
                    <a:gd name="connsiteX6" fmla="*/ 0 w 80005"/>
                    <a:gd name="connsiteY6" fmla="*/ 34905 h 76464"/>
                    <a:gd name="connsiteX7" fmla="*/ 32485 w 80005"/>
                    <a:gd name="connsiteY7" fmla="*/ 3998 h 76464"/>
                    <a:gd name="connsiteX8" fmla="*/ 42907 w 80005"/>
                    <a:gd name="connsiteY8" fmla="*/ 0 h 7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5" h="76464">
                      <a:moveTo>
                        <a:pt x="42907" y="0"/>
                      </a:moveTo>
                      <a:cubicBezTo>
                        <a:pt x="46832" y="0"/>
                        <a:pt x="50893" y="1333"/>
                        <a:pt x="54145" y="3998"/>
                      </a:cubicBezTo>
                      <a:lnTo>
                        <a:pt x="75795" y="25312"/>
                      </a:lnTo>
                      <a:lnTo>
                        <a:pt x="75795" y="25350"/>
                      </a:lnTo>
                      <a:cubicBezTo>
                        <a:pt x="81212" y="31700"/>
                        <a:pt x="81212" y="40226"/>
                        <a:pt x="76882" y="45557"/>
                      </a:cubicBezTo>
                      <a:lnTo>
                        <a:pt x="44397" y="76464"/>
                      </a:lnTo>
                      <a:lnTo>
                        <a:pt x="0" y="34905"/>
                      </a:lnTo>
                      <a:lnTo>
                        <a:pt x="32485" y="3998"/>
                      </a:lnTo>
                      <a:cubicBezTo>
                        <a:pt x="35194" y="1333"/>
                        <a:pt x="38982" y="0"/>
                        <a:pt x="42907" y="0"/>
                      </a:cubicBezTo>
                      <a:close/>
                    </a:path>
                  </a:pathLst>
                </a:custGeom>
                <a:grpFill/>
                <a:ln w="1185" cap="flat">
                  <a:noFill/>
                  <a:prstDash val="solid"/>
                  <a:miter/>
                </a:ln>
              </p:spPr>
              <p:txBody>
                <a:bodyPr wrap="square" rtlCol="0" anchor="ctr">
                  <a:noAutofit/>
                </a:bodyPr>
                <a:lstStyle/>
                <a:p>
                  <a:endParaRPr lang="zh-CN" altLang="en-US"/>
                </a:p>
              </p:txBody>
            </p:sp>
            <p:sp>
              <p:nvSpPr>
                <p:cNvPr id="66" name="任意多边形: 形状 65">
                  <a:extLst>
                    <a:ext uri="{FF2B5EF4-FFF2-40B4-BE49-F238E27FC236}">
                      <a16:creationId xmlns:a16="http://schemas.microsoft.com/office/drawing/2014/main" id="{D96CCD80-FC62-4FC2-B2AB-6BF6A5C19838}"/>
                    </a:ext>
                  </a:extLst>
                </p:cNvPr>
                <p:cNvSpPr/>
                <p:nvPr/>
              </p:nvSpPr>
              <p:spPr>
                <a:xfrm>
                  <a:off x="7414917" y="2104876"/>
                  <a:ext cx="176511" cy="166253"/>
                </a:xfrm>
                <a:custGeom>
                  <a:avLst/>
                  <a:gdLst>
                    <a:gd name="connsiteX0" fmla="*/ 132114 w 176511"/>
                    <a:gd name="connsiteY0" fmla="*/ 0 h 166253"/>
                    <a:gd name="connsiteX1" fmla="*/ 176511 w 176511"/>
                    <a:gd name="connsiteY1" fmla="*/ 41558 h 166253"/>
                    <a:gd name="connsiteX2" fmla="*/ 44397 w 176511"/>
                    <a:gd name="connsiteY2" fmla="*/ 166253 h 166253"/>
                    <a:gd name="connsiteX3" fmla="*/ 0 w 176511"/>
                    <a:gd name="connsiteY3" fmla="*/ 124685 h 166253"/>
                    <a:gd name="connsiteX4" fmla="*/ 132114 w 176511"/>
                    <a:gd name="connsiteY4" fmla="*/ 0 h 16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511" h="166253">
                      <a:moveTo>
                        <a:pt x="132114" y="0"/>
                      </a:moveTo>
                      <a:lnTo>
                        <a:pt x="176511" y="41558"/>
                      </a:lnTo>
                      <a:lnTo>
                        <a:pt x="44397" y="166253"/>
                      </a:lnTo>
                      <a:lnTo>
                        <a:pt x="0" y="124685"/>
                      </a:lnTo>
                      <a:lnTo>
                        <a:pt x="132114" y="0"/>
                      </a:lnTo>
                      <a:close/>
                    </a:path>
                  </a:pathLst>
                </a:custGeom>
                <a:grpFill/>
                <a:ln w="1185" cap="flat">
                  <a:noFill/>
                  <a:prstDash val="solid"/>
                  <a:miter/>
                </a:ln>
              </p:spPr>
              <p:txBody>
                <a:bodyPr wrap="square" rtlCol="0" anchor="ctr">
                  <a:noAutofit/>
                </a:bodyPr>
                <a:lstStyle/>
                <a:p>
                  <a:endParaRPr lang="zh-CN" altLang="en-US"/>
                </a:p>
              </p:txBody>
            </p:sp>
            <p:sp>
              <p:nvSpPr>
                <p:cNvPr id="67" name="任意多边形: 形状 66">
                  <a:extLst>
                    <a:ext uri="{FF2B5EF4-FFF2-40B4-BE49-F238E27FC236}">
                      <a16:creationId xmlns:a16="http://schemas.microsoft.com/office/drawing/2014/main" id="{91DB8C1B-CB9B-45EF-B183-5C4EDEA74881}"/>
                    </a:ext>
                  </a:extLst>
                </p:cNvPr>
                <p:cNvSpPr/>
                <p:nvPr/>
              </p:nvSpPr>
              <p:spPr>
                <a:xfrm>
                  <a:off x="7388937" y="2240212"/>
                  <a:ext cx="58475" cy="55424"/>
                </a:xfrm>
                <a:custGeom>
                  <a:avLst/>
                  <a:gdLst>
                    <a:gd name="connsiteX0" fmla="*/ 14029 w 58475"/>
                    <a:gd name="connsiteY0" fmla="*/ 0 h 55424"/>
                    <a:gd name="connsiteX1" fmla="*/ 58475 w 58475"/>
                    <a:gd name="connsiteY1" fmla="*/ 41568 h 55424"/>
                    <a:gd name="connsiteX2" fmla="*/ 0 w 58475"/>
                    <a:gd name="connsiteY2" fmla="*/ 55424 h 55424"/>
                    <a:gd name="connsiteX3" fmla="*/ 14029 w 58475"/>
                    <a:gd name="connsiteY3" fmla="*/ 0 h 55424"/>
                  </a:gdLst>
                  <a:ahLst/>
                  <a:cxnLst>
                    <a:cxn ang="0">
                      <a:pos x="connsiteX0" y="connsiteY0"/>
                    </a:cxn>
                    <a:cxn ang="0">
                      <a:pos x="connsiteX1" y="connsiteY1"/>
                    </a:cxn>
                    <a:cxn ang="0">
                      <a:pos x="connsiteX2" y="connsiteY2"/>
                    </a:cxn>
                    <a:cxn ang="0">
                      <a:pos x="connsiteX3" y="connsiteY3"/>
                    </a:cxn>
                  </a:cxnLst>
                  <a:rect l="l" t="t" r="r" b="b"/>
                  <a:pathLst>
                    <a:path w="58475" h="55424">
                      <a:moveTo>
                        <a:pt x="14029" y="0"/>
                      </a:moveTo>
                      <a:lnTo>
                        <a:pt x="58475" y="41568"/>
                      </a:lnTo>
                      <a:lnTo>
                        <a:pt x="0" y="55424"/>
                      </a:lnTo>
                      <a:lnTo>
                        <a:pt x="14029" y="0"/>
                      </a:lnTo>
                      <a:close/>
                    </a:path>
                  </a:pathLst>
                </a:custGeom>
                <a:grpFill/>
                <a:ln w="1185" cap="flat">
                  <a:noFill/>
                  <a:prstDash val="solid"/>
                  <a:miter/>
                </a:ln>
              </p:spPr>
              <p:txBody>
                <a:bodyPr wrap="square" rtlCol="0" anchor="ctr">
                  <a:noAutofit/>
                </a:bodyPr>
                <a:lstStyle/>
                <a:p>
                  <a:endParaRPr lang="zh-CN" altLang="en-US"/>
                </a:p>
              </p:txBody>
            </p:sp>
          </p:grpSp>
          <p:sp>
            <p:nvSpPr>
              <p:cNvPr id="63" name="任意多边形: 形状 62">
                <a:extLst>
                  <a:ext uri="{FF2B5EF4-FFF2-40B4-BE49-F238E27FC236}">
                    <a16:creationId xmlns:a16="http://schemas.microsoft.com/office/drawing/2014/main" id="{2CEFD55F-EF5E-4162-B11D-81828B9CD278}"/>
                  </a:ext>
                </a:extLst>
              </p:cNvPr>
              <p:cNvSpPr/>
              <p:nvPr/>
            </p:nvSpPr>
            <p:spPr>
              <a:xfrm>
                <a:off x="7270901" y="1921561"/>
                <a:ext cx="283712" cy="363415"/>
              </a:xfrm>
              <a:custGeom>
                <a:avLst/>
                <a:gdLst>
                  <a:gd name="connsiteX0" fmla="*/ 19485 w 283712"/>
                  <a:gd name="connsiteY0" fmla="*/ 1 h 363415"/>
                  <a:gd name="connsiteX1" fmla="*/ 125609 w 283712"/>
                  <a:gd name="connsiteY1" fmla="*/ 1 h 363415"/>
                  <a:gd name="connsiteX2" fmla="*/ 125609 w 283712"/>
                  <a:gd name="connsiteY2" fmla="*/ 106577 h 363415"/>
                  <a:gd name="connsiteX3" fmla="*/ 164598 w 283712"/>
                  <a:gd name="connsiteY3" fmla="*/ 143873 h 363415"/>
                  <a:gd name="connsiteX4" fmla="*/ 164589 w 283712"/>
                  <a:gd name="connsiteY4" fmla="*/ 144941 h 363415"/>
                  <a:gd name="connsiteX5" fmla="*/ 283712 w 283712"/>
                  <a:gd name="connsiteY5" fmla="*/ 144941 h 363415"/>
                  <a:gd name="connsiteX6" fmla="*/ 110454 w 283712"/>
                  <a:gd name="connsiteY6" fmla="*/ 309058 h 363415"/>
                  <a:gd name="connsiteX7" fmla="*/ 56309 w 283712"/>
                  <a:gd name="connsiteY7" fmla="*/ 363415 h 363415"/>
                  <a:gd name="connsiteX8" fmla="*/ 19485 w 283712"/>
                  <a:gd name="connsiteY8" fmla="*/ 363415 h 363415"/>
                  <a:gd name="connsiteX9" fmla="*/ 19302 w 283712"/>
                  <a:gd name="connsiteY9" fmla="*/ 363415 h 363415"/>
                  <a:gd name="connsiteX10" fmla="*/ 0 w 283712"/>
                  <a:gd name="connsiteY10" fmla="*/ 344228 h 363415"/>
                  <a:gd name="connsiteX11" fmla="*/ 0 w 283712"/>
                  <a:gd name="connsiteY11" fmla="*/ 19188 h 363415"/>
                  <a:gd name="connsiteX12" fmla="*/ 0 w 283712"/>
                  <a:gd name="connsiteY12" fmla="*/ 19005 h 363415"/>
                  <a:gd name="connsiteX13" fmla="*/ 19485 w 283712"/>
                  <a:gd name="connsiteY13" fmla="*/ 1 h 36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712" h="363415">
                    <a:moveTo>
                      <a:pt x="19485" y="1"/>
                    </a:moveTo>
                    <a:lnTo>
                      <a:pt x="125609" y="1"/>
                    </a:lnTo>
                    <a:lnTo>
                      <a:pt x="125609" y="106577"/>
                    </a:lnTo>
                    <a:cubicBezTo>
                      <a:pt x="125609" y="126822"/>
                      <a:pt x="142938" y="143873"/>
                      <a:pt x="164598" y="143873"/>
                    </a:cubicBezTo>
                    <a:lnTo>
                      <a:pt x="164589" y="144941"/>
                    </a:lnTo>
                    <a:lnTo>
                      <a:pt x="283712" y="144941"/>
                    </a:lnTo>
                    <a:lnTo>
                      <a:pt x="110454" y="309058"/>
                    </a:lnTo>
                    <a:lnTo>
                      <a:pt x="56309" y="363415"/>
                    </a:lnTo>
                    <a:lnTo>
                      <a:pt x="19485" y="363415"/>
                    </a:lnTo>
                    <a:cubicBezTo>
                      <a:pt x="19427" y="363415"/>
                      <a:pt x="19360" y="363415"/>
                      <a:pt x="19302" y="363415"/>
                    </a:cubicBezTo>
                    <a:cubicBezTo>
                      <a:pt x="8669" y="363443"/>
                      <a:pt x="29" y="354860"/>
                      <a:pt x="0" y="344228"/>
                    </a:cubicBezTo>
                    <a:lnTo>
                      <a:pt x="0" y="19188"/>
                    </a:lnTo>
                    <a:cubicBezTo>
                      <a:pt x="0" y="19130"/>
                      <a:pt x="0" y="19063"/>
                      <a:pt x="0" y="19005"/>
                    </a:cubicBezTo>
                    <a:cubicBezTo>
                      <a:pt x="134" y="8372"/>
                      <a:pt x="8862" y="-133"/>
                      <a:pt x="19485" y="1"/>
                    </a:cubicBezTo>
                    <a:close/>
                  </a:path>
                </a:pathLst>
              </a:custGeom>
              <a:grpFill/>
              <a:ln w="1185" cap="flat">
                <a:noFill/>
                <a:prstDash val="solid"/>
                <a:miter/>
              </a:ln>
            </p:spPr>
            <p:txBody>
              <a:bodyPr wrap="square" rtlCol="0" anchor="ctr">
                <a:noAutofit/>
              </a:bodyPr>
              <a:lstStyle/>
              <a:p>
                <a:endParaRPr lang="zh-CN" altLang="en-US"/>
              </a:p>
            </p:txBody>
          </p:sp>
          <p:sp>
            <p:nvSpPr>
              <p:cNvPr id="64" name="任意多边形: 形状 63">
                <a:extLst>
                  <a:ext uri="{FF2B5EF4-FFF2-40B4-BE49-F238E27FC236}">
                    <a16:creationId xmlns:a16="http://schemas.microsoft.com/office/drawing/2014/main" id="{FC37AF50-8D3A-428A-B96E-8BD290966440}"/>
                  </a:ext>
                </a:extLst>
              </p:cNvPr>
              <p:cNvSpPr/>
              <p:nvPr/>
            </p:nvSpPr>
            <p:spPr>
              <a:xfrm>
                <a:off x="7416004" y="1921561"/>
                <a:ext cx="145104" cy="124724"/>
              </a:xfrm>
              <a:custGeom>
                <a:avLst/>
                <a:gdLst>
                  <a:gd name="connsiteX0" fmla="*/ 0 w 145104"/>
                  <a:gd name="connsiteY0" fmla="*/ 0 h 124724"/>
                  <a:gd name="connsiteX1" fmla="*/ 145104 w 145104"/>
                  <a:gd name="connsiteY1" fmla="*/ 124686 h 124724"/>
                  <a:gd name="connsiteX2" fmla="*/ 19495 w 145104"/>
                  <a:gd name="connsiteY2" fmla="*/ 124686 h 124724"/>
                  <a:gd name="connsiteX3" fmla="*/ 19495 w 145104"/>
                  <a:gd name="connsiteY3" fmla="*/ 124724 h 124724"/>
                  <a:gd name="connsiteX4" fmla="*/ 0 w 145104"/>
                  <a:gd name="connsiteY4" fmla="*/ 106615 h 124724"/>
                  <a:gd name="connsiteX5" fmla="*/ 0 w 145104"/>
                  <a:gd name="connsiteY5" fmla="*/ 0 h 124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104" h="124724">
                    <a:moveTo>
                      <a:pt x="0" y="0"/>
                    </a:moveTo>
                    <a:lnTo>
                      <a:pt x="145104" y="124686"/>
                    </a:lnTo>
                    <a:lnTo>
                      <a:pt x="19495" y="124686"/>
                    </a:lnTo>
                    <a:lnTo>
                      <a:pt x="19495" y="124724"/>
                    </a:lnTo>
                    <a:cubicBezTo>
                      <a:pt x="8660" y="124724"/>
                      <a:pt x="0" y="117267"/>
                      <a:pt x="0" y="106615"/>
                    </a:cubicBezTo>
                    <a:lnTo>
                      <a:pt x="0" y="0"/>
                    </a:lnTo>
                    <a:close/>
                  </a:path>
                </a:pathLst>
              </a:custGeom>
              <a:grpFill/>
              <a:ln w="1185" cap="flat">
                <a:noFill/>
                <a:prstDash val="solid"/>
                <a:miter/>
              </a:ln>
            </p:spPr>
            <p:txBody>
              <a:bodyPr wrap="square" rtlCol="0" anchor="ctr">
                <a:noAutofit/>
              </a:bodyPr>
              <a:lstStyle/>
              <a:p>
                <a:endParaRPr lang="zh-CN" altLang="en-US"/>
              </a:p>
            </p:txBody>
          </p:sp>
        </p:grpSp>
        <p:grpSp>
          <p:nvGrpSpPr>
            <p:cNvPr id="53" name="组合 52">
              <a:extLst>
                <a:ext uri="{FF2B5EF4-FFF2-40B4-BE49-F238E27FC236}">
                  <a16:creationId xmlns:a16="http://schemas.microsoft.com/office/drawing/2014/main" id="{BED8E6AB-608B-497E-8CD1-2FD7ED6193FE}"/>
                </a:ext>
              </a:extLst>
            </p:cNvPr>
            <p:cNvGrpSpPr/>
            <p:nvPr/>
          </p:nvGrpSpPr>
          <p:grpSpPr>
            <a:xfrm>
              <a:off x="8251884" y="4355029"/>
              <a:ext cx="2679540" cy="1433353"/>
              <a:chOff x="859976" y="2113126"/>
              <a:chExt cx="2679540" cy="1433353"/>
            </a:xfrm>
          </p:grpSpPr>
          <p:sp>
            <p:nvSpPr>
              <p:cNvPr id="54" name="文本框 53">
                <a:extLst>
                  <a:ext uri="{FF2B5EF4-FFF2-40B4-BE49-F238E27FC236}">
                    <a16:creationId xmlns:a16="http://schemas.microsoft.com/office/drawing/2014/main" id="{52AD8C5F-54A9-46E9-9D4D-63635B437D97}"/>
                  </a:ext>
                </a:extLst>
              </p:cNvPr>
              <p:cNvSpPr txBox="1"/>
              <p:nvPr/>
            </p:nvSpPr>
            <p:spPr>
              <a:xfrm>
                <a:off x="859976" y="2470612"/>
                <a:ext cx="2679540" cy="797206"/>
              </a:xfrm>
              <a:prstGeom prst="rect">
                <a:avLst/>
              </a:prstGeom>
              <a:noFill/>
              <a:effectLst/>
            </p:spPr>
            <p:txBody>
              <a:bodyPr wrap="square" lIns="91440" tIns="45720" rIns="91440" bIns="45720" rtlCol="0">
                <a:spAutoFit/>
              </a:bodyPr>
              <a:lstStyle/>
              <a:p>
                <a:pPr algn="ctr">
                  <a:lnSpc>
                    <a:spcPct val="130000"/>
                  </a:lnSpc>
                  <a:defRPr/>
                </a:pPr>
                <a:r>
                  <a:rPr lang="zh-CN" altLang="en-US" sz="1200" dirty="0">
                    <a:solidFill>
                      <a:schemeClr val="tx1">
                        <a:lumMod val="75000"/>
                        <a:lumOff val="25000"/>
                      </a:schemeClr>
                    </a:solidFill>
                    <a:latin typeface="+mn-ea"/>
                    <a:cs typeface="OPPOSans R" panose="00020600040101010101" pitchFamily="18" charset="-122"/>
                  </a:rPr>
                  <a:t>在这里输入你的正文阐述与关键词标题相关的具体内容，若字数太多酌情先删减文案，再缩小字号</a:t>
                </a:r>
                <a:endParaRPr lang="en-US" altLang="zh-CN" sz="1200" dirty="0">
                  <a:solidFill>
                    <a:schemeClr val="tx1">
                      <a:lumMod val="75000"/>
                      <a:lumOff val="25000"/>
                    </a:schemeClr>
                  </a:solidFill>
                  <a:latin typeface="+mn-ea"/>
                  <a:cs typeface="OPPOSans R" panose="00020600040101010101" pitchFamily="18" charset="-122"/>
                </a:endParaRPr>
              </a:p>
            </p:txBody>
          </p:sp>
          <p:sp>
            <p:nvSpPr>
              <p:cNvPr id="55" name="文本框 54">
                <a:extLst>
                  <a:ext uri="{FF2B5EF4-FFF2-40B4-BE49-F238E27FC236}">
                    <a16:creationId xmlns:a16="http://schemas.microsoft.com/office/drawing/2014/main" id="{385A9D96-2D9D-4A4A-B3FF-CB963198DED9}"/>
                  </a:ext>
                </a:extLst>
              </p:cNvPr>
              <p:cNvSpPr txBox="1"/>
              <p:nvPr/>
            </p:nvSpPr>
            <p:spPr>
              <a:xfrm>
                <a:off x="1467535" y="2113126"/>
                <a:ext cx="1467068" cy="400110"/>
              </a:xfrm>
              <a:prstGeom prst="rect">
                <a:avLst/>
              </a:prstGeom>
              <a:noFill/>
            </p:spPr>
            <p:txBody>
              <a:bodyPr wrap="none" rtlCol="0">
                <a:spAutoFit/>
              </a:bodyPr>
              <a:lstStyle/>
              <a:p>
                <a:pPr marR="0" lvl="0" indent="0" algn="ctr" fontAlgn="auto">
                  <a:lnSpc>
                    <a:spcPct val="100000"/>
                  </a:lnSpc>
                  <a:spcBef>
                    <a:spcPts val="0"/>
                  </a:spcBef>
                  <a:spcAft>
                    <a:spcPts val="0"/>
                  </a:spcAft>
                  <a:buClrTx/>
                  <a:buSzTx/>
                  <a:buFontTx/>
                  <a:buNone/>
                  <a:tabLst/>
                  <a:defRPr/>
                </a:pPr>
                <a:r>
                  <a:rPr lang="zh-CN" altLang="en-US" sz="2000" dirty="0">
                    <a:solidFill>
                      <a:schemeClr val="accent1"/>
                    </a:solidFill>
                    <a:latin typeface="+mj-ea"/>
                    <a:ea typeface="+mj-ea"/>
                    <a:cs typeface="OPPOSans H" panose="00020600040101010101" pitchFamily="18" charset="-122"/>
                  </a:rPr>
                  <a:t>关键词标题</a:t>
                </a:r>
              </a:p>
            </p:txBody>
          </p:sp>
          <p:grpSp>
            <p:nvGrpSpPr>
              <p:cNvPr id="56" name="组合 55">
                <a:extLst>
                  <a:ext uri="{FF2B5EF4-FFF2-40B4-BE49-F238E27FC236}">
                    <a16:creationId xmlns:a16="http://schemas.microsoft.com/office/drawing/2014/main" id="{AA0913E8-B8EE-4DD6-9F7D-650E252C31C0}"/>
                  </a:ext>
                </a:extLst>
              </p:cNvPr>
              <p:cNvGrpSpPr/>
              <p:nvPr/>
            </p:nvGrpSpPr>
            <p:grpSpPr>
              <a:xfrm rot="16200000">
                <a:off x="3200026" y="3360685"/>
                <a:ext cx="121554" cy="250033"/>
                <a:chOff x="-952500" y="928685"/>
                <a:chExt cx="473109" cy="973174"/>
              </a:xfrm>
            </p:grpSpPr>
            <p:sp>
              <p:nvSpPr>
                <p:cNvPr id="58" name="L 形 57">
                  <a:extLst>
                    <a:ext uri="{FF2B5EF4-FFF2-40B4-BE49-F238E27FC236}">
                      <a16:creationId xmlns:a16="http://schemas.microsoft.com/office/drawing/2014/main" id="{DC1844A6-0369-42BD-8001-87F8BB03CFDC}"/>
                    </a:ext>
                  </a:extLst>
                </p:cNvPr>
                <p:cNvSpPr/>
                <p:nvPr/>
              </p:nvSpPr>
              <p:spPr>
                <a:xfrm rot="18955421">
                  <a:off x="-952500" y="1428750"/>
                  <a:ext cx="473109" cy="473109"/>
                </a:xfrm>
                <a:prstGeom prst="corner">
                  <a:avLst>
                    <a:gd name="adj1" fmla="val 19801"/>
                    <a:gd name="adj2" fmla="val 177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L 形 58">
                  <a:extLst>
                    <a:ext uri="{FF2B5EF4-FFF2-40B4-BE49-F238E27FC236}">
                      <a16:creationId xmlns:a16="http://schemas.microsoft.com/office/drawing/2014/main" id="{98A22D0A-6269-4655-9083-C1BEA9ADCF00}"/>
                    </a:ext>
                  </a:extLst>
                </p:cNvPr>
                <p:cNvSpPr/>
                <p:nvPr/>
              </p:nvSpPr>
              <p:spPr>
                <a:xfrm rot="18955421">
                  <a:off x="-952500" y="1176337"/>
                  <a:ext cx="473109" cy="473109"/>
                </a:xfrm>
                <a:prstGeom prst="corner">
                  <a:avLst>
                    <a:gd name="adj1" fmla="val 19801"/>
                    <a:gd name="adj2" fmla="val 17788"/>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L 形 59">
                  <a:extLst>
                    <a:ext uri="{FF2B5EF4-FFF2-40B4-BE49-F238E27FC236}">
                      <a16:creationId xmlns:a16="http://schemas.microsoft.com/office/drawing/2014/main" id="{5CA43F00-93DD-4222-BDE0-56AEA1FD988A}"/>
                    </a:ext>
                  </a:extLst>
                </p:cNvPr>
                <p:cNvSpPr/>
                <p:nvPr/>
              </p:nvSpPr>
              <p:spPr>
                <a:xfrm rot="18955421">
                  <a:off x="-952500" y="928685"/>
                  <a:ext cx="473109" cy="473109"/>
                </a:xfrm>
                <a:prstGeom prst="corner">
                  <a:avLst>
                    <a:gd name="adj1" fmla="val 19801"/>
                    <a:gd name="adj2" fmla="val 17788"/>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a:extLst>
                  <a:ext uri="{FF2B5EF4-FFF2-40B4-BE49-F238E27FC236}">
                    <a16:creationId xmlns:a16="http://schemas.microsoft.com/office/drawing/2014/main" id="{F190450D-1DC1-40AE-B155-115FFC8157CD}"/>
                  </a:ext>
                </a:extLst>
              </p:cNvPr>
              <p:cNvCxnSpPr>
                <a:cxnSpLocks/>
              </p:cNvCxnSpPr>
              <p:nvPr/>
            </p:nvCxnSpPr>
            <p:spPr>
              <a:xfrm>
                <a:off x="952500" y="3485701"/>
                <a:ext cx="2005013" cy="0"/>
              </a:xfrm>
              <a:prstGeom prst="line">
                <a:avLst/>
              </a:prstGeom>
              <a:ln>
                <a:gradFill flip="none" rotWithShape="1">
                  <a:gsLst>
                    <a:gs pos="0">
                      <a:schemeClr val="accent1">
                        <a:alpha val="0"/>
                      </a:schemeClr>
                    </a:gs>
                    <a:gs pos="100000">
                      <a:schemeClr val="accent1"/>
                    </a:gs>
                  </a:gsLst>
                  <a:lin ang="0" scaled="1"/>
                  <a:tileRect/>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365157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7000"/>
              </a:schemeClr>
            </a:gs>
            <a:gs pos="71000">
              <a:schemeClr val="accent1">
                <a:lumMod val="20000"/>
                <a:lumOff val="80000"/>
                <a:alpha val="19000"/>
              </a:schemeClr>
            </a:gs>
          </a:gsLst>
          <a:lin ang="14400000" scaled="0"/>
        </a:gradFill>
        <a:effectLst/>
      </p:bgPr>
    </p:bg>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3091F55C-CA4C-447D-AE88-854606073445}"/>
              </a:ext>
            </a:extLst>
          </p:cNvPr>
          <p:cNvSpPr txBox="1"/>
          <p:nvPr/>
        </p:nvSpPr>
        <p:spPr>
          <a:xfrm>
            <a:off x="2030660" y="407805"/>
            <a:ext cx="3504401" cy="307777"/>
          </a:xfrm>
          <a:prstGeom prst="rect">
            <a:avLst/>
          </a:prstGeom>
          <a:noFill/>
        </p:spPr>
        <p:txBody>
          <a:bodyPr wrap="square" rtlCol="0">
            <a:spAutoFit/>
          </a:bodyPr>
          <a:lstStyle>
            <a:defPPr>
              <a:defRPr lang="zh-CN"/>
            </a:defPPr>
            <a:lvl1pPr>
              <a:defRPr sz="3200" spc="600">
                <a:gradFill>
                  <a:gsLst>
                    <a:gs pos="0">
                      <a:srgbClr val="E00E0C"/>
                    </a:gs>
                    <a:gs pos="54000">
                      <a:srgbClr val="E74315"/>
                    </a:gs>
                    <a:gs pos="100000">
                      <a:srgbClr val="F08621"/>
                    </a:gs>
                  </a:gsLst>
                  <a:lin ang="5400000" scaled="1"/>
                </a:gradFill>
                <a:latin typeface="思源宋体 CN Heavy" panose="02020900000000000000" pitchFamily="18" charset="-122"/>
                <a:ea typeface="思源宋体 CN Heavy" panose="02020900000000000000" pitchFamily="18" charset="-122"/>
              </a:defRPr>
            </a:lvl1pPr>
          </a:lstStyle>
          <a:p>
            <a:r>
              <a:rPr lang="en-US" altLang="zh-CN" sz="1400" spc="300" dirty="0">
                <a:gradFill>
                  <a:gsLst>
                    <a:gs pos="0">
                      <a:schemeClr val="accent1">
                        <a:alpha val="20000"/>
                      </a:schemeClr>
                    </a:gs>
                    <a:gs pos="100000">
                      <a:schemeClr val="accent1">
                        <a:alpha val="0"/>
                      </a:schemeClr>
                    </a:gs>
                  </a:gsLst>
                  <a:lin ang="5400000" scaled="1"/>
                </a:gradFill>
              </a:rPr>
              <a:t>GONG ZUO JI HUA</a:t>
            </a:r>
            <a:endParaRPr lang="zh-CN" altLang="en-US" sz="1400" spc="300" dirty="0">
              <a:gradFill>
                <a:gsLst>
                  <a:gs pos="0">
                    <a:schemeClr val="accent1">
                      <a:alpha val="20000"/>
                    </a:schemeClr>
                  </a:gs>
                  <a:gs pos="100000">
                    <a:schemeClr val="accent1">
                      <a:alpha val="0"/>
                    </a:schemeClr>
                  </a:gs>
                </a:gsLst>
                <a:lin ang="5400000" scaled="1"/>
              </a:gradFill>
            </a:endParaRPr>
          </a:p>
        </p:txBody>
      </p:sp>
      <p:sp>
        <p:nvSpPr>
          <p:cNvPr id="18" name="标题 17">
            <a:extLst>
              <a:ext uri="{FF2B5EF4-FFF2-40B4-BE49-F238E27FC236}">
                <a16:creationId xmlns:a16="http://schemas.microsoft.com/office/drawing/2014/main" id="{E7F2B5DD-D9B8-4B67-BFE2-C1B9A81A565B}"/>
              </a:ext>
            </a:extLst>
          </p:cNvPr>
          <p:cNvSpPr>
            <a:spLocks noGrp="1"/>
          </p:cNvSpPr>
          <p:nvPr>
            <p:ph type="title"/>
          </p:nvPr>
        </p:nvSpPr>
        <p:spPr/>
        <p:txBody>
          <a:bodyPr/>
          <a:lstStyle/>
          <a:p>
            <a:r>
              <a:rPr lang="zh-CN" altLang="en-US" dirty="0"/>
              <a:t>工作计划</a:t>
            </a:r>
          </a:p>
        </p:txBody>
      </p:sp>
      <p:sp>
        <p:nvSpPr>
          <p:cNvPr id="50" name="任意形状 12">
            <a:extLst>
              <a:ext uri="{FF2B5EF4-FFF2-40B4-BE49-F238E27FC236}">
                <a16:creationId xmlns:a16="http://schemas.microsoft.com/office/drawing/2014/main" id="{BCEF787E-A009-49B4-B60C-5A6E1B5BBD7E}"/>
              </a:ext>
            </a:extLst>
          </p:cNvPr>
          <p:cNvSpPr/>
          <p:nvPr/>
        </p:nvSpPr>
        <p:spPr>
          <a:xfrm>
            <a:off x="0" y="6464698"/>
            <a:ext cx="12192000" cy="393302"/>
          </a:xfrm>
          <a:custGeom>
            <a:avLst/>
            <a:gdLst>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271475 w 12192000"/>
              <a:gd name="connsiteY4" fmla="*/ 389839 h 909447"/>
              <a:gd name="connsiteX5" fmla="*/ 8190271 w 12192000"/>
              <a:gd name="connsiteY5" fmla="*/ 639060 h 909447"/>
              <a:gd name="connsiteX6" fmla="*/ 12049480 w 12192000"/>
              <a:gd name="connsiteY6" fmla="*/ 34242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8190271 w 12192000"/>
              <a:gd name="connsiteY4" fmla="*/ 639060 h 909447"/>
              <a:gd name="connsiteX5" fmla="*/ 12049480 w 12192000"/>
              <a:gd name="connsiteY5" fmla="*/ 34242 h 909447"/>
              <a:gd name="connsiteX6" fmla="*/ 12192000 w 12192000"/>
              <a:gd name="connsiteY6"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049480 w 12192000"/>
              <a:gd name="connsiteY4" fmla="*/ 34242 h 909447"/>
              <a:gd name="connsiteX5" fmla="*/ 12192000 w 12192000"/>
              <a:gd name="connsiteY5"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 name="connsiteX0" fmla="*/ 12192000 w 12192000"/>
              <a:gd name="connsiteY0" fmla="*/ 0 h 909447"/>
              <a:gd name="connsiteX1" fmla="*/ 12192000 w 12192000"/>
              <a:gd name="connsiteY1" fmla="*/ 909447 h 909447"/>
              <a:gd name="connsiteX2" fmla="*/ 0 w 12192000"/>
              <a:gd name="connsiteY2" fmla="*/ 909447 h 909447"/>
              <a:gd name="connsiteX3" fmla="*/ 0 w 12192000"/>
              <a:gd name="connsiteY3" fmla="*/ 401788 h 909447"/>
              <a:gd name="connsiteX4" fmla="*/ 12192000 w 12192000"/>
              <a:gd name="connsiteY4" fmla="*/ 0 h 90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909447">
                <a:moveTo>
                  <a:pt x="12192000" y="0"/>
                </a:moveTo>
                <a:lnTo>
                  <a:pt x="12192000" y="909447"/>
                </a:lnTo>
                <a:lnTo>
                  <a:pt x="0" y="909447"/>
                </a:lnTo>
                <a:lnTo>
                  <a:pt x="0" y="401788"/>
                </a:lnTo>
                <a:cubicBezTo>
                  <a:pt x="2540000" y="700478"/>
                  <a:pt x="6289368" y="812355"/>
                  <a:pt x="12192000" y="0"/>
                </a:cubicBez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5" name="矩形: 圆角 4">
            <a:extLst>
              <a:ext uri="{FF2B5EF4-FFF2-40B4-BE49-F238E27FC236}">
                <a16:creationId xmlns:a16="http://schemas.microsoft.com/office/drawing/2014/main" id="{E889CA6A-2AAE-4F9E-A954-4C6051116947}"/>
              </a:ext>
            </a:extLst>
          </p:cNvPr>
          <p:cNvSpPr/>
          <p:nvPr/>
        </p:nvSpPr>
        <p:spPr>
          <a:xfrm flipH="1">
            <a:off x="6310703" y="3627608"/>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6042A29B-9304-4536-8DA5-7DCAB77CC3ED}"/>
              </a:ext>
            </a:extLst>
          </p:cNvPr>
          <p:cNvSpPr/>
          <p:nvPr/>
        </p:nvSpPr>
        <p:spPr>
          <a:xfrm flipH="1">
            <a:off x="10315966" y="3964476"/>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8356BF61-DCC4-4EAC-8CE0-01435D4EECBB}"/>
              </a:ext>
            </a:extLst>
          </p:cNvPr>
          <p:cNvSpPr/>
          <p:nvPr/>
        </p:nvSpPr>
        <p:spPr>
          <a:xfrm flipH="1">
            <a:off x="6711949" y="2075853"/>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CACBF64F-47BE-4582-939F-D92D1C542664}"/>
              </a:ext>
            </a:extLst>
          </p:cNvPr>
          <p:cNvSpPr/>
          <p:nvPr/>
        </p:nvSpPr>
        <p:spPr>
          <a:xfrm flipH="1">
            <a:off x="10717212" y="2412721"/>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60277E1A-B098-43EA-94F8-BCE7615D537D}"/>
              </a:ext>
            </a:extLst>
          </p:cNvPr>
          <p:cNvSpPr/>
          <p:nvPr/>
        </p:nvSpPr>
        <p:spPr>
          <a:xfrm>
            <a:off x="1592548" y="3627608"/>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49F2F727-A2C8-433A-972E-F5D5C26FCE5D}"/>
              </a:ext>
            </a:extLst>
          </p:cNvPr>
          <p:cNvSpPr/>
          <p:nvPr/>
        </p:nvSpPr>
        <p:spPr>
          <a:xfrm>
            <a:off x="1430623" y="3964476"/>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FE6F0078-A758-475A-9A00-5610AD2B109D}"/>
              </a:ext>
            </a:extLst>
          </p:cNvPr>
          <p:cNvSpPr/>
          <p:nvPr/>
        </p:nvSpPr>
        <p:spPr>
          <a:xfrm>
            <a:off x="1148841" y="2075853"/>
            <a:ext cx="4331208" cy="1298449"/>
          </a:xfrm>
          <a:prstGeom prst="roundRect">
            <a:avLst>
              <a:gd name="adj" fmla="val 50000"/>
            </a:avLst>
          </a:prstGeom>
          <a:solidFill>
            <a:schemeClr val="bg1"/>
          </a:solidFill>
          <a:ln w="12700" cap="flat" cmpd="sng" algn="ctr">
            <a:noFill/>
            <a:prstDash val="solid"/>
            <a:miter lim="800000"/>
          </a:ln>
          <a:effectLst>
            <a:outerShdw blurRad="2286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9C7D1F14-D8BB-46F2-A43C-16373AFAE49A}"/>
              </a:ext>
            </a:extLst>
          </p:cNvPr>
          <p:cNvSpPr/>
          <p:nvPr/>
        </p:nvSpPr>
        <p:spPr>
          <a:xfrm>
            <a:off x="986916" y="2412721"/>
            <a:ext cx="487870" cy="487870"/>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文档 12">
            <a:extLst>
              <a:ext uri="{FF2B5EF4-FFF2-40B4-BE49-F238E27FC236}">
                <a16:creationId xmlns:a16="http://schemas.microsoft.com/office/drawing/2014/main" id="{6BE597B8-3477-4A47-BA89-A4048A54D120}"/>
              </a:ext>
            </a:extLst>
          </p:cNvPr>
          <p:cNvSpPr/>
          <p:nvPr/>
        </p:nvSpPr>
        <p:spPr>
          <a:xfrm>
            <a:off x="4662487" y="1877725"/>
            <a:ext cx="2867025" cy="4157409"/>
          </a:xfrm>
          <a:prstGeom prst="flowChartDocument">
            <a:avLst/>
          </a:prstGeom>
          <a:solidFill>
            <a:schemeClr val="accent1"/>
          </a:solidFill>
          <a:ln w="12700" cap="flat" cmpd="sng" algn="ctr">
            <a:noFill/>
            <a:prstDash val="solid"/>
            <a:miter lim="800000"/>
          </a:ln>
          <a:effectLst>
            <a:outerShdw blurRad="228600" sx="102000" sy="102000" algn="ctr" rotWithShape="0">
              <a:schemeClr val="accent1">
                <a:lumMod val="50000"/>
                <a:alpha val="20000"/>
              </a:schemeClr>
            </a:outerShdw>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69BE197-5715-4137-BACE-BFF3A2862B3E}"/>
              </a:ext>
            </a:extLst>
          </p:cNvPr>
          <p:cNvSpPr txBox="1"/>
          <p:nvPr/>
        </p:nvSpPr>
        <p:spPr>
          <a:xfrm>
            <a:off x="5070078" y="2799054"/>
            <a:ext cx="2051844" cy="492443"/>
          </a:xfrm>
          <a:prstGeom prst="rect">
            <a:avLst/>
          </a:prstGeom>
          <a:noFill/>
        </p:spPr>
        <p:txBody>
          <a:bodyPr wrap="none" lIns="0" tIns="0" rIns="0" bIns="0" rtlCol="0" anchor="t">
            <a:spAutoFit/>
          </a:bodyPr>
          <a:lstStyle/>
          <a:p>
            <a:pPr algn="ctr"/>
            <a:r>
              <a:rPr lang="zh-CN" altLang="en-US" sz="3200" dirty="0">
                <a:solidFill>
                  <a:schemeClr val="bg1"/>
                </a:solidFill>
                <a:latin typeface="+mj-ea"/>
                <a:ea typeface="+mj-ea"/>
              </a:rPr>
              <a:t>关键词标题</a:t>
            </a:r>
          </a:p>
        </p:txBody>
      </p:sp>
      <p:sp>
        <p:nvSpPr>
          <p:cNvPr id="15" name="文本框 14">
            <a:extLst>
              <a:ext uri="{FF2B5EF4-FFF2-40B4-BE49-F238E27FC236}">
                <a16:creationId xmlns:a16="http://schemas.microsoft.com/office/drawing/2014/main" id="{757B5725-D4B2-4019-A42D-6C4F38CA27FC}"/>
              </a:ext>
            </a:extLst>
          </p:cNvPr>
          <p:cNvSpPr txBox="1"/>
          <p:nvPr/>
        </p:nvSpPr>
        <p:spPr>
          <a:xfrm>
            <a:off x="4806625" y="3711690"/>
            <a:ext cx="2669925" cy="940770"/>
          </a:xfrm>
          <a:prstGeom prst="rect">
            <a:avLst/>
          </a:prstGeom>
          <a:noFill/>
        </p:spPr>
        <p:txBody>
          <a:bodyPr wrap="square" lIns="0" tIns="0" rIns="0" bIns="0" rtlCol="0" anchor="t">
            <a:spAutoFit/>
          </a:bodyPr>
          <a:lstStyle/>
          <a:p>
            <a:pPr algn="ctr">
              <a:lnSpc>
                <a:spcPct val="150000"/>
              </a:lnSpc>
            </a:pPr>
            <a:r>
              <a:rPr lang="zh-CN" altLang="en-US" sz="1400" b="0" dirty="0">
                <a:solidFill>
                  <a:schemeClr val="bg1"/>
                </a:solidFill>
                <a:effectLst/>
                <a:latin typeface="+mn-ea"/>
              </a:rPr>
              <a:t>在这里输入你的正文，阐述与关键词标题相关的具体内容，若字数太多酌情先删减文案，再缩小字号</a:t>
            </a:r>
          </a:p>
        </p:txBody>
      </p:sp>
      <p:sp>
        <p:nvSpPr>
          <p:cNvPr id="17" name="矩形 16">
            <a:extLst>
              <a:ext uri="{FF2B5EF4-FFF2-40B4-BE49-F238E27FC236}">
                <a16:creationId xmlns:a16="http://schemas.microsoft.com/office/drawing/2014/main" id="{3902D73E-A38F-46A2-A082-9C72EFE55E82}"/>
              </a:ext>
            </a:extLst>
          </p:cNvPr>
          <p:cNvSpPr/>
          <p:nvPr/>
        </p:nvSpPr>
        <p:spPr>
          <a:xfrm>
            <a:off x="5867399" y="3429101"/>
            <a:ext cx="457200" cy="45719"/>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07951F10-9453-4512-9C9B-89F7904D514B}"/>
              </a:ext>
            </a:extLst>
          </p:cNvPr>
          <p:cNvSpPr txBox="1"/>
          <p:nvPr/>
        </p:nvSpPr>
        <p:spPr>
          <a:xfrm>
            <a:off x="2004549" y="3711690"/>
            <a:ext cx="1379865" cy="307777"/>
          </a:xfrm>
          <a:prstGeom prst="rect">
            <a:avLst/>
          </a:prstGeom>
          <a:noFill/>
        </p:spPr>
        <p:txBody>
          <a:bodyPr wrap="square" lIns="0" tIns="0" rIns="0" bIns="0" rtlCol="0" anchor="t">
            <a:spAutoFit/>
          </a:bodyPr>
          <a:lstStyle/>
          <a:p>
            <a:pPr algn="ctr"/>
            <a:r>
              <a:rPr lang="zh-CN" altLang="en-US" sz="2000" dirty="0">
                <a:solidFill>
                  <a:schemeClr val="accent1"/>
                </a:solidFill>
                <a:latin typeface="+mj-ea"/>
                <a:ea typeface="+mj-ea"/>
              </a:rPr>
              <a:t>关键词标题</a:t>
            </a:r>
          </a:p>
        </p:txBody>
      </p:sp>
      <p:sp>
        <p:nvSpPr>
          <p:cNvPr id="20" name="文本框 19">
            <a:extLst>
              <a:ext uri="{FF2B5EF4-FFF2-40B4-BE49-F238E27FC236}">
                <a16:creationId xmlns:a16="http://schemas.microsoft.com/office/drawing/2014/main" id="{19204A57-2171-487C-9A5A-A1C5EF75CC32}"/>
              </a:ext>
            </a:extLst>
          </p:cNvPr>
          <p:cNvSpPr txBox="1"/>
          <p:nvPr/>
        </p:nvSpPr>
        <p:spPr>
          <a:xfrm>
            <a:off x="2066696" y="4071485"/>
            <a:ext cx="2515860" cy="705642"/>
          </a:xfrm>
          <a:prstGeom prst="rect">
            <a:avLst/>
          </a:prstGeom>
          <a:noFill/>
        </p:spPr>
        <p:txBody>
          <a:bodyPr wrap="square" lIns="0" tIns="0" rIns="0" bIns="0" rtlCol="0" anchor="t">
            <a:spAutoFit/>
          </a:bodyPr>
          <a:lstStyle/>
          <a:p>
            <a:pPr>
              <a:lnSpc>
                <a:spcPct val="150000"/>
              </a:lnSpc>
            </a:pPr>
            <a:r>
              <a:rPr lang="zh-CN" altLang="en-US" sz="105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21" name="文本框 20">
            <a:extLst>
              <a:ext uri="{FF2B5EF4-FFF2-40B4-BE49-F238E27FC236}">
                <a16:creationId xmlns:a16="http://schemas.microsoft.com/office/drawing/2014/main" id="{DF744296-45B6-4217-B6AF-6033815410D6}"/>
              </a:ext>
            </a:extLst>
          </p:cNvPr>
          <p:cNvSpPr txBox="1"/>
          <p:nvPr/>
        </p:nvSpPr>
        <p:spPr>
          <a:xfrm>
            <a:off x="1608268" y="2180696"/>
            <a:ext cx="1379865" cy="307777"/>
          </a:xfrm>
          <a:prstGeom prst="rect">
            <a:avLst/>
          </a:prstGeom>
          <a:noFill/>
        </p:spPr>
        <p:txBody>
          <a:bodyPr wrap="square" lIns="0" tIns="0" rIns="0" bIns="0" rtlCol="0" anchor="t">
            <a:spAutoFit/>
          </a:bodyPr>
          <a:lstStyle/>
          <a:p>
            <a:pPr algn="ctr"/>
            <a:r>
              <a:rPr lang="zh-CN" altLang="en-US" sz="2000" dirty="0">
                <a:solidFill>
                  <a:schemeClr val="accent1"/>
                </a:solidFill>
                <a:latin typeface="+mj-ea"/>
                <a:ea typeface="+mj-ea"/>
              </a:rPr>
              <a:t>关键词标题</a:t>
            </a:r>
          </a:p>
        </p:txBody>
      </p:sp>
      <p:sp>
        <p:nvSpPr>
          <p:cNvPr id="22" name="文本框 21">
            <a:extLst>
              <a:ext uri="{FF2B5EF4-FFF2-40B4-BE49-F238E27FC236}">
                <a16:creationId xmlns:a16="http://schemas.microsoft.com/office/drawing/2014/main" id="{9B10DF9E-985A-4CD9-9082-2302205B14D7}"/>
              </a:ext>
            </a:extLst>
          </p:cNvPr>
          <p:cNvSpPr txBox="1"/>
          <p:nvPr/>
        </p:nvSpPr>
        <p:spPr>
          <a:xfrm>
            <a:off x="1644942" y="2540491"/>
            <a:ext cx="2793476" cy="705642"/>
          </a:xfrm>
          <a:prstGeom prst="rect">
            <a:avLst/>
          </a:prstGeom>
          <a:noFill/>
        </p:spPr>
        <p:txBody>
          <a:bodyPr wrap="square" lIns="0" tIns="0" rIns="0" bIns="0" rtlCol="0" anchor="t">
            <a:spAutoFit/>
          </a:bodyPr>
          <a:lstStyle/>
          <a:p>
            <a:pPr>
              <a:lnSpc>
                <a:spcPct val="150000"/>
              </a:lnSpc>
            </a:pPr>
            <a:r>
              <a:rPr lang="zh-CN" altLang="en-US" sz="105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23" name="文本框 22">
            <a:extLst>
              <a:ext uri="{FF2B5EF4-FFF2-40B4-BE49-F238E27FC236}">
                <a16:creationId xmlns:a16="http://schemas.microsoft.com/office/drawing/2014/main" id="{A3E736FC-74A3-4E83-A445-EFEAAA8082F3}"/>
              </a:ext>
            </a:extLst>
          </p:cNvPr>
          <p:cNvSpPr txBox="1"/>
          <p:nvPr/>
        </p:nvSpPr>
        <p:spPr>
          <a:xfrm>
            <a:off x="9196704" y="2180696"/>
            <a:ext cx="1379865" cy="307777"/>
          </a:xfrm>
          <a:prstGeom prst="rect">
            <a:avLst/>
          </a:prstGeom>
          <a:noFill/>
        </p:spPr>
        <p:txBody>
          <a:bodyPr wrap="square" lIns="0" tIns="0" rIns="0" bIns="0" rtlCol="0" anchor="t">
            <a:spAutoFit/>
          </a:bodyPr>
          <a:lstStyle/>
          <a:p>
            <a:pPr algn="ctr"/>
            <a:r>
              <a:rPr lang="zh-CN" altLang="en-US" sz="2000" dirty="0">
                <a:solidFill>
                  <a:schemeClr val="accent1"/>
                </a:solidFill>
                <a:latin typeface="+mj-ea"/>
                <a:ea typeface="+mj-ea"/>
              </a:rPr>
              <a:t>关键词标题</a:t>
            </a:r>
          </a:p>
        </p:txBody>
      </p:sp>
      <p:sp>
        <p:nvSpPr>
          <p:cNvPr id="24" name="文本框 23">
            <a:extLst>
              <a:ext uri="{FF2B5EF4-FFF2-40B4-BE49-F238E27FC236}">
                <a16:creationId xmlns:a16="http://schemas.microsoft.com/office/drawing/2014/main" id="{ED8267B2-38F7-496C-B250-CB8357764A41}"/>
              </a:ext>
            </a:extLst>
          </p:cNvPr>
          <p:cNvSpPr txBox="1"/>
          <p:nvPr/>
        </p:nvSpPr>
        <p:spPr>
          <a:xfrm>
            <a:off x="7713293" y="2540491"/>
            <a:ext cx="2793476" cy="705642"/>
          </a:xfrm>
          <a:prstGeom prst="rect">
            <a:avLst/>
          </a:prstGeom>
          <a:noFill/>
        </p:spPr>
        <p:txBody>
          <a:bodyPr wrap="square" lIns="0" tIns="0" rIns="0" bIns="0" rtlCol="0" anchor="t">
            <a:spAutoFit/>
          </a:bodyPr>
          <a:lstStyle/>
          <a:p>
            <a:pPr algn="r">
              <a:lnSpc>
                <a:spcPct val="150000"/>
              </a:lnSpc>
            </a:pPr>
            <a:r>
              <a:rPr lang="zh-CN" altLang="en-US" sz="105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25" name="文本框 24">
            <a:extLst>
              <a:ext uri="{FF2B5EF4-FFF2-40B4-BE49-F238E27FC236}">
                <a16:creationId xmlns:a16="http://schemas.microsoft.com/office/drawing/2014/main" id="{4F4E0159-4693-4C27-B004-48FC72B559AA}"/>
              </a:ext>
            </a:extLst>
          </p:cNvPr>
          <p:cNvSpPr txBox="1"/>
          <p:nvPr/>
        </p:nvSpPr>
        <p:spPr>
          <a:xfrm>
            <a:off x="8822675" y="3711690"/>
            <a:ext cx="1379865" cy="307777"/>
          </a:xfrm>
          <a:prstGeom prst="rect">
            <a:avLst/>
          </a:prstGeom>
          <a:noFill/>
        </p:spPr>
        <p:txBody>
          <a:bodyPr wrap="square" lIns="0" tIns="0" rIns="0" bIns="0" rtlCol="0" anchor="t">
            <a:spAutoFit/>
          </a:bodyPr>
          <a:lstStyle/>
          <a:p>
            <a:pPr algn="ctr"/>
            <a:r>
              <a:rPr lang="zh-CN" altLang="en-US" sz="2000" dirty="0">
                <a:solidFill>
                  <a:schemeClr val="accent1"/>
                </a:solidFill>
                <a:latin typeface="+mj-ea"/>
                <a:ea typeface="+mj-ea"/>
              </a:rPr>
              <a:t>关键词标题</a:t>
            </a:r>
          </a:p>
        </p:txBody>
      </p:sp>
      <p:sp>
        <p:nvSpPr>
          <p:cNvPr id="26" name="文本框 25">
            <a:extLst>
              <a:ext uri="{FF2B5EF4-FFF2-40B4-BE49-F238E27FC236}">
                <a16:creationId xmlns:a16="http://schemas.microsoft.com/office/drawing/2014/main" id="{199C3AFF-34FF-48D9-A96B-0BF300A1BCBB}"/>
              </a:ext>
            </a:extLst>
          </p:cNvPr>
          <p:cNvSpPr txBox="1"/>
          <p:nvPr/>
        </p:nvSpPr>
        <p:spPr>
          <a:xfrm>
            <a:off x="7610915" y="4071485"/>
            <a:ext cx="2515860" cy="705642"/>
          </a:xfrm>
          <a:prstGeom prst="rect">
            <a:avLst/>
          </a:prstGeom>
          <a:noFill/>
        </p:spPr>
        <p:txBody>
          <a:bodyPr wrap="square" lIns="0" tIns="0" rIns="0" bIns="0" rtlCol="0" anchor="t">
            <a:spAutoFit/>
          </a:bodyPr>
          <a:lstStyle/>
          <a:p>
            <a:pPr algn="r">
              <a:lnSpc>
                <a:spcPct val="150000"/>
              </a:lnSpc>
            </a:pPr>
            <a:r>
              <a:rPr lang="zh-CN" altLang="en-US" sz="1050" b="0" dirty="0">
                <a:solidFill>
                  <a:schemeClr val="tx1">
                    <a:lumMod val="75000"/>
                    <a:lumOff val="25000"/>
                  </a:schemeClr>
                </a:solidFill>
                <a:effectLst/>
                <a:latin typeface="+mn-ea"/>
              </a:rPr>
              <a:t>在这里输入你的正文，阐述与关键词标题相关的具体内容，若字数太多酌情先删减文案，再缩小字号</a:t>
            </a:r>
          </a:p>
        </p:txBody>
      </p:sp>
      <p:sp>
        <p:nvSpPr>
          <p:cNvPr id="27" name="任意多边形: 形状 26">
            <a:extLst>
              <a:ext uri="{FF2B5EF4-FFF2-40B4-BE49-F238E27FC236}">
                <a16:creationId xmlns:a16="http://schemas.microsoft.com/office/drawing/2014/main" id="{5C3DD936-BE3C-46C2-A7CD-2B7BBB5D49DD}"/>
              </a:ext>
            </a:extLst>
          </p:cNvPr>
          <p:cNvSpPr/>
          <p:nvPr/>
        </p:nvSpPr>
        <p:spPr>
          <a:xfrm>
            <a:off x="10425635" y="4027775"/>
            <a:ext cx="273524" cy="316771"/>
          </a:xfrm>
          <a:custGeom>
            <a:avLst/>
            <a:gdLst>
              <a:gd name="connsiteX0" fmla="*/ 119002 w 318735"/>
              <a:gd name="connsiteY0" fmla="*/ 183815 h 369130"/>
              <a:gd name="connsiteX1" fmla="*/ 159367 w 318735"/>
              <a:gd name="connsiteY1" fmla="*/ 281000 h 369130"/>
              <a:gd name="connsiteX2" fmla="*/ 202129 w 318735"/>
              <a:gd name="connsiteY2" fmla="*/ 183815 h 369130"/>
              <a:gd name="connsiteX3" fmla="*/ 222663 w 318735"/>
              <a:gd name="connsiteY3" fmla="*/ 201231 h 369130"/>
              <a:gd name="connsiteX4" fmla="*/ 305068 w 318735"/>
              <a:gd name="connsiteY4" fmla="*/ 237575 h 369130"/>
              <a:gd name="connsiteX5" fmla="*/ 318722 w 318735"/>
              <a:gd name="connsiteY5" fmla="*/ 349731 h 369130"/>
              <a:gd name="connsiteX6" fmla="*/ 318462 w 318735"/>
              <a:gd name="connsiteY6" fmla="*/ 369130 h 369130"/>
              <a:gd name="connsiteX7" fmla="*/ 272 w 318735"/>
              <a:gd name="connsiteY7" fmla="*/ 369130 h 369130"/>
              <a:gd name="connsiteX8" fmla="*/ 13 w 318735"/>
              <a:gd name="connsiteY8" fmla="*/ 349722 h 369130"/>
              <a:gd name="connsiteX9" fmla="*/ 13666 w 318735"/>
              <a:gd name="connsiteY9" fmla="*/ 237575 h 369130"/>
              <a:gd name="connsiteX10" fmla="*/ 96072 w 318735"/>
              <a:gd name="connsiteY10" fmla="*/ 201231 h 369130"/>
              <a:gd name="connsiteX11" fmla="*/ 119002 w 318735"/>
              <a:gd name="connsiteY11" fmla="*/ 183815 h 369130"/>
              <a:gd name="connsiteX12" fmla="*/ 159923 w 318735"/>
              <a:gd name="connsiteY12" fmla="*/ 74 h 369130"/>
              <a:gd name="connsiteX13" fmla="*/ 229111 w 318735"/>
              <a:gd name="connsiteY13" fmla="*/ 28261 h 369130"/>
              <a:gd name="connsiteX14" fmla="*/ 237242 w 318735"/>
              <a:gd name="connsiteY14" fmla="*/ 105932 h 369130"/>
              <a:gd name="connsiteX15" fmla="*/ 217718 w 318735"/>
              <a:gd name="connsiteY15" fmla="*/ 133289 h 369130"/>
              <a:gd name="connsiteX16" fmla="*/ 213196 w 318735"/>
              <a:gd name="connsiteY16" fmla="*/ 62950 h 369130"/>
              <a:gd name="connsiteX17" fmla="*/ 102684 w 318735"/>
              <a:gd name="connsiteY17" fmla="*/ 61881 h 369130"/>
              <a:gd name="connsiteX18" fmla="*/ 97872 w 318735"/>
              <a:gd name="connsiteY18" fmla="*/ 132057 h 369130"/>
              <a:gd name="connsiteX19" fmla="*/ 81332 w 318735"/>
              <a:gd name="connsiteY19" fmla="*/ 117383 h 369130"/>
              <a:gd name="connsiteX20" fmla="*/ 88952 w 318735"/>
              <a:gd name="connsiteY20" fmla="*/ 22122 h 369130"/>
              <a:gd name="connsiteX21" fmla="*/ 159923 w 318735"/>
              <a:gd name="connsiteY21" fmla="*/ 74 h 369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8735" h="369130">
                <a:moveTo>
                  <a:pt x="119002" y="183815"/>
                </a:moveTo>
                <a:lnTo>
                  <a:pt x="159367" y="281000"/>
                </a:lnTo>
                <a:lnTo>
                  <a:pt x="202129" y="183815"/>
                </a:lnTo>
                <a:cubicBezTo>
                  <a:pt x="208954" y="189655"/>
                  <a:pt x="215800" y="195458"/>
                  <a:pt x="222663" y="201231"/>
                </a:cubicBezTo>
                <a:lnTo>
                  <a:pt x="305068" y="237575"/>
                </a:lnTo>
                <a:cubicBezTo>
                  <a:pt x="314719" y="258820"/>
                  <a:pt x="319010" y="297011"/>
                  <a:pt x="318722" y="349731"/>
                </a:cubicBezTo>
                <a:cubicBezTo>
                  <a:pt x="318731" y="359123"/>
                  <a:pt x="318626" y="359508"/>
                  <a:pt x="318462" y="369130"/>
                </a:cubicBezTo>
                <a:lnTo>
                  <a:pt x="272" y="369130"/>
                </a:lnTo>
                <a:cubicBezTo>
                  <a:pt x="109" y="359537"/>
                  <a:pt x="13" y="359152"/>
                  <a:pt x="13" y="349722"/>
                </a:cubicBezTo>
                <a:cubicBezTo>
                  <a:pt x="-276" y="297011"/>
                  <a:pt x="4045" y="258811"/>
                  <a:pt x="13666" y="237575"/>
                </a:cubicBezTo>
                <a:lnTo>
                  <a:pt x="96072" y="201231"/>
                </a:lnTo>
                <a:cubicBezTo>
                  <a:pt x="102933" y="195429"/>
                  <a:pt x="112161" y="189588"/>
                  <a:pt x="119002" y="183815"/>
                </a:cubicBezTo>
                <a:close/>
                <a:moveTo>
                  <a:pt x="159923" y="74"/>
                </a:moveTo>
                <a:cubicBezTo>
                  <a:pt x="188606" y="985"/>
                  <a:pt x="216991" y="10268"/>
                  <a:pt x="229111" y="28261"/>
                </a:cubicBezTo>
                <a:cubicBezTo>
                  <a:pt x="235134" y="37229"/>
                  <a:pt x="239628" y="93327"/>
                  <a:pt x="237242" y="105932"/>
                </a:cubicBezTo>
                <a:cubicBezTo>
                  <a:pt x="234856" y="118538"/>
                  <a:pt x="217718" y="133289"/>
                  <a:pt x="217718" y="133289"/>
                </a:cubicBezTo>
                <a:cubicBezTo>
                  <a:pt x="219017" y="102882"/>
                  <a:pt x="217506" y="84503"/>
                  <a:pt x="213196" y="62950"/>
                </a:cubicBezTo>
                <a:cubicBezTo>
                  <a:pt x="169145" y="73111"/>
                  <a:pt x="132590" y="43600"/>
                  <a:pt x="102684" y="61881"/>
                </a:cubicBezTo>
                <a:cubicBezTo>
                  <a:pt x="94783" y="87794"/>
                  <a:pt x="95322" y="106134"/>
                  <a:pt x="97872" y="132057"/>
                </a:cubicBezTo>
                <a:cubicBezTo>
                  <a:pt x="91431" y="128323"/>
                  <a:pt x="85806" y="123330"/>
                  <a:pt x="81332" y="117383"/>
                </a:cubicBezTo>
                <a:cubicBezTo>
                  <a:pt x="73557" y="107155"/>
                  <a:pt x="81784" y="30523"/>
                  <a:pt x="88952" y="22122"/>
                </a:cubicBezTo>
                <a:cubicBezTo>
                  <a:pt x="102260" y="6626"/>
                  <a:pt x="131240" y="-837"/>
                  <a:pt x="159923" y="74"/>
                </a:cubicBezTo>
                <a:close/>
              </a:path>
            </a:pathLst>
          </a:custGeom>
          <a:solidFill>
            <a:schemeClr val="bg1"/>
          </a:solidFill>
          <a:ln w="1185" cap="flat">
            <a:noFill/>
            <a:prstDash val="solid"/>
            <a:miter/>
          </a:ln>
        </p:spPr>
        <p:txBody>
          <a:bodyPr wrap="square" rtlCol="0" anchor="ctr">
            <a:noAutofit/>
          </a:bodyPr>
          <a:lstStyle/>
          <a:p>
            <a:endParaRPr lang="zh-CN" altLang="en-US"/>
          </a:p>
        </p:txBody>
      </p:sp>
      <p:sp>
        <p:nvSpPr>
          <p:cNvPr id="28" name="任意多边形: 形状 27">
            <a:extLst>
              <a:ext uri="{FF2B5EF4-FFF2-40B4-BE49-F238E27FC236}">
                <a16:creationId xmlns:a16="http://schemas.microsoft.com/office/drawing/2014/main" id="{4C9B8CE4-F845-456C-822C-A72BA9A28E52}"/>
              </a:ext>
            </a:extLst>
          </p:cNvPr>
          <p:cNvSpPr/>
          <p:nvPr/>
        </p:nvSpPr>
        <p:spPr>
          <a:xfrm>
            <a:off x="1552128" y="4054490"/>
            <a:ext cx="311667" cy="316772"/>
          </a:xfrm>
          <a:custGeom>
            <a:avLst/>
            <a:gdLst>
              <a:gd name="connsiteX0" fmla="*/ 202350 w 454081"/>
              <a:gd name="connsiteY0" fmla="*/ 177223 h 461520"/>
              <a:gd name="connsiteX1" fmla="*/ 154246 w 454081"/>
              <a:gd name="connsiteY1" fmla="*/ 131209 h 461520"/>
              <a:gd name="connsiteX2" fmla="*/ 154246 w 454081"/>
              <a:gd name="connsiteY2" fmla="*/ -280 h 461520"/>
              <a:gd name="connsiteX3" fmla="*/ 23315 w 454081"/>
              <a:gd name="connsiteY3" fmla="*/ -280 h 461520"/>
              <a:gd name="connsiteX4" fmla="*/ -725 w 454081"/>
              <a:gd name="connsiteY4" fmla="*/ 23166 h 461520"/>
              <a:gd name="connsiteX5" fmla="*/ -725 w 454081"/>
              <a:gd name="connsiteY5" fmla="*/ 23392 h 461520"/>
              <a:gd name="connsiteX6" fmla="*/ -725 w 454081"/>
              <a:gd name="connsiteY6" fmla="*/ 424413 h 461520"/>
              <a:gd name="connsiteX7" fmla="*/ 23089 w 454081"/>
              <a:gd name="connsiteY7" fmla="*/ 448085 h 461520"/>
              <a:gd name="connsiteX8" fmla="*/ 23315 w 454081"/>
              <a:gd name="connsiteY8" fmla="*/ 448085 h 461520"/>
              <a:gd name="connsiteX9" fmla="*/ 68747 w 454081"/>
              <a:gd name="connsiteY9" fmla="*/ 448085 h 461520"/>
              <a:gd name="connsiteX10" fmla="*/ 135549 w 454081"/>
              <a:gd name="connsiteY10" fmla="*/ 381022 h 461520"/>
              <a:gd name="connsiteX11" fmla="*/ 349308 w 454081"/>
              <a:gd name="connsiteY11" fmla="*/ 178541 h 461520"/>
              <a:gd name="connsiteX12" fmla="*/ 202338 w 454081"/>
              <a:gd name="connsiteY12" fmla="*/ 178541 h 461520"/>
              <a:gd name="connsiteX13" fmla="*/ 202350 w 454081"/>
              <a:gd name="connsiteY13" fmla="*/ 153552 h 461520"/>
              <a:gd name="connsiteX14" fmla="*/ 357321 w 454081"/>
              <a:gd name="connsiteY14" fmla="*/ 153552 h 461520"/>
              <a:gd name="connsiteX15" fmla="*/ 178298 w 454081"/>
              <a:gd name="connsiteY15" fmla="*/ -280 h 461520"/>
              <a:gd name="connsiteX16" fmla="*/ 178298 w 454081"/>
              <a:gd name="connsiteY16" fmla="*/ 131257 h 461520"/>
              <a:gd name="connsiteX17" fmla="*/ 202350 w 454081"/>
              <a:gd name="connsiteY17" fmla="*/ 153599 h 461520"/>
              <a:gd name="connsiteX18" fmla="*/ 331940 w 454081"/>
              <a:gd name="connsiteY18" fmla="*/ 446779 h 461520"/>
              <a:gd name="connsiteX19" fmla="*/ 355979 w 454081"/>
              <a:gd name="connsiteY19" fmla="*/ 423333 h 461520"/>
              <a:gd name="connsiteX20" fmla="*/ 355979 w 454081"/>
              <a:gd name="connsiteY20" fmla="*/ 423107 h 461520"/>
              <a:gd name="connsiteX21" fmla="*/ 355979 w 454081"/>
              <a:gd name="connsiteY21" fmla="*/ 344221 h 461520"/>
              <a:gd name="connsiteX22" fmla="*/ 249136 w 454081"/>
              <a:gd name="connsiteY22" fmla="*/ 445461 h 461520"/>
              <a:gd name="connsiteX23" fmla="*/ 331975 w 454081"/>
              <a:gd name="connsiteY23" fmla="*/ 445461 h 461520"/>
              <a:gd name="connsiteX24" fmla="*/ 448162 w 454081"/>
              <a:gd name="connsiteY24" fmla="*/ 199590 h 461520"/>
              <a:gd name="connsiteX25" fmla="*/ 421451 w 454081"/>
              <a:gd name="connsiteY25" fmla="*/ 173294 h 461520"/>
              <a:gd name="connsiteX26" fmla="*/ 394728 w 454081"/>
              <a:gd name="connsiteY26" fmla="*/ 173294 h 461520"/>
              <a:gd name="connsiteX27" fmla="*/ 354650 w 454081"/>
              <a:gd name="connsiteY27" fmla="*/ 211426 h 461520"/>
              <a:gd name="connsiteX28" fmla="*/ 409425 w 454081"/>
              <a:gd name="connsiteY28" fmla="*/ 262699 h 461520"/>
              <a:gd name="connsiteX29" fmla="*/ 449504 w 454081"/>
              <a:gd name="connsiteY29" fmla="*/ 224567 h 461520"/>
              <a:gd name="connsiteX30" fmla="*/ 448162 w 454081"/>
              <a:gd name="connsiteY30" fmla="*/ 199637 h 461520"/>
              <a:gd name="connsiteX31" fmla="*/ 176956 w 454081"/>
              <a:gd name="connsiteY31" fmla="*/ 379717 h 461520"/>
              <a:gd name="connsiteX32" fmla="*/ 231732 w 454081"/>
              <a:gd name="connsiteY32" fmla="*/ 431002 h 461520"/>
              <a:gd name="connsiteX33" fmla="*/ 394728 w 454081"/>
              <a:gd name="connsiteY33" fmla="*/ 277158 h 461520"/>
              <a:gd name="connsiteX34" fmla="*/ 339953 w 454081"/>
              <a:gd name="connsiteY34" fmla="*/ 225885 h 461520"/>
              <a:gd name="connsiteX35" fmla="*/ 144903 w 454081"/>
              <a:gd name="connsiteY35" fmla="*/ 461239 h 461520"/>
              <a:gd name="connsiteX36" fmla="*/ 217047 w 454081"/>
              <a:gd name="connsiteY36" fmla="*/ 444144 h 461520"/>
              <a:gd name="connsiteX37" fmla="*/ 162212 w 454081"/>
              <a:gd name="connsiteY37" fmla="*/ 392859 h 46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4081" h="461520">
                <a:moveTo>
                  <a:pt x="202350" y="177223"/>
                </a:moveTo>
                <a:cubicBezTo>
                  <a:pt x="175627" y="177223"/>
                  <a:pt x="154246" y="156187"/>
                  <a:pt x="154246" y="131209"/>
                </a:cubicBezTo>
                <a:lnTo>
                  <a:pt x="154246" y="-280"/>
                </a:lnTo>
                <a:lnTo>
                  <a:pt x="23315" y="-280"/>
                </a:lnTo>
                <a:cubicBezTo>
                  <a:pt x="10209" y="-446"/>
                  <a:pt x="-559" y="10048"/>
                  <a:pt x="-725" y="23166"/>
                </a:cubicBezTo>
                <a:cubicBezTo>
                  <a:pt x="-725" y="23238"/>
                  <a:pt x="-725" y="23321"/>
                  <a:pt x="-725" y="23392"/>
                </a:cubicBezTo>
                <a:lnTo>
                  <a:pt x="-725" y="424413"/>
                </a:lnTo>
                <a:cubicBezTo>
                  <a:pt x="-689" y="437531"/>
                  <a:pt x="9971" y="448120"/>
                  <a:pt x="23089" y="448085"/>
                </a:cubicBezTo>
                <a:cubicBezTo>
                  <a:pt x="23161" y="448085"/>
                  <a:pt x="23244" y="448085"/>
                  <a:pt x="23315" y="448085"/>
                </a:cubicBezTo>
                <a:lnTo>
                  <a:pt x="68747" y="448085"/>
                </a:lnTo>
                <a:lnTo>
                  <a:pt x="135549" y="381022"/>
                </a:lnTo>
                <a:lnTo>
                  <a:pt x="349308" y="178541"/>
                </a:lnTo>
                <a:lnTo>
                  <a:pt x="202338" y="178541"/>
                </a:lnTo>
                <a:close/>
                <a:moveTo>
                  <a:pt x="202350" y="153552"/>
                </a:moveTo>
                <a:lnTo>
                  <a:pt x="357321" y="153552"/>
                </a:lnTo>
                <a:lnTo>
                  <a:pt x="178298" y="-280"/>
                </a:lnTo>
                <a:lnTo>
                  <a:pt x="178298" y="131257"/>
                </a:lnTo>
                <a:cubicBezTo>
                  <a:pt x="178298" y="144399"/>
                  <a:pt x="188982" y="153599"/>
                  <a:pt x="202350" y="153599"/>
                </a:cubicBezTo>
                <a:close/>
                <a:moveTo>
                  <a:pt x="331940" y="446779"/>
                </a:moveTo>
                <a:cubicBezTo>
                  <a:pt x="345046" y="446945"/>
                  <a:pt x="355813" y="436451"/>
                  <a:pt x="355979" y="423333"/>
                </a:cubicBezTo>
                <a:cubicBezTo>
                  <a:pt x="355979" y="423261"/>
                  <a:pt x="355979" y="423178"/>
                  <a:pt x="355979" y="423107"/>
                </a:cubicBezTo>
                <a:lnTo>
                  <a:pt x="355979" y="344221"/>
                </a:lnTo>
                <a:lnTo>
                  <a:pt x="249136" y="445461"/>
                </a:lnTo>
                <a:lnTo>
                  <a:pt x="331975" y="445461"/>
                </a:lnTo>
                <a:close/>
                <a:moveTo>
                  <a:pt x="448162" y="199590"/>
                </a:moveTo>
                <a:lnTo>
                  <a:pt x="421451" y="173294"/>
                </a:lnTo>
                <a:cubicBezTo>
                  <a:pt x="413426" y="166717"/>
                  <a:pt x="401412" y="166717"/>
                  <a:pt x="394728" y="173294"/>
                </a:cubicBezTo>
                <a:lnTo>
                  <a:pt x="354650" y="211426"/>
                </a:lnTo>
                <a:lnTo>
                  <a:pt x="409425" y="262699"/>
                </a:lnTo>
                <a:lnTo>
                  <a:pt x="449504" y="224567"/>
                </a:lnTo>
                <a:cubicBezTo>
                  <a:pt x="454846" y="217991"/>
                  <a:pt x="454846" y="207472"/>
                  <a:pt x="448162" y="199637"/>
                </a:cubicBezTo>
                <a:close/>
                <a:moveTo>
                  <a:pt x="176956" y="379717"/>
                </a:moveTo>
                <a:lnTo>
                  <a:pt x="231732" y="431002"/>
                </a:lnTo>
                <a:lnTo>
                  <a:pt x="394728" y="277158"/>
                </a:lnTo>
                <a:lnTo>
                  <a:pt x="339953" y="225885"/>
                </a:lnTo>
                <a:close/>
                <a:moveTo>
                  <a:pt x="144903" y="461239"/>
                </a:moveTo>
                <a:lnTo>
                  <a:pt x="217047" y="444144"/>
                </a:lnTo>
                <a:lnTo>
                  <a:pt x="162212" y="392859"/>
                </a:lnTo>
                <a:close/>
              </a:path>
            </a:pathLst>
          </a:custGeom>
          <a:solidFill>
            <a:schemeClr val="bg1"/>
          </a:solidFill>
          <a:ln w="118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BDCB97B-AE55-4093-87A6-D99790B19B7D}"/>
              </a:ext>
            </a:extLst>
          </p:cNvPr>
          <p:cNvSpPr/>
          <p:nvPr/>
        </p:nvSpPr>
        <p:spPr>
          <a:xfrm>
            <a:off x="10833745" y="2508657"/>
            <a:ext cx="265853" cy="297917"/>
          </a:xfrm>
          <a:custGeom>
            <a:avLst/>
            <a:gdLst>
              <a:gd name="connsiteX0" fmla="*/ 87158 w 368832"/>
              <a:gd name="connsiteY0" fmla="*/ 259053 h 369969"/>
              <a:gd name="connsiteX1" fmla="*/ 87158 w 368832"/>
              <a:gd name="connsiteY1" fmla="*/ 279674 h 369969"/>
              <a:gd name="connsiteX2" fmla="*/ 279547 w 368832"/>
              <a:gd name="connsiteY2" fmla="*/ 279674 h 369969"/>
              <a:gd name="connsiteX3" fmla="*/ 279547 w 368832"/>
              <a:gd name="connsiteY3" fmla="*/ 259053 h 369969"/>
              <a:gd name="connsiteX4" fmla="*/ 87158 w 368832"/>
              <a:gd name="connsiteY4" fmla="*/ 189340 h 369969"/>
              <a:gd name="connsiteX5" fmla="*/ 87158 w 368832"/>
              <a:gd name="connsiteY5" fmla="*/ 209960 h 369969"/>
              <a:gd name="connsiteX6" fmla="*/ 279547 w 368832"/>
              <a:gd name="connsiteY6" fmla="*/ 209960 h 369969"/>
              <a:gd name="connsiteX7" fmla="*/ 279547 w 368832"/>
              <a:gd name="connsiteY7" fmla="*/ 189340 h 369969"/>
              <a:gd name="connsiteX8" fmla="*/ 0 w 368832"/>
              <a:gd name="connsiteY8" fmla="*/ 138227 h 369969"/>
              <a:gd name="connsiteX9" fmla="*/ 368832 w 368832"/>
              <a:gd name="connsiteY9" fmla="*/ 138227 h 369969"/>
              <a:gd name="connsiteX10" fmla="*/ 368832 w 368832"/>
              <a:gd name="connsiteY10" fmla="*/ 339524 h 369969"/>
              <a:gd name="connsiteX11" fmla="*/ 335885 w 368832"/>
              <a:gd name="connsiteY11" fmla="*/ 369969 h 369969"/>
              <a:gd name="connsiteX12" fmla="*/ 32947 w 368832"/>
              <a:gd name="connsiteY12" fmla="*/ 369969 h 369969"/>
              <a:gd name="connsiteX13" fmla="*/ 0 w 368832"/>
              <a:gd name="connsiteY13" fmla="*/ 339524 h 369969"/>
              <a:gd name="connsiteX14" fmla="*/ 32947 w 368832"/>
              <a:gd name="connsiteY14" fmla="*/ 19411 h 369969"/>
              <a:gd name="connsiteX15" fmla="*/ 90344 w 368832"/>
              <a:gd name="connsiteY15" fmla="*/ 19411 h 369969"/>
              <a:gd name="connsiteX16" fmla="*/ 90344 w 368832"/>
              <a:gd name="connsiteY16" fmla="*/ 76365 h 369969"/>
              <a:gd name="connsiteX17" fmla="*/ 126485 w 368832"/>
              <a:gd name="connsiteY17" fmla="*/ 76365 h 369969"/>
              <a:gd name="connsiteX18" fmla="*/ 126485 w 368832"/>
              <a:gd name="connsiteY18" fmla="*/ 19411 h 369969"/>
              <a:gd name="connsiteX19" fmla="*/ 243405 w 368832"/>
              <a:gd name="connsiteY19" fmla="*/ 19411 h 369969"/>
              <a:gd name="connsiteX20" fmla="*/ 243405 w 368832"/>
              <a:gd name="connsiteY20" fmla="*/ 76365 h 369969"/>
              <a:gd name="connsiteX21" fmla="*/ 279546 w 368832"/>
              <a:gd name="connsiteY21" fmla="*/ 76365 h 369969"/>
              <a:gd name="connsiteX22" fmla="*/ 279546 w 368832"/>
              <a:gd name="connsiteY22" fmla="*/ 19411 h 369969"/>
              <a:gd name="connsiteX23" fmla="*/ 335885 w 368832"/>
              <a:gd name="connsiteY23" fmla="*/ 19411 h 369969"/>
              <a:gd name="connsiteX24" fmla="*/ 367773 w 368832"/>
              <a:gd name="connsiteY24" fmla="*/ 49856 h 369969"/>
              <a:gd name="connsiteX25" fmla="*/ 367773 w 368832"/>
              <a:gd name="connsiteY25" fmla="*/ 118587 h 369969"/>
              <a:gd name="connsiteX26" fmla="*/ 0 w 368832"/>
              <a:gd name="connsiteY26" fmla="*/ 118587 h 369969"/>
              <a:gd name="connsiteX27" fmla="*/ 0 w 368832"/>
              <a:gd name="connsiteY27" fmla="*/ 49856 h 369969"/>
              <a:gd name="connsiteX28" fmla="*/ 32947 w 368832"/>
              <a:gd name="connsiteY28" fmla="*/ 19411 h 369969"/>
              <a:gd name="connsiteX29" fmla="*/ 250767 w 368832"/>
              <a:gd name="connsiteY29" fmla="*/ 0 h 369969"/>
              <a:gd name="connsiteX30" fmla="*/ 272022 w 368832"/>
              <a:gd name="connsiteY30" fmla="*/ 0 h 369969"/>
              <a:gd name="connsiteX31" fmla="*/ 272022 w 368832"/>
              <a:gd name="connsiteY31" fmla="*/ 60880 h 369969"/>
              <a:gd name="connsiteX32" fmla="*/ 250767 w 368832"/>
              <a:gd name="connsiteY32" fmla="*/ 60880 h 369969"/>
              <a:gd name="connsiteX33" fmla="*/ 98398 w 368832"/>
              <a:gd name="connsiteY33" fmla="*/ 0 h 369969"/>
              <a:gd name="connsiteX34" fmla="*/ 119653 w 368832"/>
              <a:gd name="connsiteY34" fmla="*/ 0 h 369969"/>
              <a:gd name="connsiteX35" fmla="*/ 119653 w 368832"/>
              <a:gd name="connsiteY35" fmla="*/ 60880 h 369969"/>
              <a:gd name="connsiteX36" fmla="*/ 98398 w 368832"/>
              <a:gd name="connsiteY36" fmla="*/ 60880 h 36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8832" h="369969">
                <a:moveTo>
                  <a:pt x="87158" y="259053"/>
                </a:moveTo>
                <a:lnTo>
                  <a:pt x="87158" y="279674"/>
                </a:lnTo>
                <a:lnTo>
                  <a:pt x="279547" y="279674"/>
                </a:lnTo>
                <a:lnTo>
                  <a:pt x="279547" y="259053"/>
                </a:lnTo>
                <a:close/>
                <a:moveTo>
                  <a:pt x="87158" y="189340"/>
                </a:moveTo>
                <a:lnTo>
                  <a:pt x="87158" y="209960"/>
                </a:lnTo>
                <a:lnTo>
                  <a:pt x="279547" y="209960"/>
                </a:lnTo>
                <a:lnTo>
                  <a:pt x="279547" y="189340"/>
                </a:lnTo>
                <a:close/>
                <a:moveTo>
                  <a:pt x="0" y="138227"/>
                </a:moveTo>
                <a:lnTo>
                  <a:pt x="368832" y="138227"/>
                </a:lnTo>
                <a:lnTo>
                  <a:pt x="368832" y="339524"/>
                </a:lnTo>
                <a:cubicBezTo>
                  <a:pt x="368832" y="356219"/>
                  <a:pt x="353956" y="369969"/>
                  <a:pt x="335885" y="369969"/>
                </a:cubicBezTo>
                <a:lnTo>
                  <a:pt x="32947" y="369969"/>
                </a:lnTo>
                <a:cubicBezTo>
                  <a:pt x="14876" y="369969"/>
                  <a:pt x="0" y="356219"/>
                  <a:pt x="0" y="339524"/>
                </a:cubicBezTo>
                <a:close/>
                <a:moveTo>
                  <a:pt x="32947" y="19411"/>
                </a:moveTo>
                <a:lnTo>
                  <a:pt x="90344" y="19411"/>
                </a:lnTo>
                <a:lnTo>
                  <a:pt x="90344" y="76365"/>
                </a:lnTo>
                <a:lnTo>
                  <a:pt x="126485" y="76365"/>
                </a:lnTo>
                <a:lnTo>
                  <a:pt x="126485" y="19411"/>
                </a:lnTo>
                <a:lnTo>
                  <a:pt x="243405" y="19411"/>
                </a:lnTo>
                <a:lnTo>
                  <a:pt x="243405" y="76365"/>
                </a:lnTo>
                <a:lnTo>
                  <a:pt x="279546" y="76365"/>
                </a:lnTo>
                <a:lnTo>
                  <a:pt x="279546" y="19411"/>
                </a:lnTo>
                <a:lnTo>
                  <a:pt x="335885" y="19411"/>
                </a:lnTo>
                <a:cubicBezTo>
                  <a:pt x="353955" y="19411"/>
                  <a:pt x="367773" y="33161"/>
                  <a:pt x="367773" y="49856"/>
                </a:cubicBezTo>
                <a:lnTo>
                  <a:pt x="367773" y="118587"/>
                </a:lnTo>
                <a:lnTo>
                  <a:pt x="0" y="118587"/>
                </a:lnTo>
                <a:lnTo>
                  <a:pt x="0" y="49856"/>
                </a:lnTo>
                <a:cubicBezTo>
                  <a:pt x="0" y="33161"/>
                  <a:pt x="14876" y="19411"/>
                  <a:pt x="32947" y="19411"/>
                </a:cubicBezTo>
                <a:close/>
                <a:moveTo>
                  <a:pt x="250767" y="0"/>
                </a:moveTo>
                <a:lnTo>
                  <a:pt x="272022" y="0"/>
                </a:lnTo>
                <a:lnTo>
                  <a:pt x="272022" y="60880"/>
                </a:lnTo>
                <a:lnTo>
                  <a:pt x="250767" y="60880"/>
                </a:lnTo>
                <a:close/>
                <a:moveTo>
                  <a:pt x="98398" y="0"/>
                </a:moveTo>
                <a:lnTo>
                  <a:pt x="119653" y="0"/>
                </a:lnTo>
                <a:lnTo>
                  <a:pt x="119653" y="60880"/>
                </a:lnTo>
                <a:lnTo>
                  <a:pt x="98398" y="60880"/>
                </a:lnTo>
                <a:close/>
              </a:path>
            </a:pathLst>
          </a:custGeom>
          <a:solidFill>
            <a:schemeClr val="bg1"/>
          </a:solidFill>
          <a:ln w="1185" cap="flat">
            <a:noFill/>
            <a:prstDash val="solid"/>
            <a:miter/>
          </a:ln>
        </p:spPr>
        <p:txBody>
          <a:bodyPr wrap="square" rtlCol="0" anchor="ctr">
            <a:noAutofit/>
          </a:bodyPr>
          <a:lstStyle/>
          <a:p>
            <a:endParaRPr lang="zh-CN" altLang="en-US"/>
          </a:p>
        </p:txBody>
      </p:sp>
      <p:sp>
        <p:nvSpPr>
          <p:cNvPr id="30" name="任意多边形: 形状 29">
            <a:extLst>
              <a:ext uri="{FF2B5EF4-FFF2-40B4-BE49-F238E27FC236}">
                <a16:creationId xmlns:a16="http://schemas.microsoft.com/office/drawing/2014/main" id="{E56EA7A9-9E88-4E78-92DE-21FE2FF80B5E}"/>
              </a:ext>
            </a:extLst>
          </p:cNvPr>
          <p:cNvSpPr/>
          <p:nvPr/>
        </p:nvSpPr>
        <p:spPr>
          <a:xfrm>
            <a:off x="1083624" y="2517124"/>
            <a:ext cx="294454" cy="316772"/>
          </a:xfrm>
          <a:custGeom>
            <a:avLst/>
            <a:gdLst>
              <a:gd name="connsiteX0" fmla="*/ 131672 w 369217"/>
              <a:gd name="connsiteY0" fmla="*/ 163715 h 350231"/>
              <a:gd name="connsiteX1" fmla="*/ 190772 w 369217"/>
              <a:gd name="connsiteY1" fmla="*/ 223171 h 350231"/>
              <a:gd name="connsiteX2" fmla="*/ 184229 w 369217"/>
              <a:gd name="connsiteY2" fmla="*/ 229204 h 350231"/>
              <a:gd name="connsiteX3" fmla="*/ 81800 w 369217"/>
              <a:gd name="connsiteY3" fmla="*/ 229204 h 350231"/>
              <a:gd name="connsiteX4" fmla="*/ 75449 w 369217"/>
              <a:gd name="connsiteY4" fmla="*/ 223373 h 350231"/>
              <a:gd name="connsiteX5" fmla="*/ 131672 w 369217"/>
              <a:gd name="connsiteY5" fmla="*/ 163715 h 350231"/>
              <a:gd name="connsiteX6" fmla="*/ 233321 w 369217"/>
              <a:gd name="connsiteY6" fmla="*/ 157142 h 350231"/>
              <a:gd name="connsiteX7" fmla="*/ 226441 w 369217"/>
              <a:gd name="connsiteY7" fmla="*/ 160029 h 350231"/>
              <a:gd name="connsiteX8" fmla="*/ 223699 w 369217"/>
              <a:gd name="connsiteY8" fmla="*/ 166774 h 350231"/>
              <a:gd name="connsiteX9" fmla="*/ 233514 w 369217"/>
              <a:gd name="connsiteY9" fmla="*/ 176781 h 350231"/>
              <a:gd name="connsiteX10" fmla="*/ 304719 w 369217"/>
              <a:gd name="connsiteY10" fmla="*/ 176781 h 350231"/>
              <a:gd name="connsiteX11" fmla="*/ 304748 w 369217"/>
              <a:gd name="connsiteY11" fmla="*/ 176743 h 350231"/>
              <a:gd name="connsiteX12" fmla="*/ 314341 w 369217"/>
              <a:gd name="connsiteY12" fmla="*/ 166861 h 350231"/>
              <a:gd name="connsiteX13" fmla="*/ 304526 w 369217"/>
              <a:gd name="connsiteY13" fmla="*/ 157142 h 350231"/>
              <a:gd name="connsiteX14" fmla="*/ 233293 w 369217"/>
              <a:gd name="connsiteY14" fmla="*/ 104787 h 350231"/>
              <a:gd name="connsiteX15" fmla="*/ 226364 w 369217"/>
              <a:gd name="connsiteY15" fmla="*/ 107674 h 350231"/>
              <a:gd name="connsiteX16" fmla="*/ 223670 w 369217"/>
              <a:gd name="connsiteY16" fmla="*/ 114756 h 350231"/>
              <a:gd name="connsiteX17" fmla="*/ 233485 w 369217"/>
              <a:gd name="connsiteY17" fmla="*/ 124475 h 350231"/>
              <a:gd name="connsiteX18" fmla="*/ 291816 w 369217"/>
              <a:gd name="connsiteY18" fmla="*/ 124475 h 350231"/>
              <a:gd name="connsiteX19" fmla="*/ 301245 w 369217"/>
              <a:gd name="connsiteY19" fmla="*/ 114852 h 350231"/>
              <a:gd name="connsiteX20" fmla="*/ 291623 w 369217"/>
              <a:gd name="connsiteY20" fmla="*/ 104836 h 350231"/>
              <a:gd name="connsiteX21" fmla="*/ 233311 w 369217"/>
              <a:gd name="connsiteY21" fmla="*/ 65490 h 350231"/>
              <a:gd name="connsiteX22" fmla="*/ 226403 w 369217"/>
              <a:gd name="connsiteY22" fmla="*/ 68376 h 350231"/>
              <a:gd name="connsiteX23" fmla="*/ 223661 w 369217"/>
              <a:gd name="connsiteY23" fmla="*/ 75401 h 350231"/>
              <a:gd name="connsiteX24" fmla="*/ 233485 w 369217"/>
              <a:gd name="connsiteY24" fmla="*/ 85129 h 350231"/>
              <a:gd name="connsiteX25" fmla="*/ 291816 w 369217"/>
              <a:gd name="connsiteY25" fmla="*/ 85129 h 350231"/>
              <a:gd name="connsiteX26" fmla="*/ 301245 w 369217"/>
              <a:gd name="connsiteY26" fmla="*/ 75506 h 350231"/>
              <a:gd name="connsiteX27" fmla="*/ 291623 w 369217"/>
              <a:gd name="connsiteY27" fmla="*/ 65490 h 350231"/>
              <a:gd name="connsiteX28" fmla="*/ 140685 w 369217"/>
              <a:gd name="connsiteY28" fmla="*/ 56408 h 350231"/>
              <a:gd name="connsiteX29" fmla="*/ 91817 w 369217"/>
              <a:gd name="connsiteY29" fmla="*/ 78422 h 350231"/>
              <a:gd name="connsiteX30" fmla="*/ 85389 w 369217"/>
              <a:gd name="connsiteY30" fmla="*/ 115391 h 350231"/>
              <a:gd name="connsiteX31" fmla="*/ 106644 w 369217"/>
              <a:gd name="connsiteY31" fmla="*/ 146086 h 350231"/>
              <a:gd name="connsiteX32" fmla="*/ 56012 w 369217"/>
              <a:gd name="connsiteY32" fmla="*/ 225951 h 350231"/>
              <a:gd name="connsiteX33" fmla="*/ 81800 w 369217"/>
              <a:gd name="connsiteY33" fmla="*/ 248900 h 350231"/>
              <a:gd name="connsiteX34" fmla="*/ 184257 w 369217"/>
              <a:gd name="connsiteY34" fmla="*/ 248900 h 350231"/>
              <a:gd name="connsiteX35" fmla="*/ 210045 w 369217"/>
              <a:gd name="connsiteY35" fmla="*/ 224787 h 350231"/>
              <a:gd name="connsiteX36" fmla="*/ 158460 w 369217"/>
              <a:gd name="connsiteY36" fmla="*/ 146673 h 350231"/>
              <a:gd name="connsiteX37" fmla="*/ 173442 w 369217"/>
              <a:gd name="connsiteY37" fmla="*/ 131894 h 350231"/>
              <a:gd name="connsiteX38" fmla="*/ 159008 w 369217"/>
              <a:gd name="connsiteY38" fmla="*/ 63450 h 350231"/>
              <a:gd name="connsiteX39" fmla="*/ 158682 w 369217"/>
              <a:gd name="connsiteY39" fmla="*/ 63248 h 350231"/>
              <a:gd name="connsiteX40" fmla="*/ 140685 w 369217"/>
              <a:gd name="connsiteY40" fmla="*/ 56408 h 350231"/>
              <a:gd name="connsiteX41" fmla="*/ 35603 w 369217"/>
              <a:gd name="connsiteY41" fmla="*/ 0 h 350231"/>
              <a:gd name="connsiteX42" fmla="*/ 333624 w 369217"/>
              <a:gd name="connsiteY42" fmla="*/ 0 h 350231"/>
              <a:gd name="connsiteX43" fmla="*/ 369217 w 369217"/>
              <a:gd name="connsiteY43" fmla="*/ 35969 h 350231"/>
              <a:gd name="connsiteX44" fmla="*/ 369217 w 369217"/>
              <a:gd name="connsiteY44" fmla="*/ 258571 h 350231"/>
              <a:gd name="connsiteX45" fmla="*/ 333615 w 369217"/>
              <a:gd name="connsiteY45" fmla="*/ 294529 h 350231"/>
              <a:gd name="connsiteX46" fmla="*/ 266422 w 369217"/>
              <a:gd name="connsiteY46" fmla="*/ 294529 h 350231"/>
              <a:gd name="connsiteX47" fmla="*/ 296424 w 369217"/>
              <a:gd name="connsiteY47" fmla="*/ 334403 h 350231"/>
              <a:gd name="connsiteX48" fmla="*/ 298349 w 369217"/>
              <a:gd name="connsiteY48" fmla="*/ 341726 h 350231"/>
              <a:gd name="connsiteX49" fmla="*/ 287273 w 369217"/>
              <a:gd name="connsiteY49" fmla="*/ 350155 h 350231"/>
              <a:gd name="connsiteX50" fmla="*/ 280836 w 369217"/>
              <a:gd name="connsiteY50" fmla="*/ 346306 h 350231"/>
              <a:gd name="connsiteX51" fmla="*/ 241953 w 369217"/>
              <a:gd name="connsiteY51" fmla="*/ 294587 h 350231"/>
              <a:gd name="connsiteX52" fmla="*/ 127621 w 369217"/>
              <a:gd name="connsiteY52" fmla="*/ 294587 h 350231"/>
              <a:gd name="connsiteX53" fmla="*/ 88737 w 369217"/>
              <a:gd name="connsiteY53" fmla="*/ 346306 h 350231"/>
              <a:gd name="connsiteX54" fmla="*/ 88708 w 369217"/>
              <a:gd name="connsiteY54" fmla="*/ 346345 h 350231"/>
              <a:gd name="connsiteX55" fmla="*/ 75064 w 369217"/>
              <a:gd name="connsiteY55" fmla="*/ 348231 h 350231"/>
              <a:gd name="connsiteX56" fmla="*/ 73140 w 369217"/>
              <a:gd name="connsiteY56" fmla="*/ 334432 h 350231"/>
              <a:gd name="connsiteX57" fmla="*/ 103142 w 369217"/>
              <a:gd name="connsiteY57" fmla="*/ 294558 h 350231"/>
              <a:gd name="connsiteX58" fmla="*/ 35603 w 369217"/>
              <a:gd name="connsiteY58" fmla="*/ 294558 h 350231"/>
              <a:gd name="connsiteX59" fmla="*/ 0 w 369217"/>
              <a:gd name="connsiteY59" fmla="*/ 258599 h 350231"/>
              <a:gd name="connsiteX60" fmla="*/ 0 w 369217"/>
              <a:gd name="connsiteY60" fmla="*/ 35969 h 350231"/>
              <a:gd name="connsiteX61" fmla="*/ 35603 w 369217"/>
              <a:gd name="connsiteY61" fmla="*/ 0 h 350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69217" h="350231">
                <a:moveTo>
                  <a:pt x="131672" y="163715"/>
                </a:moveTo>
                <a:cubicBezTo>
                  <a:pt x="177292" y="163715"/>
                  <a:pt x="194237" y="181025"/>
                  <a:pt x="190772" y="223171"/>
                </a:cubicBezTo>
                <a:cubicBezTo>
                  <a:pt x="190512" y="226587"/>
                  <a:pt x="187655" y="229224"/>
                  <a:pt x="184229" y="229204"/>
                </a:cubicBezTo>
                <a:lnTo>
                  <a:pt x="81800" y="229204"/>
                </a:lnTo>
                <a:cubicBezTo>
                  <a:pt x="78510" y="229157"/>
                  <a:pt x="75776" y="226645"/>
                  <a:pt x="75449" y="223373"/>
                </a:cubicBezTo>
                <a:cubicBezTo>
                  <a:pt x="70253" y="180823"/>
                  <a:pt x="86043" y="163715"/>
                  <a:pt x="131672" y="163715"/>
                </a:cubicBezTo>
                <a:close/>
                <a:moveTo>
                  <a:pt x="233321" y="157142"/>
                </a:moveTo>
                <a:cubicBezTo>
                  <a:pt x="230733" y="157123"/>
                  <a:pt x="228250" y="158172"/>
                  <a:pt x="226441" y="160029"/>
                </a:cubicBezTo>
                <a:cubicBezTo>
                  <a:pt x="224709" y="161848"/>
                  <a:pt x="223728" y="164262"/>
                  <a:pt x="223699" y="166774"/>
                </a:cubicBezTo>
                <a:cubicBezTo>
                  <a:pt x="223652" y="172249"/>
                  <a:pt x="228039" y="176723"/>
                  <a:pt x="233514" y="176781"/>
                </a:cubicBezTo>
                <a:lnTo>
                  <a:pt x="304719" y="176781"/>
                </a:lnTo>
                <a:lnTo>
                  <a:pt x="304748" y="176743"/>
                </a:lnTo>
                <a:cubicBezTo>
                  <a:pt x="310069" y="176521"/>
                  <a:pt x="314284" y="172182"/>
                  <a:pt x="314341" y="166861"/>
                </a:cubicBezTo>
                <a:cubicBezTo>
                  <a:pt x="314264" y="161491"/>
                  <a:pt x="309895" y="157171"/>
                  <a:pt x="304526" y="157142"/>
                </a:cubicBezTo>
                <a:close/>
                <a:moveTo>
                  <a:pt x="233293" y="104787"/>
                </a:moveTo>
                <a:cubicBezTo>
                  <a:pt x="230685" y="104739"/>
                  <a:pt x="228173" y="105788"/>
                  <a:pt x="226364" y="107674"/>
                </a:cubicBezTo>
                <a:cubicBezTo>
                  <a:pt x="224537" y="109570"/>
                  <a:pt x="223565" y="112129"/>
                  <a:pt x="223670" y="114756"/>
                </a:cubicBezTo>
                <a:cubicBezTo>
                  <a:pt x="223747" y="120125"/>
                  <a:pt x="228116" y="124446"/>
                  <a:pt x="233485" y="124475"/>
                </a:cubicBezTo>
                <a:lnTo>
                  <a:pt x="291816" y="124475"/>
                </a:lnTo>
                <a:cubicBezTo>
                  <a:pt x="297011" y="124272"/>
                  <a:pt x="301149" y="120048"/>
                  <a:pt x="301245" y="114852"/>
                </a:cubicBezTo>
                <a:cubicBezTo>
                  <a:pt x="301360" y="109425"/>
                  <a:pt x="297050" y="104941"/>
                  <a:pt x="291623" y="104836"/>
                </a:cubicBezTo>
                <a:close/>
                <a:moveTo>
                  <a:pt x="233311" y="65490"/>
                </a:moveTo>
                <a:cubicBezTo>
                  <a:pt x="230704" y="65442"/>
                  <a:pt x="228203" y="66491"/>
                  <a:pt x="226403" y="68376"/>
                </a:cubicBezTo>
                <a:cubicBezTo>
                  <a:pt x="224575" y="70244"/>
                  <a:pt x="223584" y="72783"/>
                  <a:pt x="223661" y="75401"/>
                </a:cubicBezTo>
                <a:cubicBezTo>
                  <a:pt x="223737" y="80780"/>
                  <a:pt x="228106" y="85110"/>
                  <a:pt x="233485" y="85129"/>
                </a:cubicBezTo>
                <a:lnTo>
                  <a:pt x="291816" y="85129"/>
                </a:lnTo>
                <a:cubicBezTo>
                  <a:pt x="297011" y="84927"/>
                  <a:pt x="301149" y="80703"/>
                  <a:pt x="301245" y="75506"/>
                </a:cubicBezTo>
                <a:cubicBezTo>
                  <a:pt x="301360" y="70080"/>
                  <a:pt x="297050" y="65595"/>
                  <a:pt x="291623" y="65490"/>
                </a:cubicBezTo>
                <a:close/>
                <a:moveTo>
                  <a:pt x="140685" y="56408"/>
                </a:moveTo>
                <a:cubicBezTo>
                  <a:pt x="122038" y="53357"/>
                  <a:pt x="102519" y="61427"/>
                  <a:pt x="91817" y="78422"/>
                </a:cubicBezTo>
                <a:cubicBezTo>
                  <a:pt x="84908" y="89430"/>
                  <a:pt x="82608" y="102699"/>
                  <a:pt x="85389" y="115391"/>
                </a:cubicBezTo>
                <a:cubicBezTo>
                  <a:pt x="88131" y="128035"/>
                  <a:pt x="95771" y="139072"/>
                  <a:pt x="106644" y="146086"/>
                </a:cubicBezTo>
                <a:cubicBezTo>
                  <a:pt x="67376" y="153428"/>
                  <a:pt x="50623" y="180072"/>
                  <a:pt x="56012" y="225951"/>
                </a:cubicBezTo>
                <a:cubicBezTo>
                  <a:pt x="57658" y="238979"/>
                  <a:pt x="68675" y="248784"/>
                  <a:pt x="81800" y="248900"/>
                </a:cubicBezTo>
                <a:lnTo>
                  <a:pt x="184257" y="248900"/>
                </a:lnTo>
                <a:cubicBezTo>
                  <a:pt x="197815" y="248794"/>
                  <a:pt x="209025" y="238306"/>
                  <a:pt x="210045" y="224787"/>
                </a:cubicBezTo>
                <a:cubicBezTo>
                  <a:pt x="213683" y="180437"/>
                  <a:pt x="196363" y="154380"/>
                  <a:pt x="158460" y="146673"/>
                </a:cubicBezTo>
                <a:cubicBezTo>
                  <a:pt x="164455" y="142882"/>
                  <a:pt x="169564" y="137840"/>
                  <a:pt x="173442" y="131894"/>
                </a:cubicBezTo>
                <a:cubicBezTo>
                  <a:pt x="188357" y="109002"/>
                  <a:pt x="181890" y="78364"/>
                  <a:pt x="159008" y="63450"/>
                </a:cubicBezTo>
                <a:cubicBezTo>
                  <a:pt x="158903" y="63383"/>
                  <a:pt x="158797" y="63315"/>
                  <a:pt x="158682" y="63248"/>
                </a:cubicBezTo>
                <a:cubicBezTo>
                  <a:pt x="153019" y="59678"/>
                  <a:pt x="146900" y="57425"/>
                  <a:pt x="140685" y="56408"/>
                </a:cubicBezTo>
                <a:close/>
                <a:moveTo>
                  <a:pt x="35603" y="0"/>
                </a:moveTo>
                <a:lnTo>
                  <a:pt x="333624" y="0"/>
                </a:lnTo>
                <a:cubicBezTo>
                  <a:pt x="353205" y="-48"/>
                  <a:pt x="369149" y="16051"/>
                  <a:pt x="369217" y="35969"/>
                </a:cubicBezTo>
                <a:lnTo>
                  <a:pt x="369217" y="258571"/>
                </a:lnTo>
                <a:cubicBezTo>
                  <a:pt x="369140" y="278489"/>
                  <a:pt x="353205" y="294529"/>
                  <a:pt x="333615" y="294529"/>
                </a:cubicBezTo>
                <a:lnTo>
                  <a:pt x="266422" y="294529"/>
                </a:lnTo>
                <a:lnTo>
                  <a:pt x="296424" y="334403"/>
                </a:lnTo>
                <a:cubicBezTo>
                  <a:pt x="298022" y="336491"/>
                  <a:pt x="298715" y="339128"/>
                  <a:pt x="298349" y="341726"/>
                </a:cubicBezTo>
                <a:cubicBezTo>
                  <a:pt x="297560" y="347076"/>
                  <a:pt x="292643" y="350819"/>
                  <a:pt x="287273" y="350155"/>
                </a:cubicBezTo>
                <a:cubicBezTo>
                  <a:pt x="284695" y="349790"/>
                  <a:pt x="282376" y="348404"/>
                  <a:pt x="280836" y="346306"/>
                </a:cubicBezTo>
                <a:lnTo>
                  <a:pt x="241953" y="294587"/>
                </a:lnTo>
                <a:lnTo>
                  <a:pt x="127621" y="294587"/>
                </a:lnTo>
                <a:lnTo>
                  <a:pt x="88737" y="346306"/>
                </a:lnTo>
                <a:cubicBezTo>
                  <a:pt x="88728" y="346316"/>
                  <a:pt x="88718" y="346335"/>
                  <a:pt x="88708" y="346345"/>
                </a:cubicBezTo>
                <a:cubicBezTo>
                  <a:pt x="85456" y="350636"/>
                  <a:pt x="79356" y="351473"/>
                  <a:pt x="75064" y="348231"/>
                </a:cubicBezTo>
                <a:cubicBezTo>
                  <a:pt x="70772" y="344921"/>
                  <a:pt x="69926" y="338792"/>
                  <a:pt x="73140" y="334432"/>
                </a:cubicBezTo>
                <a:lnTo>
                  <a:pt x="103142" y="294558"/>
                </a:lnTo>
                <a:lnTo>
                  <a:pt x="35603" y="294558"/>
                </a:lnTo>
                <a:cubicBezTo>
                  <a:pt x="16022" y="294596"/>
                  <a:pt x="97" y="278507"/>
                  <a:pt x="0" y="258599"/>
                </a:cubicBezTo>
                <a:lnTo>
                  <a:pt x="0" y="35969"/>
                </a:lnTo>
                <a:cubicBezTo>
                  <a:pt x="67" y="16051"/>
                  <a:pt x="16003" y="0"/>
                  <a:pt x="35603" y="0"/>
                </a:cubicBezTo>
                <a:close/>
              </a:path>
            </a:pathLst>
          </a:custGeom>
          <a:solidFill>
            <a:schemeClr val="bg1"/>
          </a:solidFill>
          <a:ln w="1185" cap="flat">
            <a:noFill/>
            <a:prstDash val="solid"/>
            <a:miter/>
          </a:ln>
        </p:spPr>
        <p:txBody>
          <a:bodyPr wrap="square" rtlCol="0" anchor="ctr">
            <a:noAutofit/>
          </a:bodyPr>
          <a:lstStyle/>
          <a:p>
            <a:endParaRPr lang="zh-CN" altLang="en-US"/>
          </a:p>
        </p:txBody>
      </p:sp>
    </p:spTree>
    <p:extLst>
      <p:ext uri="{BB962C8B-B14F-4D97-AF65-F5344CB8AC3E}">
        <p14:creationId xmlns:p14="http://schemas.microsoft.com/office/powerpoint/2010/main" val="21592824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26">
      <a:dk1>
        <a:sysClr val="windowText" lastClr="000000"/>
      </a:dk1>
      <a:lt1>
        <a:sysClr val="window" lastClr="FFFFFF"/>
      </a:lt1>
      <a:dk2>
        <a:srgbClr val="222A35"/>
      </a:dk2>
      <a:lt2>
        <a:srgbClr val="DBEFF9"/>
      </a:lt2>
      <a:accent1>
        <a:srgbClr val="0B3F90"/>
      </a:accent1>
      <a:accent2>
        <a:srgbClr val="E8D5B5"/>
      </a:accent2>
      <a:accent3>
        <a:srgbClr val="7BDF9B"/>
      </a:accent3>
      <a:accent4>
        <a:srgbClr val="25AE9E"/>
      </a:accent4>
      <a:accent5>
        <a:srgbClr val="FC9783"/>
      </a:accent5>
      <a:accent6>
        <a:srgbClr val="FB7598"/>
      </a:accent6>
      <a:hlink>
        <a:srgbClr val="F49100"/>
      </a:hlink>
      <a:folHlink>
        <a:srgbClr val="85DFD0"/>
      </a:folHlink>
    </a:clrScheme>
    <a:fontScheme name="党政">
      <a:majorFont>
        <a:latin typeface="思源宋体 CN Heavy"/>
        <a:ea typeface="思源宋体 CN Heavy"/>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演示文稿1" id="{0CD27951-AB6D-4B67-B17C-5C029B85B9F5}" vid="{9B770B75-4EAD-4B24-BE2A-1F1291F21CD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02-标准模板空白文档</Template>
  <TotalTime>980</TotalTime>
  <Words>794</Words>
  <Application>Microsoft Office PowerPoint</Application>
  <PresentationFormat>宽屏</PresentationFormat>
  <Paragraphs>109</Paragraphs>
  <Slides>12</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12</vt:i4>
      </vt:variant>
    </vt:vector>
  </HeadingPairs>
  <TitlesOfParts>
    <vt:vector size="26" baseType="lpstr">
      <vt:lpstr>OPPOSans H</vt:lpstr>
      <vt:lpstr>Roboto Regular</vt:lpstr>
      <vt:lpstr>阿里巴巴普惠体 B</vt:lpstr>
      <vt:lpstr>等线</vt:lpstr>
      <vt:lpstr>汉仪雅酷黑 45W</vt:lpstr>
      <vt:lpstr>三极行楷简体-粗</vt:lpstr>
      <vt:lpstr>思源黑体 CN Bold</vt:lpstr>
      <vt:lpstr>思源黑体 CN Light</vt:lpstr>
      <vt:lpstr>思源黑体 CN Regular</vt:lpstr>
      <vt:lpstr>思源宋体 CN Heavy</vt:lpstr>
      <vt:lpstr>Arial</vt:lpstr>
      <vt:lpstr>Calibri</vt:lpstr>
      <vt:lpstr>Segoe UI Light</vt:lpstr>
      <vt:lpstr>Office 主题​​</vt:lpstr>
      <vt:lpstr>PowerPoint 演示文稿</vt:lpstr>
      <vt:lpstr>PowerPoint 演示文稿</vt:lpstr>
      <vt:lpstr>PowerPoint 演示文稿</vt:lpstr>
      <vt:lpstr>工作总结</vt:lpstr>
      <vt:lpstr>工作总结</vt:lpstr>
      <vt:lpstr>自我评价</vt:lpstr>
      <vt:lpstr>自我评价</vt:lpstr>
      <vt:lpstr>自我评价</vt:lpstr>
      <vt:lpstr>工作计划</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不忘初心 牢记使命——蓝金党政风工作汇报ppt模板</dc:title>
  <dc:creator>小徐同学</dc:creator>
  <cp:keywords>P界达人</cp:keywords>
  <dc:description>www.51pptmoban.com</dc:description>
  <cp:lastModifiedBy>Power user</cp:lastModifiedBy>
  <cp:revision>23</cp:revision>
  <dcterms:created xsi:type="dcterms:W3CDTF">2022-04-01T10:29:25Z</dcterms:created>
  <dcterms:modified xsi:type="dcterms:W3CDTF">2022-12-21T11:10:01Z</dcterms:modified>
</cp:coreProperties>
</file>