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63" r:id="rId5"/>
    <p:sldId id="264" r:id="rId6"/>
    <p:sldId id="265" r:id="rId7"/>
    <p:sldId id="260" r:id="rId8"/>
    <p:sldId id="266" r:id="rId9"/>
    <p:sldId id="272" r:id="rId10"/>
    <p:sldId id="267" r:id="rId11"/>
    <p:sldId id="261" r:id="rId12"/>
    <p:sldId id="268" r:id="rId13"/>
    <p:sldId id="269" r:id="rId14"/>
    <p:sldId id="276" r:id="rId15"/>
    <p:sldId id="262" r:id="rId16"/>
    <p:sldId id="270" r:id="rId17"/>
    <p:sldId id="277" r:id="rId18"/>
    <p:sldId id="271" r:id="rId19"/>
    <p:sldId id="275" r:id="rId20"/>
    <p:sldId id="259" r:id="rId21"/>
    <p:sldId id="279" r:id="rId22"/>
    <p:sldId id="28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6B14"/>
    <a:srgbClr val="F7A723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5253" autoAdjust="0"/>
  </p:normalViewPr>
  <p:slideViewPr>
    <p:cSldViewPr snapToGrid="0" showGuides="1">
      <p:cViewPr>
        <p:scale>
          <a:sx n="50" d="100"/>
          <a:sy n="50" d="100"/>
        </p:scale>
        <p:origin x="1392" y="882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2022/12/21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023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CA78A8-A003-396B-9474-A818B41B7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79430B-6721-12D1-AEA6-C5D222ACD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pPr/>
              <a:t>2022/12/21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88AC75B-B9A0-77C1-2291-981674FD3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4C42B95-1ADF-110A-0FB7-CE43A952D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3476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3F797746-5315-42E5-8715-B385B7B51A43}" type="datetime1">
              <a:rPr lang="zh-CN" altLang="en-US" smtClean="0"/>
              <a:pPr/>
              <a:t>2022/12/21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jpe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60F0515C-97E8-DA5F-B302-9F57F6A2513F}"/>
              </a:ext>
            </a:extLst>
          </p:cNvPr>
          <p:cNvSpPr/>
          <p:nvPr/>
        </p:nvSpPr>
        <p:spPr>
          <a:xfrm>
            <a:off x="7889797" y="15240"/>
            <a:ext cx="4302203" cy="6827520"/>
          </a:xfrm>
          <a:custGeom>
            <a:avLst/>
            <a:gdLst>
              <a:gd name="connsiteX0" fmla="*/ 4261962 w 4261961"/>
              <a:gd name="connsiteY0" fmla="*/ 0 h 6763658"/>
              <a:gd name="connsiteX1" fmla="*/ 3904865 w 4261961"/>
              <a:gd name="connsiteY1" fmla="*/ 0 h 6763658"/>
              <a:gd name="connsiteX2" fmla="*/ 0 w 4261961"/>
              <a:gd name="connsiteY2" fmla="*/ 6763658 h 6763658"/>
              <a:gd name="connsiteX3" fmla="*/ 1374924 w 4261961"/>
              <a:gd name="connsiteY3" fmla="*/ 6763658 h 6763658"/>
              <a:gd name="connsiteX4" fmla="*/ 4261962 w 4261961"/>
              <a:gd name="connsiteY4" fmla="*/ 1762788 h 6763658"/>
              <a:gd name="connsiteX5" fmla="*/ 4261962 w 4261961"/>
              <a:gd name="connsiteY5" fmla="*/ 0 h 676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61961" h="6763658">
                <a:moveTo>
                  <a:pt x="4261962" y="0"/>
                </a:moveTo>
                <a:lnTo>
                  <a:pt x="3904865" y="0"/>
                </a:lnTo>
                <a:lnTo>
                  <a:pt x="0" y="6763658"/>
                </a:lnTo>
                <a:lnTo>
                  <a:pt x="1374924" y="6763658"/>
                </a:lnTo>
                <a:lnTo>
                  <a:pt x="4261962" y="1762788"/>
                </a:lnTo>
                <a:lnTo>
                  <a:pt x="4261962" y="0"/>
                </a:lnTo>
                <a:close/>
              </a:path>
            </a:pathLst>
          </a:custGeom>
          <a:solidFill>
            <a:srgbClr val="F2F2F2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2">
            <a:extLst>
              <a:ext uri="{FF2B5EF4-FFF2-40B4-BE49-F238E27FC236}">
                <a16:creationId xmlns:a16="http://schemas.microsoft.com/office/drawing/2014/main" id="{BD0EA237-241C-A5CB-ACCB-AC104C1DC00D}"/>
              </a:ext>
            </a:extLst>
          </p:cNvPr>
          <p:cNvSpPr/>
          <p:nvPr/>
        </p:nvSpPr>
        <p:spPr>
          <a:xfrm>
            <a:off x="5018776" y="15240"/>
            <a:ext cx="5431468" cy="6827520"/>
          </a:xfrm>
          <a:custGeom>
            <a:avLst/>
            <a:gdLst>
              <a:gd name="connsiteX0" fmla="*/ 1475294 w 5380663"/>
              <a:gd name="connsiteY0" fmla="*/ 6763658 h 6763658"/>
              <a:gd name="connsiteX1" fmla="*/ 5380664 w 5380663"/>
              <a:gd name="connsiteY1" fmla="*/ 0 h 6763658"/>
              <a:gd name="connsiteX2" fmla="*/ 3904865 w 5380663"/>
              <a:gd name="connsiteY2" fmla="*/ 0 h 6763658"/>
              <a:gd name="connsiteX3" fmla="*/ 0 w 5380663"/>
              <a:gd name="connsiteY3" fmla="*/ 6763658 h 6763658"/>
              <a:gd name="connsiteX4" fmla="*/ 1475294 w 5380663"/>
              <a:gd name="connsiteY4" fmla="*/ 6763658 h 676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0663" h="6763658">
                <a:moveTo>
                  <a:pt x="1475294" y="6763658"/>
                </a:moveTo>
                <a:lnTo>
                  <a:pt x="5380664" y="0"/>
                </a:lnTo>
                <a:lnTo>
                  <a:pt x="3904865" y="0"/>
                </a:lnTo>
                <a:lnTo>
                  <a:pt x="0" y="6763658"/>
                </a:lnTo>
                <a:lnTo>
                  <a:pt x="1475294" y="6763658"/>
                </a:lnTo>
                <a:close/>
              </a:path>
            </a:pathLst>
          </a:custGeom>
          <a:solidFill>
            <a:srgbClr val="F2F2F2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3">
            <a:extLst>
              <a:ext uri="{FF2B5EF4-FFF2-40B4-BE49-F238E27FC236}">
                <a16:creationId xmlns:a16="http://schemas.microsoft.com/office/drawing/2014/main" id="{CC4C522F-AB13-297C-AAAC-43927425FE23}"/>
              </a:ext>
            </a:extLst>
          </p:cNvPr>
          <p:cNvSpPr/>
          <p:nvPr/>
        </p:nvSpPr>
        <p:spPr>
          <a:xfrm>
            <a:off x="8493123" y="15240"/>
            <a:ext cx="3196358" cy="2768174"/>
          </a:xfrm>
          <a:custGeom>
            <a:avLst/>
            <a:gdLst>
              <a:gd name="connsiteX0" fmla="*/ 3166461 w 3166460"/>
              <a:gd name="connsiteY0" fmla="*/ 0 h 2742282"/>
              <a:gd name="connsiteX1" fmla="*/ 1583230 w 3166460"/>
              <a:gd name="connsiteY1" fmla="*/ 2742282 h 2742282"/>
              <a:gd name="connsiteX2" fmla="*/ 0 w 3166460"/>
              <a:gd name="connsiteY2" fmla="*/ 0 h 2742282"/>
              <a:gd name="connsiteX3" fmla="*/ 3166461 w 3166460"/>
              <a:gd name="connsiteY3" fmla="*/ 0 h 274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6460" h="2742282">
                <a:moveTo>
                  <a:pt x="3166461" y="0"/>
                </a:moveTo>
                <a:lnTo>
                  <a:pt x="1583230" y="2742282"/>
                </a:lnTo>
                <a:lnTo>
                  <a:pt x="0" y="0"/>
                </a:lnTo>
                <a:lnTo>
                  <a:pt x="3166461" y="0"/>
                </a:lnTo>
                <a:close/>
              </a:path>
            </a:pathLst>
          </a:custGeom>
          <a:solidFill>
            <a:schemeClr val="accent3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5D52FA5D-A3AE-5161-AB74-BD0A11445D0D}"/>
              </a:ext>
            </a:extLst>
          </p:cNvPr>
          <p:cNvSpPr/>
          <p:nvPr/>
        </p:nvSpPr>
        <p:spPr>
          <a:xfrm>
            <a:off x="8607679" y="4841853"/>
            <a:ext cx="2171976" cy="1880750"/>
          </a:xfrm>
          <a:custGeom>
            <a:avLst/>
            <a:gdLst>
              <a:gd name="connsiteX0" fmla="*/ 2151660 w 2151660"/>
              <a:gd name="connsiteY0" fmla="*/ 0 h 1863158"/>
              <a:gd name="connsiteX1" fmla="*/ 1075830 w 2151660"/>
              <a:gd name="connsiteY1" fmla="*/ 1863158 h 1863158"/>
              <a:gd name="connsiteX2" fmla="*/ 0 w 2151660"/>
              <a:gd name="connsiteY2" fmla="*/ 0 h 1863158"/>
              <a:gd name="connsiteX3" fmla="*/ 2151660 w 2151660"/>
              <a:gd name="connsiteY3" fmla="*/ 0 h 186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660" h="1863158">
                <a:moveTo>
                  <a:pt x="2151660" y="0"/>
                </a:moveTo>
                <a:lnTo>
                  <a:pt x="1075830" y="1863158"/>
                </a:lnTo>
                <a:lnTo>
                  <a:pt x="0" y="0"/>
                </a:lnTo>
                <a:lnTo>
                  <a:pt x="2151660" y="0"/>
                </a:lnTo>
                <a:close/>
              </a:path>
            </a:pathLst>
          </a:custGeom>
          <a:solidFill>
            <a:schemeClr val="accent3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38427703-C8B6-97C6-A1AB-0A22931425C6}"/>
              </a:ext>
            </a:extLst>
          </p:cNvPr>
          <p:cNvSpPr/>
          <p:nvPr/>
        </p:nvSpPr>
        <p:spPr>
          <a:xfrm>
            <a:off x="6658705" y="4306751"/>
            <a:ext cx="2928044" cy="2536009"/>
          </a:xfrm>
          <a:custGeom>
            <a:avLst/>
            <a:gdLst>
              <a:gd name="connsiteX0" fmla="*/ 2900656 w 2900656"/>
              <a:gd name="connsiteY0" fmla="*/ 2512288 h 2512288"/>
              <a:gd name="connsiteX1" fmla="*/ 1450581 w 2900656"/>
              <a:gd name="connsiteY1" fmla="*/ 0 h 2512288"/>
              <a:gd name="connsiteX2" fmla="*/ 0 w 2900656"/>
              <a:gd name="connsiteY2" fmla="*/ 2512288 h 2512288"/>
              <a:gd name="connsiteX3" fmla="*/ 2900656 w 2900656"/>
              <a:gd name="connsiteY3" fmla="*/ 2512288 h 251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0656" h="2512288">
                <a:moveTo>
                  <a:pt x="2900656" y="2512288"/>
                </a:moveTo>
                <a:lnTo>
                  <a:pt x="1450581" y="0"/>
                </a:lnTo>
                <a:lnTo>
                  <a:pt x="0" y="2512288"/>
                </a:lnTo>
                <a:lnTo>
                  <a:pt x="2900656" y="2512288"/>
                </a:lnTo>
                <a:close/>
              </a:path>
            </a:pathLst>
          </a:custGeom>
          <a:solidFill>
            <a:schemeClr val="accent2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6">
            <a:extLst>
              <a:ext uri="{FF2B5EF4-FFF2-40B4-BE49-F238E27FC236}">
                <a16:creationId xmlns:a16="http://schemas.microsoft.com/office/drawing/2014/main" id="{48371FE4-F645-45A3-97C5-B9F92F755345}"/>
              </a:ext>
            </a:extLst>
          </p:cNvPr>
          <p:cNvSpPr/>
          <p:nvPr/>
        </p:nvSpPr>
        <p:spPr>
          <a:xfrm>
            <a:off x="6234594" y="15240"/>
            <a:ext cx="4517058" cy="3911694"/>
          </a:xfrm>
          <a:custGeom>
            <a:avLst/>
            <a:gdLst>
              <a:gd name="connsiteX0" fmla="*/ 4474807 w 4474806"/>
              <a:gd name="connsiteY0" fmla="*/ 3875107 h 3875106"/>
              <a:gd name="connsiteX1" fmla="*/ 2237403 w 4474806"/>
              <a:gd name="connsiteY1" fmla="*/ 0 h 3875106"/>
              <a:gd name="connsiteX2" fmla="*/ 0 w 4474806"/>
              <a:gd name="connsiteY2" fmla="*/ 3875107 h 3875106"/>
              <a:gd name="connsiteX3" fmla="*/ 4474807 w 4474806"/>
              <a:gd name="connsiteY3" fmla="*/ 3875107 h 3875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4806" h="3875106">
                <a:moveTo>
                  <a:pt x="4474807" y="3875107"/>
                </a:moveTo>
                <a:lnTo>
                  <a:pt x="2237403" y="0"/>
                </a:lnTo>
                <a:lnTo>
                  <a:pt x="0" y="3875107"/>
                </a:lnTo>
                <a:lnTo>
                  <a:pt x="4474807" y="3875107"/>
                </a:lnTo>
                <a:close/>
              </a:path>
            </a:pathLst>
          </a:custGeom>
          <a:solidFill>
            <a:schemeClr val="accent1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7">
            <a:extLst>
              <a:ext uri="{FF2B5EF4-FFF2-40B4-BE49-F238E27FC236}">
                <a16:creationId xmlns:a16="http://schemas.microsoft.com/office/drawing/2014/main" id="{87C76899-FD44-0EE7-C999-28523AD47D6C}"/>
              </a:ext>
            </a:extLst>
          </p:cNvPr>
          <p:cNvSpPr/>
          <p:nvPr/>
        </p:nvSpPr>
        <p:spPr>
          <a:xfrm>
            <a:off x="6358823" y="817638"/>
            <a:ext cx="5255815" cy="4551680"/>
          </a:xfrm>
          <a:custGeom>
            <a:avLst/>
            <a:gdLst>
              <a:gd name="connsiteX0" fmla="*/ 5206654 w 5206653"/>
              <a:gd name="connsiteY0" fmla="*/ 4509106 h 4509105"/>
              <a:gd name="connsiteX1" fmla="*/ 2603075 w 5206653"/>
              <a:gd name="connsiteY1" fmla="*/ 0 h 4509105"/>
              <a:gd name="connsiteX2" fmla="*/ 0 w 5206653"/>
              <a:gd name="connsiteY2" fmla="*/ 4509106 h 4509105"/>
              <a:gd name="connsiteX3" fmla="*/ 5206654 w 5206653"/>
              <a:gd name="connsiteY3" fmla="*/ 4509106 h 4509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653" h="4509105">
                <a:moveTo>
                  <a:pt x="5206654" y="4509106"/>
                </a:moveTo>
                <a:lnTo>
                  <a:pt x="2603075" y="0"/>
                </a:lnTo>
                <a:lnTo>
                  <a:pt x="0" y="4509106"/>
                </a:lnTo>
                <a:lnTo>
                  <a:pt x="5206654" y="4509106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"/>
          </a:blip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iSHEJI-8">
            <a:extLst>
              <a:ext uri="{FF2B5EF4-FFF2-40B4-BE49-F238E27FC236}">
                <a16:creationId xmlns:a16="http://schemas.microsoft.com/office/drawing/2014/main" id="{1962497D-8822-7921-79F4-B4EDC723DDB2}"/>
              </a:ext>
            </a:extLst>
          </p:cNvPr>
          <p:cNvSpPr txBox="1"/>
          <p:nvPr/>
        </p:nvSpPr>
        <p:spPr>
          <a:xfrm>
            <a:off x="888362" y="3720545"/>
            <a:ext cx="515687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个人总结汇报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50" name="iSHEJI-9">
            <a:extLst>
              <a:ext uri="{FF2B5EF4-FFF2-40B4-BE49-F238E27FC236}">
                <a16:creationId xmlns:a16="http://schemas.microsoft.com/office/drawing/2014/main" id="{7908ACC6-06D2-FFEE-1C1E-06956FA3B20C}"/>
              </a:ext>
            </a:extLst>
          </p:cNvPr>
          <p:cNvSpPr txBox="1"/>
          <p:nvPr/>
        </p:nvSpPr>
        <p:spPr>
          <a:xfrm>
            <a:off x="888362" y="2662229"/>
            <a:ext cx="448324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年终述职</a:t>
            </a:r>
          </a:p>
        </p:txBody>
      </p:sp>
      <p:sp>
        <p:nvSpPr>
          <p:cNvPr id="51" name="iSHEJI-10">
            <a:extLst>
              <a:ext uri="{FF2B5EF4-FFF2-40B4-BE49-F238E27FC236}">
                <a16:creationId xmlns:a16="http://schemas.microsoft.com/office/drawing/2014/main" id="{2F07FBA1-A135-F3EF-AA47-D20BE5EB9D18}"/>
              </a:ext>
            </a:extLst>
          </p:cNvPr>
          <p:cNvSpPr txBox="1"/>
          <p:nvPr/>
        </p:nvSpPr>
        <p:spPr>
          <a:xfrm>
            <a:off x="987177" y="5048561"/>
            <a:ext cx="54727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Year-end report personal summary and report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2" name="iSHEJI-11">
            <a:extLst>
              <a:ext uri="{FF2B5EF4-FFF2-40B4-BE49-F238E27FC236}">
                <a16:creationId xmlns:a16="http://schemas.microsoft.com/office/drawing/2014/main" id="{EB3C330B-5205-57FA-119E-6BE1858D96E7}"/>
              </a:ext>
            </a:extLst>
          </p:cNvPr>
          <p:cNvSpPr txBox="1"/>
          <p:nvPr/>
        </p:nvSpPr>
        <p:spPr>
          <a:xfrm>
            <a:off x="888362" y="1363037"/>
            <a:ext cx="40998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90600" algn="l"/>
              </a:tabLst>
              <a:defRPr/>
            </a:pPr>
            <a:r>
              <a:rPr kumimoji="0" lang="en-US" altLang="zh-CN" sz="7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7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53" name="iSHEJI-12">
            <a:extLst>
              <a:ext uri="{FF2B5EF4-FFF2-40B4-BE49-F238E27FC236}">
                <a16:creationId xmlns:a16="http://schemas.microsoft.com/office/drawing/2014/main" id="{F8BBC3CA-CD17-5FD8-47EE-92126732C907}"/>
              </a:ext>
            </a:extLst>
          </p:cNvPr>
          <p:cNvCxnSpPr/>
          <p:nvPr/>
        </p:nvCxnSpPr>
        <p:spPr>
          <a:xfrm>
            <a:off x="987177" y="4796975"/>
            <a:ext cx="290273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HEJI-13">
            <a:extLst>
              <a:ext uri="{FF2B5EF4-FFF2-40B4-BE49-F238E27FC236}">
                <a16:creationId xmlns:a16="http://schemas.microsoft.com/office/drawing/2014/main" id="{41B6253D-2E64-3A20-836A-3E080FDE5725}"/>
              </a:ext>
            </a:extLst>
          </p:cNvPr>
          <p:cNvSpPr/>
          <p:nvPr/>
        </p:nvSpPr>
        <p:spPr>
          <a:xfrm>
            <a:off x="11520978" y="6503131"/>
            <a:ext cx="58550" cy="5855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5" name="iSHEJI-14">
            <a:extLst>
              <a:ext uri="{FF2B5EF4-FFF2-40B4-BE49-F238E27FC236}">
                <a16:creationId xmlns:a16="http://schemas.microsoft.com/office/drawing/2014/main" id="{3173D6B8-9A43-F2DE-1098-F171E83B9217}"/>
              </a:ext>
            </a:extLst>
          </p:cNvPr>
          <p:cNvSpPr/>
          <p:nvPr/>
        </p:nvSpPr>
        <p:spPr>
          <a:xfrm>
            <a:off x="11430542" y="6503131"/>
            <a:ext cx="58550" cy="58550"/>
          </a:xfrm>
          <a:prstGeom prst="ellipse">
            <a:avLst/>
          </a:prstGeom>
          <a:solidFill>
            <a:schemeClr val="tx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6" name="iSHEJI-15">
            <a:extLst>
              <a:ext uri="{FF2B5EF4-FFF2-40B4-BE49-F238E27FC236}">
                <a16:creationId xmlns:a16="http://schemas.microsoft.com/office/drawing/2014/main" id="{3E7D3869-B602-2A43-1162-CDFEBC747837}"/>
              </a:ext>
            </a:extLst>
          </p:cNvPr>
          <p:cNvSpPr/>
          <p:nvPr/>
        </p:nvSpPr>
        <p:spPr>
          <a:xfrm>
            <a:off x="11340105" y="6503131"/>
            <a:ext cx="58550" cy="58550"/>
          </a:xfrm>
          <a:prstGeom prst="ellipse">
            <a:avLst/>
          </a:prstGeom>
          <a:solidFill>
            <a:schemeClr val="tx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7" name="iSHEJI-16">
            <a:extLst>
              <a:ext uri="{FF2B5EF4-FFF2-40B4-BE49-F238E27FC236}">
                <a16:creationId xmlns:a16="http://schemas.microsoft.com/office/drawing/2014/main" id="{CBBFBADE-3FF0-A273-8B73-E3054FE3246E}"/>
              </a:ext>
            </a:extLst>
          </p:cNvPr>
          <p:cNvSpPr/>
          <p:nvPr/>
        </p:nvSpPr>
        <p:spPr>
          <a:xfrm>
            <a:off x="11249668" y="6503131"/>
            <a:ext cx="58550" cy="58550"/>
          </a:xfrm>
          <a:prstGeom prst="ellipse">
            <a:avLst/>
          </a:prstGeom>
          <a:solidFill>
            <a:schemeClr val="tx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58" name="iSHEJI-17">
            <a:extLst>
              <a:ext uri="{FF2B5EF4-FFF2-40B4-BE49-F238E27FC236}">
                <a16:creationId xmlns:a16="http://schemas.microsoft.com/office/drawing/2014/main" id="{A1A2E4DD-6848-6609-5F3E-8B49328CDF9F}"/>
              </a:ext>
            </a:extLst>
          </p:cNvPr>
          <p:cNvCxnSpPr>
            <a:cxnSpLocks/>
          </p:cNvCxnSpPr>
          <p:nvPr/>
        </p:nvCxnSpPr>
        <p:spPr>
          <a:xfrm>
            <a:off x="11636338" y="6532406"/>
            <a:ext cx="121592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sp>
        <p:nvSpPr>
          <p:cNvPr id="59" name="iSHEJI-18">
            <a:extLst>
              <a:ext uri="{FF2B5EF4-FFF2-40B4-BE49-F238E27FC236}">
                <a16:creationId xmlns:a16="http://schemas.microsoft.com/office/drawing/2014/main" id="{81F0ECAF-058B-7FAB-3A23-A57D4A2E16E8}"/>
              </a:ext>
            </a:extLst>
          </p:cNvPr>
          <p:cNvSpPr/>
          <p:nvPr/>
        </p:nvSpPr>
        <p:spPr>
          <a:xfrm rot="18900000">
            <a:off x="11664956" y="6489922"/>
            <a:ext cx="84968" cy="84968"/>
          </a:xfrm>
          <a:custGeom>
            <a:avLst/>
            <a:gdLst>
              <a:gd name="connsiteX0" fmla="*/ 0 w 252248"/>
              <a:gd name="connsiteY0" fmla="*/ 0 h 252248"/>
              <a:gd name="connsiteX1" fmla="*/ 252248 w 252248"/>
              <a:gd name="connsiteY1" fmla="*/ 0 h 252248"/>
              <a:gd name="connsiteX2" fmla="*/ 252248 w 252248"/>
              <a:gd name="connsiteY2" fmla="*/ 252248 h 252248"/>
              <a:gd name="connsiteX3" fmla="*/ 0 w 252248"/>
              <a:gd name="connsiteY3" fmla="*/ 252248 h 252248"/>
              <a:gd name="connsiteX4" fmla="*/ 0 w 252248"/>
              <a:gd name="connsiteY4" fmla="*/ 0 h 252248"/>
              <a:gd name="connsiteX0" fmla="*/ 0 w 252248"/>
              <a:gd name="connsiteY0" fmla="*/ 0 h 252248"/>
              <a:gd name="connsiteX1" fmla="*/ 252248 w 252248"/>
              <a:gd name="connsiteY1" fmla="*/ 0 h 252248"/>
              <a:gd name="connsiteX2" fmla="*/ 252248 w 252248"/>
              <a:gd name="connsiteY2" fmla="*/ 252248 h 252248"/>
              <a:gd name="connsiteX3" fmla="*/ 0 w 252248"/>
              <a:gd name="connsiteY3" fmla="*/ 252248 h 252248"/>
              <a:gd name="connsiteX4" fmla="*/ 91440 w 252248"/>
              <a:gd name="connsiteY4" fmla="*/ 91440 h 252248"/>
              <a:gd name="connsiteX0" fmla="*/ 252248 w 252248"/>
              <a:gd name="connsiteY0" fmla="*/ 0 h 252248"/>
              <a:gd name="connsiteX1" fmla="*/ 252248 w 252248"/>
              <a:gd name="connsiteY1" fmla="*/ 252248 h 252248"/>
              <a:gd name="connsiteX2" fmla="*/ 0 w 252248"/>
              <a:gd name="connsiteY2" fmla="*/ 252248 h 252248"/>
              <a:gd name="connsiteX3" fmla="*/ 91440 w 252248"/>
              <a:gd name="connsiteY3" fmla="*/ 91440 h 252248"/>
              <a:gd name="connsiteX0" fmla="*/ 252248 w 252248"/>
              <a:gd name="connsiteY0" fmla="*/ 0 h 252248"/>
              <a:gd name="connsiteX1" fmla="*/ 252248 w 252248"/>
              <a:gd name="connsiteY1" fmla="*/ 252248 h 252248"/>
              <a:gd name="connsiteX2" fmla="*/ 0 w 252248"/>
              <a:gd name="connsiteY2" fmla="*/ 252248 h 252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248" h="252248">
                <a:moveTo>
                  <a:pt x="252248" y="0"/>
                </a:moveTo>
                <a:lnTo>
                  <a:pt x="252248" y="252248"/>
                </a:lnTo>
                <a:lnTo>
                  <a:pt x="0" y="252248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0" name="iSHEJI-19">
            <a:extLst>
              <a:ext uri="{FF2B5EF4-FFF2-40B4-BE49-F238E27FC236}">
                <a16:creationId xmlns:a16="http://schemas.microsoft.com/office/drawing/2014/main" id="{0B971AB2-1431-3E0C-3C86-C0008653D501}"/>
              </a:ext>
            </a:extLst>
          </p:cNvPr>
          <p:cNvSpPr txBox="1"/>
          <p:nvPr/>
        </p:nvSpPr>
        <p:spPr>
          <a:xfrm flipH="1">
            <a:off x="518635" y="645245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61" name="iSHEJI-20">
            <a:extLst>
              <a:ext uri="{FF2B5EF4-FFF2-40B4-BE49-F238E27FC236}">
                <a16:creationId xmlns:a16="http://schemas.microsoft.com/office/drawing/2014/main" id="{A6E1130C-FE23-BA21-7BF6-A74B5172B2B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02519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941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iSHEJI-1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2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80795E2E-A21E-6104-2886-A2B027CD2AB7}"/>
              </a:ext>
            </a:extLst>
          </p:cNvPr>
          <p:cNvSpPr txBox="1"/>
          <p:nvPr/>
        </p:nvSpPr>
        <p:spPr>
          <a:xfrm>
            <a:off x="504575" y="85318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31" name="iSHEJI-5">
            <a:extLst>
              <a:ext uri="{FF2B5EF4-FFF2-40B4-BE49-F238E27FC236}">
                <a16:creationId xmlns:a16="http://schemas.microsoft.com/office/drawing/2014/main" id="{451CECBC-C2C5-3F84-3F7F-3721C8360462}"/>
              </a:ext>
            </a:extLst>
          </p:cNvPr>
          <p:cNvSpPr txBox="1"/>
          <p:nvPr/>
        </p:nvSpPr>
        <p:spPr>
          <a:xfrm>
            <a:off x="1592893" y="1706596"/>
            <a:ext cx="9006214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智能创作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内容管理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投放分发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数据监测的内容创意全链路平台。</a:t>
            </a:r>
            <a:endParaRPr lang="en-US" altLang="zh-CN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9" name="iSHEJI-6">
            <a:extLst>
              <a:ext uri="{FF2B5EF4-FFF2-40B4-BE49-F238E27FC236}">
                <a16:creationId xmlns:a16="http://schemas.microsoft.com/office/drawing/2014/main" id="{3FEFA264-73E9-8208-2E54-0A0D66B8FBDA}"/>
              </a:ext>
            </a:extLst>
          </p:cNvPr>
          <p:cNvSpPr/>
          <p:nvPr/>
        </p:nvSpPr>
        <p:spPr>
          <a:xfrm>
            <a:off x="6932673" y="5498526"/>
            <a:ext cx="3005147" cy="300593"/>
          </a:xfrm>
          <a:custGeom>
            <a:avLst/>
            <a:gdLst>
              <a:gd name="connsiteX0" fmla="*/ 0 w 3005147"/>
              <a:gd name="connsiteY0" fmla="*/ 0 h 300593"/>
              <a:gd name="connsiteX1" fmla="*/ 3005148 w 3005147"/>
              <a:gd name="connsiteY1" fmla="*/ 0 h 300593"/>
              <a:gd name="connsiteX2" fmla="*/ 3005148 w 3005147"/>
              <a:gd name="connsiteY2" fmla="*/ 300594 h 300593"/>
              <a:gd name="connsiteX3" fmla="*/ 0 w 3005147"/>
              <a:gd name="connsiteY3" fmla="*/ 300594 h 30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5147" h="300593">
                <a:moveTo>
                  <a:pt x="0" y="0"/>
                </a:moveTo>
                <a:lnTo>
                  <a:pt x="3005148" y="0"/>
                </a:lnTo>
                <a:lnTo>
                  <a:pt x="3005148" y="300594"/>
                </a:lnTo>
                <a:lnTo>
                  <a:pt x="0" y="300594"/>
                </a:lnTo>
                <a:close/>
              </a:path>
            </a:pathLst>
          </a:custGeom>
          <a:solidFill>
            <a:schemeClr val="accent3"/>
          </a:solidFill>
          <a:ln w="39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7">
            <a:extLst>
              <a:ext uri="{FF2B5EF4-FFF2-40B4-BE49-F238E27FC236}">
                <a16:creationId xmlns:a16="http://schemas.microsoft.com/office/drawing/2014/main" id="{E5BB8094-36D7-6BC6-F9B6-35A7DA8E07FA}"/>
              </a:ext>
            </a:extLst>
          </p:cNvPr>
          <p:cNvSpPr/>
          <p:nvPr/>
        </p:nvSpPr>
        <p:spPr>
          <a:xfrm>
            <a:off x="6932673" y="4961479"/>
            <a:ext cx="1856633" cy="300593"/>
          </a:xfrm>
          <a:custGeom>
            <a:avLst/>
            <a:gdLst>
              <a:gd name="connsiteX0" fmla="*/ 0 w 1856633"/>
              <a:gd name="connsiteY0" fmla="*/ 0 h 300593"/>
              <a:gd name="connsiteX1" fmla="*/ 1856633 w 1856633"/>
              <a:gd name="connsiteY1" fmla="*/ 0 h 300593"/>
              <a:gd name="connsiteX2" fmla="*/ 1856633 w 1856633"/>
              <a:gd name="connsiteY2" fmla="*/ 300594 h 300593"/>
              <a:gd name="connsiteX3" fmla="*/ 0 w 1856633"/>
              <a:gd name="connsiteY3" fmla="*/ 300594 h 30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633" h="300593">
                <a:moveTo>
                  <a:pt x="0" y="0"/>
                </a:moveTo>
                <a:lnTo>
                  <a:pt x="1856633" y="0"/>
                </a:lnTo>
                <a:lnTo>
                  <a:pt x="1856633" y="300594"/>
                </a:lnTo>
                <a:lnTo>
                  <a:pt x="0" y="300594"/>
                </a:lnTo>
                <a:close/>
              </a:path>
            </a:pathLst>
          </a:custGeom>
          <a:solidFill>
            <a:schemeClr val="accent2"/>
          </a:solidFill>
          <a:ln w="39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8">
            <a:extLst>
              <a:ext uri="{FF2B5EF4-FFF2-40B4-BE49-F238E27FC236}">
                <a16:creationId xmlns:a16="http://schemas.microsoft.com/office/drawing/2014/main" id="{EA438969-7A66-E2B2-F14B-EAA5C6606D2B}"/>
              </a:ext>
            </a:extLst>
          </p:cNvPr>
          <p:cNvSpPr/>
          <p:nvPr/>
        </p:nvSpPr>
        <p:spPr>
          <a:xfrm>
            <a:off x="6932673" y="4424433"/>
            <a:ext cx="2672078" cy="300593"/>
          </a:xfrm>
          <a:custGeom>
            <a:avLst/>
            <a:gdLst>
              <a:gd name="connsiteX0" fmla="*/ 0 w 2672078"/>
              <a:gd name="connsiteY0" fmla="*/ 0 h 300593"/>
              <a:gd name="connsiteX1" fmla="*/ 2672079 w 2672078"/>
              <a:gd name="connsiteY1" fmla="*/ 0 h 300593"/>
              <a:gd name="connsiteX2" fmla="*/ 2672079 w 2672078"/>
              <a:gd name="connsiteY2" fmla="*/ 300594 h 300593"/>
              <a:gd name="connsiteX3" fmla="*/ 0 w 2672078"/>
              <a:gd name="connsiteY3" fmla="*/ 300594 h 30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078" h="300593">
                <a:moveTo>
                  <a:pt x="0" y="0"/>
                </a:moveTo>
                <a:lnTo>
                  <a:pt x="2672079" y="0"/>
                </a:lnTo>
                <a:lnTo>
                  <a:pt x="2672079" y="300594"/>
                </a:lnTo>
                <a:lnTo>
                  <a:pt x="0" y="300594"/>
                </a:lnTo>
                <a:close/>
              </a:path>
            </a:pathLst>
          </a:custGeom>
          <a:solidFill>
            <a:schemeClr val="accent2"/>
          </a:solidFill>
          <a:ln w="39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9">
            <a:extLst>
              <a:ext uri="{FF2B5EF4-FFF2-40B4-BE49-F238E27FC236}">
                <a16:creationId xmlns:a16="http://schemas.microsoft.com/office/drawing/2014/main" id="{A7DEEB87-FF47-BF01-7397-2A9590DE721D}"/>
              </a:ext>
            </a:extLst>
          </p:cNvPr>
          <p:cNvSpPr/>
          <p:nvPr/>
        </p:nvSpPr>
        <p:spPr>
          <a:xfrm>
            <a:off x="6932673" y="3887387"/>
            <a:ext cx="1598811" cy="300593"/>
          </a:xfrm>
          <a:custGeom>
            <a:avLst/>
            <a:gdLst>
              <a:gd name="connsiteX0" fmla="*/ 0 w 1598811"/>
              <a:gd name="connsiteY0" fmla="*/ 0 h 300593"/>
              <a:gd name="connsiteX1" fmla="*/ 1598811 w 1598811"/>
              <a:gd name="connsiteY1" fmla="*/ 0 h 300593"/>
              <a:gd name="connsiteX2" fmla="*/ 1598811 w 1598811"/>
              <a:gd name="connsiteY2" fmla="*/ 300594 h 300593"/>
              <a:gd name="connsiteX3" fmla="*/ 0 w 1598811"/>
              <a:gd name="connsiteY3" fmla="*/ 300594 h 30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8811" h="300593">
                <a:moveTo>
                  <a:pt x="0" y="0"/>
                </a:moveTo>
                <a:lnTo>
                  <a:pt x="1598811" y="0"/>
                </a:lnTo>
                <a:lnTo>
                  <a:pt x="1598811" y="300594"/>
                </a:lnTo>
                <a:lnTo>
                  <a:pt x="0" y="300594"/>
                </a:lnTo>
                <a:close/>
              </a:path>
            </a:pathLst>
          </a:custGeom>
          <a:solidFill>
            <a:schemeClr val="accent1"/>
          </a:solidFill>
          <a:ln w="39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10">
            <a:extLst>
              <a:ext uri="{FF2B5EF4-FFF2-40B4-BE49-F238E27FC236}">
                <a16:creationId xmlns:a16="http://schemas.microsoft.com/office/drawing/2014/main" id="{49380F58-A526-C045-8B60-4BD069E02DDE}"/>
              </a:ext>
            </a:extLst>
          </p:cNvPr>
          <p:cNvSpPr/>
          <p:nvPr/>
        </p:nvSpPr>
        <p:spPr>
          <a:xfrm>
            <a:off x="1025321" y="2691574"/>
            <a:ext cx="4524627" cy="3107546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11">
            <a:extLst>
              <a:ext uri="{FF2B5EF4-FFF2-40B4-BE49-F238E27FC236}">
                <a16:creationId xmlns:a16="http://schemas.microsoft.com/office/drawing/2014/main" id="{4DD45F31-8816-4C5F-9BF2-2186CA21A03B}"/>
              </a:ext>
            </a:extLst>
          </p:cNvPr>
          <p:cNvSpPr txBox="1"/>
          <p:nvPr/>
        </p:nvSpPr>
        <p:spPr>
          <a:xfrm>
            <a:off x="6037322" y="3906493"/>
            <a:ext cx="1065201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海报</a:t>
            </a:r>
          </a:p>
        </p:txBody>
      </p:sp>
      <p:sp>
        <p:nvSpPr>
          <p:cNvPr id="37" name="iSHEJI-12">
            <a:extLst>
              <a:ext uri="{FF2B5EF4-FFF2-40B4-BE49-F238E27FC236}">
                <a16:creationId xmlns:a16="http://schemas.microsoft.com/office/drawing/2014/main" id="{D8E8E9C7-5F87-C024-9A3D-A61FA6A91353}"/>
              </a:ext>
            </a:extLst>
          </p:cNvPr>
          <p:cNvSpPr txBox="1"/>
          <p:nvPr/>
        </p:nvSpPr>
        <p:spPr>
          <a:xfrm>
            <a:off x="6037322" y="4443539"/>
            <a:ext cx="1065201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文章</a:t>
            </a:r>
          </a:p>
        </p:txBody>
      </p:sp>
      <p:sp>
        <p:nvSpPr>
          <p:cNvPr id="38" name="iSHEJI-13">
            <a:extLst>
              <a:ext uri="{FF2B5EF4-FFF2-40B4-BE49-F238E27FC236}">
                <a16:creationId xmlns:a16="http://schemas.microsoft.com/office/drawing/2014/main" id="{8C0734F6-0BFA-480F-67C6-76D303F35565}"/>
              </a:ext>
            </a:extLst>
          </p:cNvPr>
          <p:cNvSpPr txBox="1"/>
          <p:nvPr/>
        </p:nvSpPr>
        <p:spPr>
          <a:xfrm>
            <a:off x="6037322" y="4980585"/>
            <a:ext cx="1065201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</a:t>
            </a:r>
          </a:p>
        </p:txBody>
      </p:sp>
      <p:sp>
        <p:nvSpPr>
          <p:cNvPr id="39" name="iSHEJI-14">
            <a:extLst>
              <a:ext uri="{FF2B5EF4-FFF2-40B4-BE49-F238E27FC236}">
                <a16:creationId xmlns:a16="http://schemas.microsoft.com/office/drawing/2014/main" id="{A2E31CB7-5E56-6603-31B0-074C4B7DC030}"/>
              </a:ext>
            </a:extLst>
          </p:cNvPr>
          <p:cNvSpPr txBox="1"/>
          <p:nvPr/>
        </p:nvSpPr>
        <p:spPr>
          <a:xfrm>
            <a:off x="6037322" y="5517631"/>
            <a:ext cx="1065201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音频</a:t>
            </a:r>
          </a:p>
        </p:txBody>
      </p:sp>
      <p:sp>
        <p:nvSpPr>
          <p:cNvPr id="40" name="iSHEJI-15">
            <a:extLst>
              <a:ext uri="{FF2B5EF4-FFF2-40B4-BE49-F238E27FC236}">
                <a16:creationId xmlns:a16="http://schemas.microsoft.com/office/drawing/2014/main" id="{4542EA58-B520-6A03-D596-6017EAAE3C31}"/>
              </a:ext>
            </a:extLst>
          </p:cNvPr>
          <p:cNvSpPr txBox="1"/>
          <p:nvPr/>
        </p:nvSpPr>
        <p:spPr>
          <a:xfrm>
            <a:off x="8675748" y="3906493"/>
            <a:ext cx="1065201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432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1" name="iSHEJI-16">
            <a:extLst>
              <a:ext uri="{FF2B5EF4-FFF2-40B4-BE49-F238E27FC236}">
                <a16:creationId xmlns:a16="http://schemas.microsoft.com/office/drawing/2014/main" id="{636EEA0F-B5E5-605E-8690-DE51F7D831D9}"/>
              </a:ext>
            </a:extLst>
          </p:cNvPr>
          <p:cNvSpPr txBox="1"/>
          <p:nvPr/>
        </p:nvSpPr>
        <p:spPr>
          <a:xfrm>
            <a:off x="9740949" y="4440129"/>
            <a:ext cx="1065201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764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3" name="iSHEJI-17">
            <a:extLst>
              <a:ext uri="{FF2B5EF4-FFF2-40B4-BE49-F238E27FC236}">
                <a16:creationId xmlns:a16="http://schemas.microsoft.com/office/drawing/2014/main" id="{4AD51092-4C3F-384E-F5D6-687C0D0CD41F}"/>
              </a:ext>
            </a:extLst>
          </p:cNvPr>
          <p:cNvSpPr txBox="1"/>
          <p:nvPr/>
        </p:nvSpPr>
        <p:spPr>
          <a:xfrm>
            <a:off x="8872619" y="4980585"/>
            <a:ext cx="1065201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587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4" name="iSHEJI-18">
            <a:extLst>
              <a:ext uri="{FF2B5EF4-FFF2-40B4-BE49-F238E27FC236}">
                <a16:creationId xmlns:a16="http://schemas.microsoft.com/office/drawing/2014/main" id="{F228A677-A836-9417-9A54-7AC93EABD60C}"/>
              </a:ext>
            </a:extLst>
          </p:cNvPr>
          <p:cNvSpPr txBox="1"/>
          <p:nvPr/>
        </p:nvSpPr>
        <p:spPr>
          <a:xfrm>
            <a:off x="10101478" y="5514221"/>
            <a:ext cx="1065201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940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6" name="iSHEJI-19">
            <a:extLst>
              <a:ext uri="{FF2B5EF4-FFF2-40B4-BE49-F238E27FC236}">
                <a16:creationId xmlns:a16="http://schemas.microsoft.com/office/drawing/2014/main" id="{369FF6E1-7DC3-6509-2E4A-AA1C2DC7353A}"/>
              </a:ext>
            </a:extLst>
          </p:cNvPr>
          <p:cNvSpPr/>
          <p:nvPr/>
        </p:nvSpPr>
        <p:spPr>
          <a:xfrm>
            <a:off x="6427897" y="3060051"/>
            <a:ext cx="419068" cy="39498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tx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" name="iSHEJI-20">
            <a:extLst>
              <a:ext uri="{FF2B5EF4-FFF2-40B4-BE49-F238E27FC236}">
                <a16:creationId xmlns:a16="http://schemas.microsoft.com/office/drawing/2014/main" id="{BF89915B-2FE0-6C8B-540B-38CA526889E4}"/>
              </a:ext>
            </a:extLst>
          </p:cNvPr>
          <p:cNvSpPr/>
          <p:nvPr/>
        </p:nvSpPr>
        <p:spPr>
          <a:xfrm>
            <a:off x="7228028" y="3048007"/>
            <a:ext cx="419006" cy="419068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tx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1" name="iSHEJI-21">
            <a:extLst>
              <a:ext uri="{FF2B5EF4-FFF2-40B4-BE49-F238E27FC236}">
                <a16:creationId xmlns:a16="http://schemas.microsoft.com/office/drawing/2014/main" id="{7977E0C4-B082-3C3E-E6B9-7EFCC7D7EA6C}"/>
              </a:ext>
            </a:extLst>
          </p:cNvPr>
          <p:cNvSpPr/>
          <p:nvPr/>
        </p:nvSpPr>
        <p:spPr>
          <a:xfrm>
            <a:off x="8054156" y="3048007"/>
            <a:ext cx="366949" cy="419068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tx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A022AA06-5B1C-4660-AB63-79185E56087E}"/>
              </a:ext>
            </a:extLst>
          </p:cNvPr>
          <p:cNvSpPr txBox="1"/>
          <p:nvPr/>
        </p:nvSpPr>
        <p:spPr>
          <a:xfrm>
            <a:off x="504575" y="390910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</a:t>
            </a: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作总结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0927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iSHEJI-1">
            <a:extLst>
              <a:ext uri="{FF2B5EF4-FFF2-40B4-BE49-F238E27FC236}">
                <a16:creationId xmlns:a16="http://schemas.microsoft.com/office/drawing/2014/main" id="{8556FF68-B07A-F90C-ADCF-E85B08AEAA8C}"/>
              </a:ext>
            </a:extLst>
          </p:cNvPr>
          <p:cNvSpPr/>
          <p:nvPr/>
        </p:nvSpPr>
        <p:spPr>
          <a:xfrm>
            <a:off x="1267431" y="247469"/>
            <a:ext cx="3196358" cy="2768174"/>
          </a:xfrm>
          <a:custGeom>
            <a:avLst/>
            <a:gdLst>
              <a:gd name="connsiteX0" fmla="*/ 3166461 w 3166460"/>
              <a:gd name="connsiteY0" fmla="*/ 0 h 2742282"/>
              <a:gd name="connsiteX1" fmla="*/ 1583230 w 3166460"/>
              <a:gd name="connsiteY1" fmla="*/ 2742282 h 2742282"/>
              <a:gd name="connsiteX2" fmla="*/ 0 w 3166460"/>
              <a:gd name="connsiteY2" fmla="*/ 0 h 2742282"/>
              <a:gd name="connsiteX3" fmla="*/ 3166461 w 3166460"/>
              <a:gd name="connsiteY3" fmla="*/ 0 h 274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6460" h="2742282">
                <a:moveTo>
                  <a:pt x="3166461" y="0"/>
                </a:moveTo>
                <a:lnTo>
                  <a:pt x="1583230" y="2742282"/>
                </a:lnTo>
                <a:lnTo>
                  <a:pt x="0" y="0"/>
                </a:lnTo>
                <a:lnTo>
                  <a:pt x="3166461" y="0"/>
                </a:lnTo>
                <a:close/>
              </a:path>
            </a:pathLst>
          </a:custGeom>
          <a:solidFill>
            <a:schemeClr val="accent3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2">
            <a:extLst>
              <a:ext uri="{FF2B5EF4-FFF2-40B4-BE49-F238E27FC236}">
                <a16:creationId xmlns:a16="http://schemas.microsoft.com/office/drawing/2014/main" id="{A433221C-BAC6-F199-7783-172B939259BB}"/>
              </a:ext>
            </a:extLst>
          </p:cNvPr>
          <p:cNvSpPr/>
          <p:nvPr/>
        </p:nvSpPr>
        <p:spPr>
          <a:xfrm>
            <a:off x="-991098" y="247469"/>
            <a:ext cx="4517058" cy="3911694"/>
          </a:xfrm>
          <a:custGeom>
            <a:avLst/>
            <a:gdLst>
              <a:gd name="connsiteX0" fmla="*/ 4474807 w 4474806"/>
              <a:gd name="connsiteY0" fmla="*/ 3875107 h 3875106"/>
              <a:gd name="connsiteX1" fmla="*/ 2237403 w 4474806"/>
              <a:gd name="connsiteY1" fmla="*/ 0 h 3875106"/>
              <a:gd name="connsiteX2" fmla="*/ 0 w 4474806"/>
              <a:gd name="connsiteY2" fmla="*/ 3875107 h 3875106"/>
              <a:gd name="connsiteX3" fmla="*/ 4474807 w 4474806"/>
              <a:gd name="connsiteY3" fmla="*/ 3875107 h 3875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4806" h="3875106">
                <a:moveTo>
                  <a:pt x="4474807" y="3875107"/>
                </a:moveTo>
                <a:lnTo>
                  <a:pt x="2237403" y="0"/>
                </a:lnTo>
                <a:lnTo>
                  <a:pt x="0" y="3875107"/>
                </a:lnTo>
                <a:lnTo>
                  <a:pt x="4474807" y="3875107"/>
                </a:lnTo>
                <a:close/>
              </a:path>
            </a:pathLst>
          </a:custGeom>
          <a:solidFill>
            <a:schemeClr val="accent1"/>
          </a:solidFill>
          <a:ln w="5042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3">
            <a:extLst>
              <a:ext uri="{FF2B5EF4-FFF2-40B4-BE49-F238E27FC236}">
                <a16:creationId xmlns:a16="http://schemas.microsoft.com/office/drawing/2014/main" id="{D57FBF64-A8B0-F232-32C9-135C6C11A7BA}"/>
              </a:ext>
            </a:extLst>
          </p:cNvPr>
          <p:cNvSpPr/>
          <p:nvPr/>
        </p:nvSpPr>
        <p:spPr>
          <a:xfrm>
            <a:off x="-866869" y="1049867"/>
            <a:ext cx="5255815" cy="4551680"/>
          </a:xfrm>
          <a:custGeom>
            <a:avLst/>
            <a:gdLst>
              <a:gd name="connsiteX0" fmla="*/ 5206654 w 5206653"/>
              <a:gd name="connsiteY0" fmla="*/ 4509106 h 4509105"/>
              <a:gd name="connsiteX1" fmla="*/ 2603075 w 5206653"/>
              <a:gd name="connsiteY1" fmla="*/ 0 h 4509105"/>
              <a:gd name="connsiteX2" fmla="*/ 0 w 5206653"/>
              <a:gd name="connsiteY2" fmla="*/ 4509106 h 4509105"/>
              <a:gd name="connsiteX3" fmla="*/ 5206654 w 5206653"/>
              <a:gd name="connsiteY3" fmla="*/ 4509106 h 4509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653" h="4509105">
                <a:moveTo>
                  <a:pt x="5206654" y="4509106"/>
                </a:moveTo>
                <a:lnTo>
                  <a:pt x="2603075" y="0"/>
                </a:lnTo>
                <a:lnTo>
                  <a:pt x="0" y="4509106"/>
                </a:lnTo>
                <a:lnTo>
                  <a:pt x="5206654" y="4509106"/>
                </a:lnTo>
                <a:close/>
              </a:path>
            </a:pathLst>
          </a:custGeom>
          <a:solidFill>
            <a:srgbClr val="F2F2F2"/>
          </a:solidFill>
          <a:ln w="5042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4">
            <a:extLst>
              <a:ext uri="{FF2B5EF4-FFF2-40B4-BE49-F238E27FC236}">
                <a16:creationId xmlns:a16="http://schemas.microsoft.com/office/drawing/2014/main" id="{9239D66C-E9C6-6917-0EBD-6644663C4D8B}"/>
              </a:ext>
            </a:extLst>
          </p:cNvPr>
          <p:cNvSpPr/>
          <p:nvPr/>
        </p:nvSpPr>
        <p:spPr>
          <a:xfrm>
            <a:off x="1697225" y="2527130"/>
            <a:ext cx="802640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0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03.</a:t>
            </a:r>
            <a:endParaRPr lang="zh-CN" altLang="en-US" sz="40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" name="iSHEJI-5">
            <a:extLst>
              <a:ext uri="{FF2B5EF4-FFF2-40B4-BE49-F238E27FC236}">
                <a16:creationId xmlns:a16="http://schemas.microsoft.com/office/drawing/2014/main" id="{E6A9EBDB-70DB-ED4B-D63A-245B8EB5A1A6}"/>
              </a:ext>
            </a:extLst>
          </p:cNvPr>
          <p:cNvSpPr txBox="1"/>
          <p:nvPr/>
        </p:nvSpPr>
        <p:spPr>
          <a:xfrm>
            <a:off x="1697225" y="3360148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</a:t>
            </a:r>
          </a:p>
        </p:txBody>
      </p:sp>
      <p:cxnSp>
        <p:nvCxnSpPr>
          <p:cNvPr id="22" name="iSHEJI-6">
            <a:extLst>
              <a:ext uri="{FF2B5EF4-FFF2-40B4-BE49-F238E27FC236}">
                <a16:creationId xmlns:a16="http://schemas.microsoft.com/office/drawing/2014/main" id="{A5A9602F-0E01-3E9C-3470-50BF286A5897}"/>
              </a:ext>
            </a:extLst>
          </p:cNvPr>
          <p:cNvCxnSpPr>
            <a:cxnSpLocks/>
          </p:cNvCxnSpPr>
          <p:nvPr/>
        </p:nvCxnSpPr>
        <p:spPr>
          <a:xfrm>
            <a:off x="7462241" y="6122670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iSHEJI-7">
            <a:extLst>
              <a:ext uri="{FF2B5EF4-FFF2-40B4-BE49-F238E27FC236}">
                <a16:creationId xmlns:a16="http://schemas.microsoft.com/office/drawing/2014/main" id="{CF1D2527-BA5B-458B-03BD-7B42ED094347}"/>
              </a:ext>
            </a:extLst>
          </p:cNvPr>
          <p:cNvSpPr txBox="1"/>
          <p:nvPr/>
        </p:nvSpPr>
        <p:spPr>
          <a:xfrm>
            <a:off x="1697224" y="3890762"/>
            <a:ext cx="463100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Lack of work</a:t>
            </a:r>
          </a:p>
        </p:txBody>
      </p:sp>
      <p:sp>
        <p:nvSpPr>
          <p:cNvPr id="42" name="iSHEJI-8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9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1794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iSHEJI-1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2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3">
            <a:extLst>
              <a:ext uri="{FF2B5EF4-FFF2-40B4-BE49-F238E27FC236}">
                <a16:creationId xmlns:a16="http://schemas.microsoft.com/office/drawing/2014/main" id="{9DEBB5A6-E4F7-905D-3517-AA0D0CEDC0D6}"/>
              </a:ext>
            </a:extLst>
          </p:cNvPr>
          <p:cNvSpPr txBox="1"/>
          <p:nvPr/>
        </p:nvSpPr>
        <p:spPr>
          <a:xfrm>
            <a:off x="504575" y="390910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</a:t>
            </a: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作不足</a:t>
            </a: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80795E2E-A21E-6104-2886-A2B027CD2AB7}"/>
              </a:ext>
            </a:extLst>
          </p:cNvPr>
          <p:cNvSpPr txBox="1"/>
          <p:nvPr/>
        </p:nvSpPr>
        <p:spPr>
          <a:xfrm>
            <a:off x="504575" y="85318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5" name="iSHEJI-5">
            <a:extLst>
              <a:ext uri="{FF2B5EF4-FFF2-40B4-BE49-F238E27FC236}">
                <a16:creationId xmlns:a16="http://schemas.microsoft.com/office/drawing/2014/main" id="{A80DA376-AD90-B1C6-2FDA-47028AA34FF6}"/>
              </a:ext>
            </a:extLst>
          </p:cNvPr>
          <p:cNvSpPr/>
          <p:nvPr/>
        </p:nvSpPr>
        <p:spPr>
          <a:xfrm>
            <a:off x="6158837" y="3068274"/>
            <a:ext cx="1395935" cy="1397982"/>
          </a:xfrm>
          <a:custGeom>
            <a:avLst/>
            <a:gdLst>
              <a:gd name="connsiteX0" fmla="*/ 4095 w 1395935"/>
              <a:gd name="connsiteY0" fmla="*/ 0 h 1397982"/>
              <a:gd name="connsiteX1" fmla="*/ 0 w 1395935"/>
              <a:gd name="connsiteY1" fmla="*/ 51189 h 1397982"/>
              <a:gd name="connsiteX2" fmla="*/ 0 w 1395935"/>
              <a:gd name="connsiteY2" fmla="*/ 1013550 h 1397982"/>
              <a:gd name="connsiteX3" fmla="*/ 384432 w 1395935"/>
              <a:gd name="connsiteY3" fmla="*/ 1397983 h 1397982"/>
              <a:gd name="connsiteX4" fmla="*/ 1344746 w 1395935"/>
              <a:gd name="connsiteY4" fmla="*/ 1397983 h 1397982"/>
              <a:gd name="connsiteX5" fmla="*/ 1395935 w 1395935"/>
              <a:gd name="connsiteY5" fmla="*/ 1393888 h 1397982"/>
              <a:gd name="connsiteX6" fmla="*/ 4095 w 1395935"/>
              <a:gd name="connsiteY6" fmla="*/ 0 h 1397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5935" h="1397982">
                <a:moveTo>
                  <a:pt x="4095" y="0"/>
                </a:moveTo>
                <a:cubicBezTo>
                  <a:pt x="1771" y="16974"/>
                  <a:pt x="404" y="34061"/>
                  <a:pt x="0" y="51189"/>
                </a:cubicBezTo>
                <a:lnTo>
                  <a:pt x="0" y="1013550"/>
                </a:lnTo>
                <a:cubicBezTo>
                  <a:pt x="0" y="1225869"/>
                  <a:pt x="172114" y="1397983"/>
                  <a:pt x="384432" y="1397983"/>
                </a:cubicBezTo>
                <a:lnTo>
                  <a:pt x="1344746" y="1397983"/>
                </a:lnTo>
                <a:cubicBezTo>
                  <a:pt x="1361874" y="1397578"/>
                  <a:pt x="1378961" y="1396212"/>
                  <a:pt x="1395935" y="1393888"/>
                </a:cubicBezTo>
                <a:cubicBezTo>
                  <a:pt x="1393693" y="625796"/>
                  <a:pt x="772187" y="3373"/>
                  <a:pt x="4095" y="0"/>
                </a:cubicBezTo>
                <a:close/>
              </a:path>
            </a:pathLst>
          </a:custGeom>
          <a:solidFill>
            <a:schemeClr val="accent2"/>
          </a:solidFill>
          <a:ln w="51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6">
            <a:extLst>
              <a:ext uri="{FF2B5EF4-FFF2-40B4-BE49-F238E27FC236}">
                <a16:creationId xmlns:a16="http://schemas.microsoft.com/office/drawing/2014/main" id="{E23A26C4-9E55-0E01-C174-C86068ACBBE6}"/>
              </a:ext>
            </a:extLst>
          </p:cNvPr>
          <p:cNvSpPr/>
          <p:nvPr/>
        </p:nvSpPr>
        <p:spPr>
          <a:xfrm>
            <a:off x="6158837" y="4631599"/>
            <a:ext cx="1395935" cy="1397982"/>
          </a:xfrm>
          <a:custGeom>
            <a:avLst/>
            <a:gdLst>
              <a:gd name="connsiteX0" fmla="*/ 4095 w 1395935"/>
              <a:gd name="connsiteY0" fmla="*/ 1397983 h 1397982"/>
              <a:gd name="connsiteX1" fmla="*/ 0 w 1395935"/>
              <a:gd name="connsiteY1" fmla="*/ 1346793 h 1397982"/>
              <a:gd name="connsiteX2" fmla="*/ 0 w 1395935"/>
              <a:gd name="connsiteY2" fmla="*/ 384432 h 1397982"/>
              <a:gd name="connsiteX3" fmla="*/ 384432 w 1395935"/>
              <a:gd name="connsiteY3" fmla="*/ 0 h 1397982"/>
              <a:gd name="connsiteX4" fmla="*/ 1344746 w 1395935"/>
              <a:gd name="connsiteY4" fmla="*/ 0 h 1397982"/>
              <a:gd name="connsiteX5" fmla="*/ 1395935 w 1395935"/>
              <a:gd name="connsiteY5" fmla="*/ 4095 h 1397982"/>
              <a:gd name="connsiteX6" fmla="*/ 4095 w 1395935"/>
              <a:gd name="connsiteY6" fmla="*/ 1397983 h 1397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5935" h="1397982">
                <a:moveTo>
                  <a:pt x="4095" y="1397983"/>
                </a:moveTo>
                <a:cubicBezTo>
                  <a:pt x="1771" y="1381008"/>
                  <a:pt x="404" y="1363921"/>
                  <a:pt x="0" y="1346793"/>
                </a:cubicBezTo>
                <a:lnTo>
                  <a:pt x="0" y="384432"/>
                </a:lnTo>
                <a:cubicBezTo>
                  <a:pt x="0" y="172114"/>
                  <a:pt x="172114" y="0"/>
                  <a:pt x="384432" y="0"/>
                </a:cubicBezTo>
                <a:lnTo>
                  <a:pt x="1344746" y="0"/>
                </a:lnTo>
                <a:cubicBezTo>
                  <a:pt x="1361874" y="404"/>
                  <a:pt x="1378961" y="1771"/>
                  <a:pt x="1395935" y="4095"/>
                </a:cubicBezTo>
                <a:cubicBezTo>
                  <a:pt x="1393693" y="772187"/>
                  <a:pt x="772187" y="1394609"/>
                  <a:pt x="4095" y="1397983"/>
                </a:cubicBezTo>
                <a:close/>
              </a:path>
            </a:pathLst>
          </a:custGeom>
          <a:solidFill>
            <a:schemeClr val="accent3"/>
          </a:solidFill>
          <a:ln w="51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7">
            <a:extLst>
              <a:ext uri="{FF2B5EF4-FFF2-40B4-BE49-F238E27FC236}">
                <a16:creationId xmlns:a16="http://schemas.microsoft.com/office/drawing/2014/main" id="{AD913FD1-F47B-F338-1B2A-B826D0053983}"/>
              </a:ext>
            </a:extLst>
          </p:cNvPr>
          <p:cNvSpPr/>
          <p:nvPr/>
        </p:nvSpPr>
        <p:spPr>
          <a:xfrm>
            <a:off x="4595513" y="3068274"/>
            <a:ext cx="1397471" cy="1397982"/>
          </a:xfrm>
          <a:custGeom>
            <a:avLst/>
            <a:gdLst>
              <a:gd name="connsiteX0" fmla="*/ 1393376 w 1397471"/>
              <a:gd name="connsiteY0" fmla="*/ 1397983 h 1397982"/>
              <a:gd name="connsiteX1" fmla="*/ 1397471 w 1397471"/>
              <a:gd name="connsiteY1" fmla="*/ 1344234 h 1397982"/>
              <a:gd name="connsiteX2" fmla="*/ 1397471 w 1397471"/>
              <a:gd name="connsiteY2" fmla="*/ 384432 h 1397982"/>
              <a:gd name="connsiteX3" fmla="*/ 1014062 w 1397471"/>
              <a:gd name="connsiteY3" fmla="*/ 0 h 1397982"/>
              <a:gd name="connsiteX4" fmla="*/ 1013550 w 1397471"/>
              <a:gd name="connsiteY4" fmla="*/ 0 h 1397982"/>
              <a:gd name="connsiteX5" fmla="*/ 51189 w 1397471"/>
              <a:gd name="connsiteY5" fmla="*/ 0 h 1397982"/>
              <a:gd name="connsiteX6" fmla="*/ 0 w 1397471"/>
              <a:gd name="connsiteY6" fmla="*/ 4095 h 1397982"/>
              <a:gd name="connsiteX7" fmla="*/ 1393376 w 1397471"/>
              <a:gd name="connsiteY7" fmla="*/ 1397983 h 1397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7471" h="1397982">
                <a:moveTo>
                  <a:pt x="1393376" y="1397983"/>
                </a:moveTo>
                <a:cubicBezTo>
                  <a:pt x="1396033" y="1380189"/>
                  <a:pt x="1397399" y="1362227"/>
                  <a:pt x="1397471" y="1344234"/>
                </a:cubicBezTo>
                <a:lnTo>
                  <a:pt x="1397471" y="384432"/>
                </a:lnTo>
                <a:cubicBezTo>
                  <a:pt x="1397753" y="172401"/>
                  <a:pt x="1226094" y="281"/>
                  <a:pt x="1014062" y="0"/>
                </a:cubicBezTo>
                <a:cubicBezTo>
                  <a:pt x="1013893" y="0"/>
                  <a:pt x="1013719" y="0"/>
                  <a:pt x="1013550" y="0"/>
                </a:cubicBezTo>
                <a:lnTo>
                  <a:pt x="51189" y="0"/>
                </a:lnTo>
                <a:cubicBezTo>
                  <a:pt x="34052" y="169"/>
                  <a:pt x="16947" y="1536"/>
                  <a:pt x="0" y="4095"/>
                </a:cubicBezTo>
                <a:cubicBezTo>
                  <a:pt x="2248" y="772786"/>
                  <a:pt x="624685" y="1395454"/>
                  <a:pt x="1393376" y="1397983"/>
                </a:cubicBezTo>
                <a:close/>
              </a:path>
            </a:pathLst>
          </a:custGeom>
          <a:solidFill>
            <a:schemeClr val="accent2"/>
          </a:solidFill>
          <a:ln w="51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8">
            <a:extLst>
              <a:ext uri="{FF2B5EF4-FFF2-40B4-BE49-F238E27FC236}">
                <a16:creationId xmlns:a16="http://schemas.microsoft.com/office/drawing/2014/main" id="{C88783BB-7E2D-03B4-7D53-6F6A9EA268CF}"/>
              </a:ext>
            </a:extLst>
          </p:cNvPr>
          <p:cNvSpPr/>
          <p:nvPr/>
        </p:nvSpPr>
        <p:spPr>
          <a:xfrm>
            <a:off x="4595513" y="1504949"/>
            <a:ext cx="1397470" cy="1397470"/>
          </a:xfrm>
          <a:custGeom>
            <a:avLst/>
            <a:gdLst>
              <a:gd name="connsiteX0" fmla="*/ 1393376 w 1397470"/>
              <a:gd name="connsiteY0" fmla="*/ 0 h 1397470"/>
              <a:gd name="connsiteX1" fmla="*/ 1397471 w 1397470"/>
              <a:gd name="connsiteY1" fmla="*/ 51189 h 1397470"/>
              <a:gd name="connsiteX2" fmla="*/ 1397471 w 1397470"/>
              <a:gd name="connsiteY2" fmla="*/ 1013550 h 1397470"/>
              <a:gd name="connsiteX3" fmla="*/ 1013550 w 1397470"/>
              <a:gd name="connsiteY3" fmla="*/ 1397471 h 1397470"/>
              <a:gd name="connsiteX4" fmla="*/ 51189 w 1397470"/>
              <a:gd name="connsiteY4" fmla="*/ 1397471 h 1397470"/>
              <a:gd name="connsiteX5" fmla="*/ 0 w 1397470"/>
              <a:gd name="connsiteY5" fmla="*/ 1393376 h 1397470"/>
              <a:gd name="connsiteX6" fmla="*/ 1393376 w 1397470"/>
              <a:gd name="connsiteY6" fmla="*/ 0 h 1397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7470" h="1397470">
                <a:moveTo>
                  <a:pt x="1393376" y="0"/>
                </a:moveTo>
                <a:cubicBezTo>
                  <a:pt x="1395935" y="16947"/>
                  <a:pt x="1397302" y="34052"/>
                  <a:pt x="1397471" y="51189"/>
                </a:cubicBezTo>
                <a:lnTo>
                  <a:pt x="1397471" y="1013550"/>
                </a:lnTo>
                <a:cubicBezTo>
                  <a:pt x="1397471" y="1225582"/>
                  <a:pt x="1225582" y="1397471"/>
                  <a:pt x="1013550" y="1397471"/>
                </a:cubicBezTo>
                <a:lnTo>
                  <a:pt x="51189" y="1397471"/>
                </a:lnTo>
                <a:cubicBezTo>
                  <a:pt x="34052" y="1397302"/>
                  <a:pt x="16947" y="1395935"/>
                  <a:pt x="0" y="1393376"/>
                </a:cubicBezTo>
                <a:cubicBezTo>
                  <a:pt x="2249" y="624767"/>
                  <a:pt x="624767" y="2249"/>
                  <a:pt x="1393376" y="0"/>
                </a:cubicBezTo>
                <a:close/>
              </a:path>
            </a:pathLst>
          </a:custGeom>
          <a:solidFill>
            <a:schemeClr val="accent1"/>
          </a:solidFill>
          <a:ln w="51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9">
            <a:extLst>
              <a:ext uri="{FF2B5EF4-FFF2-40B4-BE49-F238E27FC236}">
                <a16:creationId xmlns:a16="http://schemas.microsoft.com/office/drawing/2014/main" id="{28A08EEC-79C6-9A0E-EF3B-5E8F88B36196}"/>
              </a:ext>
            </a:extLst>
          </p:cNvPr>
          <p:cNvSpPr/>
          <p:nvPr/>
        </p:nvSpPr>
        <p:spPr>
          <a:xfrm>
            <a:off x="5221278" y="2141967"/>
            <a:ext cx="419068" cy="39498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10">
            <a:extLst>
              <a:ext uri="{FF2B5EF4-FFF2-40B4-BE49-F238E27FC236}">
                <a16:creationId xmlns:a16="http://schemas.microsoft.com/office/drawing/2014/main" id="{9D991858-EB9D-7EA1-D278-EE20D0A8B99B}"/>
              </a:ext>
            </a:extLst>
          </p:cNvPr>
          <p:cNvSpPr/>
          <p:nvPr/>
        </p:nvSpPr>
        <p:spPr>
          <a:xfrm>
            <a:off x="5237380" y="3506757"/>
            <a:ext cx="386864" cy="419068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iSHEJI-11">
            <a:extLst>
              <a:ext uri="{FF2B5EF4-FFF2-40B4-BE49-F238E27FC236}">
                <a16:creationId xmlns:a16="http://schemas.microsoft.com/office/drawing/2014/main" id="{DD500600-DE29-2525-84B4-3C96614E580E}"/>
              </a:ext>
            </a:extLst>
          </p:cNvPr>
          <p:cNvSpPr/>
          <p:nvPr/>
        </p:nvSpPr>
        <p:spPr>
          <a:xfrm>
            <a:off x="6580649" y="3570256"/>
            <a:ext cx="419068" cy="379933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9" name="iSHEJI-12">
            <a:extLst>
              <a:ext uri="{FF2B5EF4-FFF2-40B4-BE49-F238E27FC236}">
                <a16:creationId xmlns:a16="http://schemas.microsoft.com/office/drawing/2014/main" id="{C9D59474-6053-A17E-D668-707870080784}"/>
              </a:ext>
            </a:extLst>
          </p:cNvPr>
          <p:cNvSpPr/>
          <p:nvPr/>
        </p:nvSpPr>
        <p:spPr>
          <a:xfrm>
            <a:off x="6580649" y="4946573"/>
            <a:ext cx="419068" cy="419068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13">
            <a:extLst>
              <a:ext uri="{FF2B5EF4-FFF2-40B4-BE49-F238E27FC236}">
                <a16:creationId xmlns:a16="http://schemas.microsoft.com/office/drawing/2014/main" id="{CD339B4B-DB45-FBBB-88F5-FB2A31D05D30}"/>
              </a:ext>
            </a:extLst>
          </p:cNvPr>
          <p:cNvSpPr txBox="1"/>
          <p:nvPr/>
        </p:nvSpPr>
        <p:spPr>
          <a:xfrm>
            <a:off x="2317365" y="1681598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46" name="iSHEJI-14">
            <a:extLst>
              <a:ext uri="{FF2B5EF4-FFF2-40B4-BE49-F238E27FC236}">
                <a16:creationId xmlns:a16="http://schemas.microsoft.com/office/drawing/2014/main" id="{5573410E-D11D-0027-F19F-0E14B35CDECB}"/>
              </a:ext>
            </a:extLst>
          </p:cNvPr>
          <p:cNvSpPr txBox="1"/>
          <p:nvPr/>
        </p:nvSpPr>
        <p:spPr>
          <a:xfrm>
            <a:off x="1241305" y="2024017"/>
            <a:ext cx="3230071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47" name="iSHEJI-15">
            <a:extLst>
              <a:ext uri="{FF2B5EF4-FFF2-40B4-BE49-F238E27FC236}">
                <a16:creationId xmlns:a16="http://schemas.microsoft.com/office/drawing/2014/main" id="{4E16BE8B-A319-DB87-F697-E52E3E048E18}"/>
              </a:ext>
            </a:extLst>
          </p:cNvPr>
          <p:cNvSpPr txBox="1"/>
          <p:nvPr/>
        </p:nvSpPr>
        <p:spPr>
          <a:xfrm>
            <a:off x="2317365" y="324492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49" name="iSHEJI-16">
            <a:extLst>
              <a:ext uri="{FF2B5EF4-FFF2-40B4-BE49-F238E27FC236}">
                <a16:creationId xmlns:a16="http://schemas.microsoft.com/office/drawing/2014/main" id="{C8E1CD79-500D-3512-4394-44CEA6613930}"/>
              </a:ext>
            </a:extLst>
          </p:cNvPr>
          <p:cNvSpPr txBox="1"/>
          <p:nvPr/>
        </p:nvSpPr>
        <p:spPr>
          <a:xfrm>
            <a:off x="1743075" y="3587342"/>
            <a:ext cx="2728301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50" name="iSHEJI-17">
            <a:extLst>
              <a:ext uri="{FF2B5EF4-FFF2-40B4-BE49-F238E27FC236}">
                <a16:creationId xmlns:a16="http://schemas.microsoft.com/office/drawing/2014/main" id="{ACBD27C8-0257-E673-4AB8-FF37E50B13E2}"/>
              </a:ext>
            </a:extLst>
          </p:cNvPr>
          <p:cNvSpPr txBox="1"/>
          <p:nvPr/>
        </p:nvSpPr>
        <p:spPr>
          <a:xfrm>
            <a:off x="7720625" y="324492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51" name="iSHEJI-18">
            <a:extLst>
              <a:ext uri="{FF2B5EF4-FFF2-40B4-BE49-F238E27FC236}">
                <a16:creationId xmlns:a16="http://schemas.microsoft.com/office/drawing/2014/main" id="{F44E94A7-A0F9-1A5C-EFC3-78C9103B475B}"/>
              </a:ext>
            </a:extLst>
          </p:cNvPr>
          <p:cNvSpPr txBox="1"/>
          <p:nvPr/>
        </p:nvSpPr>
        <p:spPr>
          <a:xfrm>
            <a:off x="7720626" y="3587342"/>
            <a:ext cx="288070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52" name="iSHEJI-19">
            <a:extLst>
              <a:ext uri="{FF2B5EF4-FFF2-40B4-BE49-F238E27FC236}">
                <a16:creationId xmlns:a16="http://schemas.microsoft.com/office/drawing/2014/main" id="{94F4C952-01CD-53AF-E160-8C34EE464A90}"/>
              </a:ext>
            </a:extLst>
          </p:cNvPr>
          <p:cNvSpPr txBox="1"/>
          <p:nvPr/>
        </p:nvSpPr>
        <p:spPr>
          <a:xfrm>
            <a:off x="7720625" y="4808248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53" name="iSHEJI-20">
            <a:extLst>
              <a:ext uri="{FF2B5EF4-FFF2-40B4-BE49-F238E27FC236}">
                <a16:creationId xmlns:a16="http://schemas.microsoft.com/office/drawing/2014/main" id="{AFD5F3D0-8017-04C8-56A5-1F9E092043B7}"/>
              </a:ext>
            </a:extLst>
          </p:cNvPr>
          <p:cNvSpPr txBox="1"/>
          <p:nvPr/>
        </p:nvSpPr>
        <p:spPr>
          <a:xfrm>
            <a:off x="7720625" y="5150667"/>
            <a:ext cx="2880701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499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iSHEJI-1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2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80795E2E-A21E-6104-2886-A2B027CD2AB7}"/>
              </a:ext>
            </a:extLst>
          </p:cNvPr>
          <p:cNvSpPr txBox="1"/>
          <p:nvPr/>
        </p:nvSpPr>
        <p:spPr>
          <a:xfrm>
            <a:off x="504575" y="85318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18" name="iSHEJI-5">
            <a:extLst>
              <a:ext uri="{FF2B5EF4-FFF2-40B4-BE49-F238E27FC236}">
                <a16:creationId xmlns:a16="http://schemas.microsoft.com/office/drawing/2014/main" id="{A75B75D7-652D-B09F-205B-E8AC1B221D83}"/>
              </a:ext>
            </a:extLst>
          </p:cNvPr>
          <p:cNvSpPr/>
          <p:nvPr/>
        </p:nvSpPr>
        <p:spPr>
          <a:xfrm flipH="1">
            <a:off x="6305786" y="4619706"/>
            <a:ext cx="5886214" cy="1092756"/>
          </a:xfrm>
          <a:custGeom>
            <a:avLst/>
            <a:gdLst>
              <a:gd name="connsiteX0" fmla="*/ 5886214 w 5886214"/>
              <a:gd name="connsiteY0" fmla="*/ 0 h 1092756"/>
              <a:gd name="connsiteX1" fmla="*/ 0 w 5886214"/>
              <a:gd name="connsiteY1" fmla="*/ 0 h 1092756"/>
              <a:gd name="connsiteX2" fmla="*/ 0 w 5886214"/>
              <a:gd name="connsiteY2" fmla="*/ 1092756 h 1092756"/>
              <a:gd name="connsiteX3" fmla="*/ 5255480 w 5886214"/>
              <a:gd name="connsiteY3" fmla="*/ 1092756 h 10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6214" h="1092756">
                <a:moveTo>
                  <a:pt x="5886214" y="0"/>
                </a:moveTo>
                <a:lnTo>
                  <a:pt x="0" y="0"/>
                </a:lnTo>
                <a:lnTo>
                  <a:pt x="0" y="1092756"/>
                </a:lnTo>
                <a:lnTo>
                  <a:pt x="5255480" y="1092756"/>
                </a:lnTo>
                <a:close/>
              </a:path>
            </a:pathLst>
          </a:custGeom>
          <a:solidFill>
            <a:schemeClr val="accent3"/>
          </a:solidFill>
          <a:ln w="773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E1195797-19C3-5B06-520B-58294659B302}"/>
              </a:ext>
            </a:extLst>
          </p:cNvPr>
          <p:cNvSpPr/>
          <p:nvPr/>
        </p:nvSpPr>
        <p:spPr>
          <a:xfrm flipH="1">
            <a:off x="5854598" y="3290909"/>
            <a:ext cx="6337402" cy="1092756"/>
          </a:xfrm>
          <a:custGeom>
            <a:avLst/>
            <a:gdLst>
              <a:gd name="connsiteX0" fmla="*/ 6022421 w 6337402"/>
              <a:gd name="connsiteY0" fmla="*/ 0 h 1092756"/>
              <a:gd name="connsiteX1" fmla="*/ 0 w 6337402"/>
              <a:gd name="connsiteY1" fmla="*/ 0 h 1092756"/>
              <a:gd name="connsiteX2" fmla="*/ 0 w 6337402"/>
              <a:gd name="connsiteY2" fmla="*/ 1092756 h 1092756"/>
              <a:gd name="connsiteX3" fmla="*/ 6022421 w 6337402"/>
              <a:gd name="connsiteY3" fmla="*/ 1092756 h 1092756"/>
              <a:gd name="connsiteX4" fmla="*/ 6337402 w 6337402"/>
              <a:gd name="connsiteY4" fmla="*/ 546378 h 10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7402" h="1092756">
                <a:moveTo>
                  <a:pt x="6022421" y="0"/>
                </a:moveTo>
                <a:lnTo>
                  <a:pt x="0" y="0"/>
                </a:lnTo>
                <a:lnTo>
                  <a:pt x="0" y="1092756"/>
                </a:lnTo>
                <a:lnTo>
                  <a:pt x="6022421" y="1092756"/>
                </a:lnTo>
                <a:lnTo>
                  <a:pt x="6337402" y="546378"/>
                </a:lnTo>
                <a:close/>
              </a:path>
            </a:pathLst>
          </a:custGeom>
          <a:solidFill>
            <a:schemeClr val="accent2"/>
          </a:solidFill>
          <a:ln w="773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7">
            <a:extLst>
              <a:ext uri="{FF2B5EF4-FFF2-40B4-BE49-F238E27FC236}">
                <a16:creationId xmlns:a16="http://schemas.microsoft.com/office/drawing/2014/main" id="{DCEB8C52-C74B-95B8-4BEF-7FAD3AE95253}"/>
              </a:ext>
            </a:extLst>
          </p:cNvPr>
          <p:cNvSpPr/>
          <p:nvPr/>
        </p:nvSpPr>
        <p:spPr>
          <a:xfrm flipH="1">
            <a:off x="6305786" y="1962112"/>
            <a:ext cx="5886214" cy="1092756"/>
          </a:xfrm>
          <a:custGeom>
            <a:avLst/>
            <a:gdLst>
              <a:gd name="connsiteX0" fmla="*/ 5255480 w 5886214"/>
              <a:gd name="connsiteY0" fmla="*/ 0 h 1092756"/>
              <a:gd name="connsiteX1" fmla="*/ 0 w 5886214"/>
              <a:gd name="connsiteY1" fmla="*/ 0 h 1092756"/>
              <a:gd name="connsiteX2" fmla="*/ 0 w 5886214"/>
              <a:gd name="connsiteY2" fmla="*/ 1092756 h 1092756"/>
              <a:gd name="connsiteX3" fmla="*/ 5886214 w 5886214"/>
              <a:gd name="connsiteY3" fmla="*/ 1092756 h 10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6214" h="1092756">
                <a:moveTo>
                  <a:pt x="5255480" y="0"/>
                </a:moveTo>
                <a:lnTo>
                  <a:pt x="0" y="0"/>
                </a:lnTo>
                <a:lnTo>
                  <a:pt x="0" y="1092756"/>
                </a:lnTo>
                <a:lnTo>
                  <a:pt x="5886214" y="1092756"/>
                </a:lnTo>
                <a:close/>
              </a:path>
            </a:pathLst>
          </a:custGeom>
          <a:solidFill>
            <a:schemeClr val="accent1"/>
          </a:solidFill>
          <a:ln w="773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8">
            <a:extLst>
              <a:ext uri="{FF2B5EF4-FFF2-40B4-BE49-F238E27FC236}">
                <a16:creationId xmlns:a16="http://schemas.microsoft.com/office/drawing/2014/main" id="{BB61EB97-3F1F-9745-0618-98F07905FA8D}"/>
              </a:ext>
            </a:extLst>
          </p:cNvPr>
          <p:cNvSpPr/>
          <p:nvPr/>
        </p:nvSpPr>
        <p:spPr>
          <a:xfrm>
            <a:off x="6894622" y="2311000"/>
            <a:ext cx="419068" cy="39498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9">
            <a:extLst>
              <a:ext uri="{FF2B5EF4-FFF2-40B4-BE49-F238E27FC236}">
                <a16:creationId xmlns:a16="http://schemas.microsoft.com/office/drawing/2014/main" id="{F59A5B10-794A-FE9F-4981-834F4A0CF26B}"/>
              </a:ext>
            </a:extLst>
          </p:cNvPr>
          <p:cNvSpPr/>
          <p:nvPr/>
        </p:nvSpPr>
        <p:spPr>
          <a:xfrm>
            <a:off x="6096283" y="3627753"/>
            <a:ext cx="419006" cy="419068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10">
            <a:extLst>
              <a:ext uri="{FF2B5EF4-FFF2-40B4-BE49-F238E27FC236}">
                <a16:creationId xmlns:a16="http://schemas.microsoft.com/office/drawing/2014/main" id="{D25B37CB-BC19-3936-9CD3-C7527D21DD0B}"/>
              </a:ext>
            </a:extLst>
          </p:cNvPr>
          <p:cNvSpPr/>
          <p:nvPr/>
        </p:nvSpPr>
        <p:spPr>
          <a:xfrm>
            <a:off x="6894622" y="4959585"/>
            <a:ext cx="419068" cy="40554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11">
            <a:extLst>
              <a:ext uri="{FF2B5EF4-FFF2-40B4-BE49-F238E27FC236}">
                <a16:creationId xmlns:a16="http://schemas.microsoft.com/office/drawing/2014/main" id="{FCE56674-0F20-490C-B0C5-6C3DB0884A6C}"/>
              </a:ext>
            </a:extLst>
          </p:cNvPr>
          <p:cNvSpPr txBox="1"/>
          <p:nvPr/>
        </p:nvSpPr>
        <p:spPr>
          <a:xfrm>
            <a:off x="3817870" y="206618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3" name="iSHEJI-12">
            <a:extLst>
              <a:ext uri="{FF2B5EF4-FFF2-40B4-BE49-F238E27FC236}">
                <a16:creationId xmlns:a16="http://schemas.microsoft.com/office/drawing/2014/main" id="{0AA5E7CA-80CA-847E-FF07-6064698277CE}"/>
              </a:ext>
            </a:extLst>
          </p:cNvPr>
          <p:cNvSpPr txBox="1"/>
          <p:nvPr/>
        </p:nvSpPr>
        <p:spPr>
          <a:xfrm>
            <a:off x="1846592" y="2408600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4" name="iSHEJI-13">
            <a:extLst>
              <a:ext uri="{FF2B5EF4-FFF2-40B4-BE49-F238E27FC236}">
                <a16:creationId xmlns:a16="http://schemas.microsoft.com/office/drawing/2014/main" id="{65C152A8-250D-FC32-EAFF-C413C4A2969D}"/>
              </a:ext>
            </a:extLst>
          </p:cNvPr>
          <p:cNvSpPr txBox="1"/>
          <p:nvPr/>
        </p:nvSpPr>
        <p:spPr>
          <a:xfrm>
            <a:off x="3189220" y="3394978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5" name="iSHEJI-14">
            <a:extLst>
              <a:ext uri="{FF2B5EF4-FFF2-40B4-BE49-F238E27FC236}">
                <a16:creationId xmlns:a16="http://schemas.microsoft.com/office/drawing/2014/main" id="{AC7EDCA8-23E3-9333-3857-9B31DAE9BE64}"/>
              </a:ext>
            </a:extLst>
          </p:cNvPr>
          <p:cNvSpPr txBox="1"/>
          <p:nvPr/>
        </p:nvSpPr>
        <p:spPr>
          <a:xfrm>
            <a:off x="1217942" y="3737397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26" name="iSHEJI-15">
            <a:extLst>
              <a:ext uri="{FF2B5EF4-FFF2-40B4-BE49-F238E27FC236}">
                <a16:creationId xmlns:a16="http://schemas.microsoft.com/office/drawing/2014/main" id="{F9E055D5-414D-AC69-21FB-BCB353177B72}"/>
              </a:ext>
            </a:extLst>
          </p:cNvPr>
          <p:cNvSpPr txBox="1"/>
          <p:nvPr/>
        </p:nvSpPr>
        <p:spPr>
          <a:xfrm>
            <a:off x="3817870" y="472377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7" name="iSHEJI-16">
            <a:extLst>
              <a:ext uri="{FF2B5EF4-FFF2-40B4-BE49-F238E27FC236}">
                <a16:creationId xmlns:a16="http://schemas.microsoft.com/office/drawing/2014/main" id="{DB40D5F5-BFE7-16A0-4A9A-8C7DBC371A29}"/>
              </a:ext>
            </a:extLst>
          </p:cNvPr>
          <p:cNvSpPr txBox="1"/>
          <p:nvPr/>
        </p:nvSpPr>
        <p:spPr>
          <a:xfrm>
            <a:off x="1846592" y="5066194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9F646034-3A49-CFFC-ECC1-ADDB25F118F9}"/>
              </a:ext>
            </a:extLst>
          </p:cNvPr>
          <p:cNvSpPr txBox="1"/>
          <p:nvPr/>
        </p:nvSpPr>
        <p:spPr>
          <a:xfrm>
            <a:off x="504575" y="390910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</a:t>
            </a: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作不足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9967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iSHEJI-1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2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80795E2E-A21E-6104-2886-A2B027CD2AB7}"/>
              </a:ext>
            </a:extLst>
          </p:cNvPr>
          <p:cNvSpPr txBox="1"/>
          <p:nvPr/>
        </p:nvSpPr>
        <p:spPr>
          <a:xfrm>
            <a:off x="504575" y="85318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29" name="iSHEJI-5">
            <a:extLst>
              <a:ext uri="{FF2B5EF4-FFF2-40B4-BE49-F238E27FC236}">
                <a16:creationId xmlns:a16="http://schemas.microsoft.com/office/drawing/2014/main" id="{4C4A6656-8A06-CC11-39DE-FAAFE7D8DAE3}"/>
              </a:ext>
            </a:extLst>
          </p:cNvPr>
          <p:cNvSpPr/>
          <p:nvPr/>
        </p:nvSpPr>
        <p:spPr>
          <a:xfrm>
            <a:off x="1099797" y="3129864"/>
            <a:ext cx="2171700" cy="2391584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6">
            <a:extLst>
              <a:ext uri="{FF2B5EF4-FFF2-40B4-BE49-F238E27FC236}">
                <a16:creationId xmlns:a16="http://schemas.microsoft.com/office/drawing/2014/main" id="{11F40218-C7AC-E962-5719-341E834AFE3B}"/>
              </a:ext>
            </a:extLst>
          </p:cNvPr>
          <p:cNvSpPr/>
          <p:nvPr/>
        </p:nvSpPr>
        <p:spPr>
          <a:xfrm>
            <a:off x="1099797" y="2485937"/>
            <a:ext cx="2171700" cy="667909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7">
            <a:extLst>
              <a:ext uri="{FF2B5EF4-FFF2-40B4-BE49-F238E27FC236}">
                <a16:creationId xmlns:a16="http://schemas.microsoft.com/office/drawing/2014/main" id="{A102752D-F9E3-DA5A-4573-9EEB426E5C35}"/>
              </a:ext>
            </a:extLst>
          </p:cNvPr>
          <p:cNvSpPr txBox="1"/>
          <p:nvPr/>
        </p:nvSpPr>
        <p:spPr>
          <a:xfrm>
            <a:off x="1300503" y="2666002"/>
            <a:ext cx="17702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0" name="iSHEJI-8">
            <a:extLst>
              <a:ext uri="{FF2B5EF4-FFF2-40B4-BE49-F238E27FC236}">
                <a16:creationId xmlns:a16="http://schemas.microsoft.com/office/drawing/2014/main" id="{3143FF4A-1F96-98B4-6D91-601A4AC753DE}"/>
              </a:ext>
            </a:extLst>
          </p:cNvPr>
          <p:cNvSpPr txBox="1"/>
          <p:nvPr/>
        </p:nvSpPr>
        <p:spPr>
          <a:xfrm>
            <a:off x="1261093" y="3311135"/>
            <a:ext cx="1849108" cy="1900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2" name="iSHEJI-9">
            <a:extLst>
              <a:ext uri="{FF2B5EF4-FFF2-40B4-BE49-F238E27FC236}">
                <a16:creationId xmlns:a16="http://schemas.microsoft.com/office/drawing/2014/main" id="{3EBABEC9-EFB5-D7E3-233E-423E737D5E97}"/>
              </a:ext>
            </a:extLst>
          </p:cNvPr>
          <p:cNvSpPr/>
          <p:nvPr/>
        </p:nvSpPr>
        <p:spPr>
          <a:xfrm>
            <a:off x="3706699" y="3129864"/>
            <a:ext cx="2171700" cy="2391584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10">
            <a:extLst>
              <a:ext uri="{FF2B5EF4-FFF2-40B4-BE49-F238E27FC236}">
                <a16:creationId xmlns:a16="http://schemas.microsoft.com/office/drawing/2014/main" id="{55E3A651-D15E-B858-5E10-03BF3A943D68}"/>
              </a:ext>
            </a:extLst>
          </p:cNvPr>
          <p:cNvSpPr/>
          <p:nvPr/>
        </p:nvSpPr>
        <p:spPr>
          <a:xfrm>
            <a:off x="3706699" y="2485937"/>
            <a:ext cx="2171700" cy="667909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11">
            <a:extLst>
              <a:ext uri="{FF2B5EF4-FFF2-40B4-BE49-F238E27FC236}">
                <a16:creationId xmlns:a16="http://schemas.microsoft.com/office/drawing/2014/main" id="{7D4E65F8-FB00-AD7A-B937-939ABC57DA8C}"/>
              </a:ext>
            </a:extLst>
          </p:cNvPr>
          <p:cNvSpPr txBox="1"/>
          <p:nvPr/>
        </p:nvSpPr>
        <p:spPr>
          <a:xfrm>
            <a:off x="3907405" y="2666002"/>
            <a:ext cx="17702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35" name="iSHEJI-12">
            <a:extLst>
              <a:ext uri="{FF2B5EF4-FFF2-40B4-BE49-F238E27FC236}">
                <a16:creationId xmlns:a16="http://schemas.microsoft.com/office/drawing/2014/main" id="{2A3AC4D8-4215-6EFE-A239-70FCF14461FA}"/>
              </a:ext>
            </a:extLst>
          </p:cNvPr>
          <p:cNvSpPr txBox="1"/>
          <p:nvPr/>
        </p:nvSpPr>
        <p:spPr>
          <a:xfrm>
            <a:off x="3867995" y="3311135"/>
            <a:ext cx="1849108" cy="15802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37" name="iSHEJI-13">
            <a:extLst>
              <a:ext uri="{FF2B5EF4-FFF2-40B4-BE49-F238E27FC236}">
                <a16:creationId xmlns:a16="http://schemas.microsoft.com/office/drawing/2014/main" id="{09815E14-7372-F7AA-C5C6-29B2ECBD7B98}"/>
              </a:ext>
            </a:extLst>
          </p:cNvPr>
          <p:cNvSpPr/>
          <p:nvPr/>
        </p:nvSpPr>
        <p:spPr>
          <a:xfrm>
            <a:off x="6313601" y="3129864"/>
            <a:ext cx="2171700" cy="2391584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14">
            <a:extLst>
              <a:ext uri="{FF2B5EF4-FFF2-40B4-BE49-F238E27FC236}">
                <a16:creationId xmlns:a16="http://schemas.microsoft.com/office/drawing/2014/main" id="{EE12D453-9212-6F80-A66F-05C232313B88}"/>
              </a:ext>
            </a:extLst>
          </p:cNvPr>
          <p:cNvSpPr/>
          <p:nvPr/>
        </p:nvSpPr>
        <p:spPr>
          <a:xfrm>
            <a:off x="6313601" y="2485937"/>
            <a:ext cx="2171700" cy="667909"/>
          </a:xfrm>
          <a:prstGeom prst="rect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15">
            <a:extLst>
              <a:ext uri="{FF2B5EF4-FFF2-40B4-BE49-F238E27FC236}">
                <a16:creationId xmlns:a16="http://schemas.microsoft.com/office/drawing/2014/main" id="{31C2AF1E-1ADC-E883-56AE-13849DD753D1}"/>
              </a:ext>
            </a:extLst>
          </p:cNvPr>
          <p:cNvSpPr txBox="1"/>
          <p:nvPr/>
        </p:nvSpPr>
        <p:spPr>
          <a:xfrm>
            <a:off x="6514307" y="2666002"/>
            <a:ext cx="17702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0" name="iSHEJI-16">
            <a:extLst>
              <a:ext uri="{FF2B5EF4-FFF2-40B4-BE49-F238E27FC236}">
                <a16:creationId xmlns:a16="http://schemas.microsoft.com/office/drawing/2014/main" id="{5DC6F015-21E5-543E-8EDF-C69B51D9F8B9}"/>
              </a:ext>
            </a:extLst>
          </p:cNvPr>
          <p:cNvSpPr txBox="1"/>
          <p:nvPr/>
        </p:nvSpPr>
        <p:spPr>
          <a:xfrm>
            <a:off x="6474897" y="3311135"/>
            <a:ext cx="1849108" cy="12601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43" name="iSHEJI-17">
            <a:extLst>
              <a:ext uri="{FF2B5EF4-FFF2-40B4-BE49-F238E27FC236}">
                <a16:creationId xmlns:a16="http://schemas.microsoft.com/office/drawing/2014/main" id="{91305DE3-B8CD-5019-B4C8-AA58D48DD053}"/>
              </a:ext>
            </a:extLst>
          </p:cNvPr>
          <p:cNvSpPr/>
          <p:nvPr/>
        </p:nvSpPr>
        <p:spPr>
          <a:xfrm>
            <a:off x="8920503" y="3129864"/>
            <a:ext cx="2171700" cy="2391584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18">
            <a:extLst>
              <a:ext uri="{FF2B5EF4-FFF2-40B4-BE49-F238E27FC236}">
                <a16:creationId xmlns:a16="http://schemas.microsoft.com/office/drawing/2014/main" id="{D9BCAA0B-9A58-0309-DEF4-771C1F3C54E1}"/>
              </a:ext>
            </a:extLst>
          </p:cNvPr>
          <p:cNvSpPr/>
          <p:nvPr/>
        </p:nvSpPr>
        <p:spPr>
          <a:xfrm>
            <a:off x="8920503" y="2485937"/>
            <a:ext cx="2171700" cy="667909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19">
            <a:extLst>
              <a:ext uri="{FF2B5EF4-FFF2-40B4-BE49-F238E27FC236}">
                <a16:creationId xmlns:a16="http://schemas.microsoft.com/office/drawing/2014/main" id="{362FFF24-B14A-FCF6-0909-38DB0EEDDC9E}"/>
              </a:ext>
            </a:extLst>
          </p:cNvPr>
          <p:cNvSpPr txBox="1"/>
          <p:nvPr/>
        </p:nvSpPr>
        <p:spPr>
          <a:xfrm>
            <a:off x="9121209" y="2666002"/>
            <a:ext cx="17702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46" name="iSHEJI-20">
            <a:extLst>
              <a:ext uri="{FF2B5EF4-FFF2-40B4-BE49-F238E27FC236}">
                <a16:creationId xmlns:a16="http://schemas.microsoft.com/office/drawing/2014/main" id="{A39CF353-834A-4502-35BB-07AEB54478DA}"/>
              </a:ext>
            </a:extLst>
          </p:cNvPr>
          <p:cNvSpPr txBox="1"/>
          <p:nvPr/>
        </p:nvSpPr>
        <p:spPr>
          <a:xfrm>
            <a:off x="9081799" y="3311135"/>
            <a:ext cx="1849108" cy="15802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47" name="iSHEJI-21">
            <a:extLst>
              <a:ext uri="{FF2B5EF4-FFF2-40B4-BE49-F238E27FC236}">
                <a16:creationId xmlns:a16="http://schemas.microsoft.com/office/drawing/2014/main" id="{E3DB5592-A4C7-4536-7D23-AA88F19E2C62}"/>
              </a:ext>
            </a:extLst>
          </p:cNvPr>
          <p:cNvSpPr/>
          <p:nvPr/>
        </p:nvSpPr>
        <p:spPr>
          <a:xfrm>
            <a:off x="1976113" y="1857446"/>
            <a:ext cx="419068" cy="39498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22">
            <a:extLst>
              <a:ext uri="{FF2B5EF4-FFF2-40B4-BE49-F238E27FC236}">
                <a16:creationId xmlns:a16="http://schemas.microsoft.com/office/drawing/2014/main" id="{62B7EEFA-D6F8-2588-1EE7-98B9F5D84A2C}"/>
              </a:ext>
            </a:extLst>
          </p:cNvPr>
          <p:cNvSpPr/>
          <p:nvPr/>
        </p:nvSpPr>
        <p:spPr>
          <a:xfrm>
            <a:off x="4583015" y="1861102"/>
            <a:ext cx="419068" cy="387667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accent2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23">
            <a:extLst>
              <a:ext uri="{FF2B5EF4-FFF2-40B4-BE49-F238E27FC236}">
                <a16:creationId xmlns:a16="http://schemas.microsoft.com/office/drawing/2014/main" id="{B5E78482-0831-8AE2-C3F8-35828985EA4C}"/>
              </a:ext>
            </a:extLst>
          </p:cNvPr>
          <p:cNvSpPr/>
          <p:nvPr/>
        </p:nvSpPr>
        <p:spPr>
          <a:xfrm>
            <a:off x="7206018" y="1845402"/>
            <a:ext cx="386864" cy="419068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3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24">
            <a:extLst>
              <a:ext uri="{FF2B5EF4-FFF2-40B4-BE49-F238E27FC236}">
                <a16:creationId xmlns:a16="http://schemas.microsoft.com/office/drawing/2014/main" id="{2A6E7BBD-2105-AC8B-9E36-0E5F9C76C9E9}"/>
              </a:ext>
            </a:extLst>
          </p:cNvPr>
          <p:cNvSpPr/>
          <p:nvPr/>
        </p:nvSpPr>
        <p:spPr>
          <a:xfrm>
            <a:off x="9796819" y="1871492"/>
            <a:ext cx="419068" cy="366888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accent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B918AB48-F41F-B7C7-06EE-52FAB4C36C99}"/>
              </a:ext>
            </a:extLst>
          </p:cNvPr>
          <p:cNvSpPr txBox="1"/>
          <p:nvPr/>
        </p:nvSpPr>
        <p:spPr>
          <a:xfrm>
            <a:off x="504575" y="390910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</a:t>
            </a: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作不足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8093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iSHEJI-1">
            <a:extLst>
              <a:ext uri="{FF2B5EF4-FFF2-40B4-BE49-F238E27FC236}">
                <a16:creationId xmlns:a16="http://schemas.microsoft.com/office/drawing/2014/main" id="{8556FF68-B07A-F90C-ADCF-E85B08AEAA8C}"/>
              </a:ext>
            </a:extLst>
          </p:cNvPr>
          <p:cNvSpPr/>
          <p:nvPr/>
        </p:nvSpPr>
        <p:spPr>
          <a:xfrm>
            <a:off x="1267431" y="247469"/>
            <a:ext cx="3196358" cy="2768174"/>
          </a:xfrm>
          <a:custGeom>
            <a:avLst/>
            <a:gdLst>
              <a:gd name="connsiteX0" fmla="*/ 3166461 w 3166460"/>
              <a:gd name="connsiteY0" fmla="*/ 0 h 2742282"/>
              <a:gd name="connsiteX1" fmla="*/ 1583230 w 3166460"/>
              <a:gd name="connsiteY1" fmla="*/ 2742282 h 2742282"/>
              <a:gd name="connsiteX2" fmla="*/ 0 w 3166460"/>
              <a:gd name="connsiteY2" fmla="*/ 0 h 2742282"/>
              <a:gd name="connsiteX3" fmla="*/ 3166461 w 3166460"/>
              <a:gd name="connsiteY3" fmla="*/ 0 h 274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6460" h="2742282">
                <a:moveTo>
                  <a:pt x="3166461" y="0"/>
                </a:moveTo>
                <a:lnTo>
                  <a:pt x="1583230" y="2742282"/>
                </a:lnTo>
                <a:lnTo>
                  <a:pt x="0" y="0"/>
                </a:lnTo>
                <a:lnTo>
                  <a:pt x="3166461" y="0"/>
                </a:lnTo>
                <a:close/>
              </a:path>
            </a:pathLst>
          </a:custGeom>
          <a:solidFill>
            <a:schemeClr val="accent3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2">
            <a:extLst>
              <a:ext uri="{FF2B5EF4-FFF2-40B4-BE49-F238E27FC236}">
                <a16:creationId xmlns:a16="http://schemas.microsoft.com/office/drawing/2014/main" id="{A433221C-BAC6-F199-7783-172B939259BB}"/>
              </a:ext>
            </a:extLst>
          </p:cNvPr>
          <p:cNvSpPr/>
          <p:nvPr/>
        </p:nvSpPr>
        <p:spPr>
          <a:xfrm>
            <a:off x="-991098" y="247469"/>
            <a:ext cx="4517058" cy="3911694"/>
          </a:xfrm>
          <a:custGeom>
            <a:avLst/>
            <a:gdLst>
              <a:gd name="connsiteX0" fmla="*/ 4474807 w 4474806"/>
              <a:gd name="connsiteY0" fmla="*/ 3875107 h 3875106"/>
              <a:gd name="connsiteX1" fmla="*/ 2237403 w 4474806"/>
              <a:gd name="connsiteY1" fmla="*/ 0 h 3875106"/>
              <a:gd name="connsiteX2" fmla="*/ 0 w 4474806"/>
              <a:gd name="connsiteY2" fmla="*/ 3875107 h 3875106"/>
              <a:gd name="connsiteX3" fmla="*/ 4474807 w 4474806"/>
              <a:gd name="connsiteY3" fmla="*/ 3875107 h 3875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4806" h="3875106">
                <a:moveTo>
                  <a:pt x="4474807" y="3875107"/>
                </a:moveTo>
                <a:lnTo>
                  <a:pt x="2237403" y="0"/>
                </a:lnTo>
                <a:lnTo>
                  <a:pt x="0" y="3875107"/>
                </a:lnTo>
                <a:lnTo>
                  <a:pt x="4474807" y="3875107"/>
                </a:lnTo>
                <a:close/>
              </a:path>
            </a:pathLst>
          </a:custGeom>
          <a:solidFill>
            <a:schemeClr val="accent1"/>
          </a:solidFill>
          <a:ln w="5042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3">
            <a:extLst>
              <a:ext uri="{FF2B5EF4-FFF2-40B4-BE49-F238E27FC236}">
                <a16:creationId xmlns:a16="http://schemas.microsoft.com/office/drawing/2014/main" id="{D57FBF64-A8B0-F232-32C9-135C6C11A7BA}"/>
              </a:ext>
            </a:extLst>
          </p:cNvPr>
          <p:cNvSpPr/>
          <p:nvPr/>
        </p:nvSpPr>
        <p:spPr>
          <a:xfrm>
            <a:off x="-866869" y="1049867"/>
            <a:ext cx="5255815" cy="4551680"/>
          </a:xfrm>
          <a:custGeom>
            <a:avLst/>
            <a:gdLst>
              <a:gd name="connsiteX0" fmla="*/ 5206654 w 5206653"/>
              <a:gd name="connsiteY0" fmla="*/ 4509106 h 4509105"/>
              <a:gd name="connsiteX1" fmla="*/ 2603075 w 5206653"/>
              <a:gd name="connsiteY1" fmla="*/ 0 h 4509105"/>
              <a:gd name="connsiteX2" fmla="*/ 0 w 5206653"/>
              <a:gd name="connsiteY2" fmla="*/ 4509106 h 4509105"/>
              <a:gd name="connsiteX3" fmla="*/ 5206654 w 5206653"/>
              <a:gd name="connsiteY3" fmla="*/ 4509106 h 4509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653" h="4509105">
                <a:moveTo>
                  <a:pt x="5206654" y="4509106"/>
                </a:moveTo>
                <a:lnTo>
                  <a:pt x="2603075" y="0"/>
                </a:lnTo>
                <a:lnTo>
                  <a:pt x="0" y="4509106"/>
                </a:lnTo>
                <a:lnTo>
                  <a:pt x="5206654" y="4509106"/>
                </a:lnTo>
                <a:close/>
              </a:path>
            </a:pathLst>
          </a:custGeom>
          <a:solidFill>
            <a:srgbClr val="F2F2F2"/>
          </a:solidFill>
          <a:ln w="5042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4">
            <a:extLst>
              <a:ext uri="{FF2B5EF4-FFF2-40B4-BE49-F238E27FC236}">
                <a16:creationId xmlns:a16="http://schemas.microsoft.com/office/drawing/2014/main" id="{9239D66C-E9C6-6917-0EBD-6644663C4D8B}"/>
              </a:ext>
            </a:extLst>
          </p:cNvPr>
          <p:cNvSpPr/>
          <p:nvPr/>
        </p:nvSpPr>
        <p:spPr>
          <a:xfrm>
            <a:off x="1697225" y="2527130"/>
            <a:ext cx="802640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0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04.</a:t>
            </a:r>
            <a:endParaRPr lang="zh-CN" altLang="en-US" sz="40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" name="iSHEJI-5">
            <a:extLst>
              <a:ext uri="{FF2B5EF4-FFF2-40B4-BE49-F238E27FC236}">
                <a16:creationId xmlns:a16="http://schemas.microsoft.com/office/drawing/2014/main" id="{E6A9EBDB-70DB-ED4B-D63A-245B8EB5A1A6}"/>
              </a:ext>
            </a:extLst>
          </p:cNvPr>
          <p:cNvSpPr txBox="1"/>
          <p:nvPr/>
        </p:nvSpPr>
        <p:spPr>
          <a:xfrm>
            <a:off x="1697225" y="3360148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未来规划</a:t>
            </a:r>
          </a:p>
        </p:txBody>
      </p:sp>
      <p:cxnSp>
        <p:nvCxnSpPr>
          <p:cNvPr id="22" name="iSHEJI-6">
            <a:extLst>
              <a:ext uri="{FF2B5EF4-FFF2-40B4-BE49-F238E27FC236}">
                <a16:creationId xmlns:a16="http://schemas.microsoft.com/office/drawing/2014/main" id="{A5A9602F-0E01-3E9C-3470-50BF286A5897}"/>
              </a:ext>
            </a:extLst>
          </p:cNvPr>
          <p:cNvCxnSpPr>
            <a:cxnSpLocks/>
          </p:cNvCxnSpPr>
          <p:nvPr/>
        </p:nvCxnSpPr>
        <p:spPr>
          <a:xfrm>
            <a:off x="7462241" y="6122670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iSHEJI-7">
            <a:extLst>
              <a:ext uri="{FF2B5EF4-FFF2-40B4-BE49-F238E27FC236}">
                <a16:creationId xmlns:a16="http://schemas.microsoft.com/office/drawing/2014/main" id="{CF1D2527-BA5B-458B-03BD-7B42ED094347}"/>
              </a:ext>
            </a:extLst>
          </p:cNvPr>
          <p:cNvSpPr txBox="1"/>
          <p:nvPr/>
        </p:nvSpPr>
        <p:spPr>
          <a:xfrm>
            <a:off x="1697224" y="3890762"/>
            <a:ext cx="451488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Future plan</a:t>
            </a:r>
          </a:p>
        </p:txBody>
      </p:sp>
      <p:sp>
        <p:nvSpPr>
          <p:cNvPr id="42" name="iSHEJI-8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9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3229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iSHEJI-1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2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3">
            <a:extLst>
              <a:ext uri="{FF2B5EF4-FFF2-40B4-BE49-F238E27FC236}">
                <a16:creationId xmlns:a16="http://schemas.microsoft.com/office/drawing/2014/main" id="{9DEBB5A6-E4F7-905D-3517-AA0D0CEDC0D6}"/>
              </a:ext>
            </a:extLst>
          </p:cNvPr>
          <p:cNvSpPr txBox="1"/>
          <p:nvPr/>
        </p:nvSpPr>
        <p:spPr>
          <a:xfrm>
            <a:off x="504575" y="390910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</a:t>
            </a: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来规划</a:t>
            </a: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80795E2E-A21E-6104-2886-A2B027CD2AB7}"/>
              </a:ext>
            </a:extLst>
          </p:cNvPr>
          <p:cNvSpPr txBox="1"/>
          <p:nvPr/>
        </p:nvSpPr>
        <p:spPr>
          <a:xfrm>
            <a:off x="504575" y="85318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7" name="iSHEJI-5">
            <a:extLst>
              <a:ext uri="{FF2B5EF4-FFF2-40B4-BE49-F238E27FC236}">
                <a16:creationId xmlns:a16="http://schemas.microsoft.com/office/drawing/2014/main" id="{DE58C921-D805-A10E-0C4E-9199C7CAA423}"/>
              </a:ext>
            </a:extLst>
          </p:cNvPr>
          <p:cNvSpPr/>
          <p:nvPr/>
        </p:nvSpPr>
        <p:spPr>
          <a:xfrm>
            <a:off x="5428633" y="4667141"/>
            <a:ext cx="1340858" cy="810897"/>
          </a:xfrm>
          <a:custGeom>
            <a:avLst/>
            <a:gdLst>
              <a:gd name="connsiteX0" fmla="*/ 0 w 628765"/>
              <a:gd name="connsiteY0" fmla="*/ 0 h 380252"/>
              <a:gd name="connsiteX1" fmla="*/ 628766 w 628765"/>
              <a:gd name="connsiteY1" fmla="*/ 0 h 380252"/>
              <a:gd name="connsiteX2" fmla="*/ 628766 w 628765"/>
              <a:gd name="connsiteY2" fmla="*/ 380252 h 380252"/>
              <a:gd name="connsiteX3" fmla="*/ 0 w 628765"/>
              <a:gd name="connsiteY3" fmla="*/ 380252 h 38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8765" h="380252">
                <a:moveTo>
                  <a:pt x="0" y="0"/>
                </a:moveTo>
                <a:lnTo>
                  <a:pt x="628766" y="0"/>
                </a:lnTo>
                <a:lnTo>
                  <a:pt x="628766" y="380252"/>
                </a:lnTo>
                <a:lnTo>
                  <a:pt x="0" y="380252"/>
                </a:lnTo>
                <a:close/>
              </a:path>
            </a:pathLst>
          </a:custGeom>
          <a:solidFill>
            <a:schemeClr val="accent3"/>
          </a:solidFill>
          <a:ln w="226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6">
            <a:extLst>
              <a:ext uri="{FF2B5EF4-FFF2-40B4-BE49-F238E27FC236}">
                <a16:creationId xmlns:a16="http://schemas.microsoft.com/office/drawing/2014/main" id="{FCAEEA27-9AFD-E435-148B-A350F94536CD}"/>
              </a:ext>
            </a:extLst>
          </p:cNvPr>
          <p:cNvSpPr/>
          <p:nvPr/>
        </p:nvSpPr>
        <p:spPr>
          <a:xfrm>
            <a:off x="5428633" y="3536624"/>
            <a:ext cx="1340858" cy="810897"/>
          </a:xfrm>
          <a:custGeom>
            <a:avLst/>
            <a:gdLst>
              <a:gd name="connsiteX0" fmla="*/ 0 w 628765"/>
              <a:gd name="connsiteY0" fmla="*/ 0 h 380252"/>
              <a:gd name="connsiteX1" fmla="*/ 628766 w 628765"/>
              <a:gd name="connsiteY1" fmla="*/ 0 h 380252"/>
              <a:gd name="connsiteX2" fmla="*/ 628766 w 628765"/>
              <a:gd name="connsiteY2" fmla="*/ 380252 h 380252"/>
              <a:gd name="connsiteX3" fmla="*/ 0 w 628765"/>
              <a:gd name="connsiteY3" fmla="*/ 380252 h 38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8765" h="380252">
                <a:moveTo>
                  <a:pt x="0" y="0"/>
                </a:moveTo>
                <a:lnTo>
                  <a:pt x="628766" y="0"/>
                </a:lnTo>
                <a:lnTo>
                  <a:pt x="628766" y="380252"/>
                </a:lnTo>
                <a:lnTo>
                  <a:pt x="0" y="380252"/>
                </a:lnTo>
                <a:close/>
              </a:path>
            </a:pathLst>
          </a:custGeom>
          <a:solidFill>
            <a:schemeClr val="accent2"/>
          </a:solidFill>
          <a:ln w="226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ABEC3AF0-BFD9-C131-88E7-9B8714F2D2AB}"/>
              </a:ext>
            </a:extLst>
          </p:cNvPr>
          <p:cNvSpPr/>
          <p:nvPr/>
        </p:nvSpPr>
        <p:spPr>
          <a:xfrm>
            <a:off x="5428633" y="4347036"/>
            <a:ext cx="1340858" cy="320103"/>
          </a:xfrm>
          <a:custGeom>
            <a:avLst/>
            <a:gdLst>
              <a:gd name="connsiteX0" fmla="*/ 0 w 628765"/>
              <a:gd name="connsiteY0" fmla="*/ 150106 h 150105"/>
              <a:gd name="connsiteX1" fmla="*/ 519247 w 628765"/>
              <a:gd name="connsiteY1" fmla="*/ 150106 h 150105"/>
              <a:gd name="connsiteX2" fmla="*/ 628766 w 628765"/>
              <a:gd name="connsiteY2" fmla="*/ 0 h 150105"/>
              <a:gd name="connsiteX3" fmla="*/ 109065 w 628765"/>
              <a:gd name="connsiteY3" fmla="*/ 0 h 150105"/>
              <a:gd name="connsiteX4" fmla="*/ 0 w 628765"/>
              <a:gd name="connsiteY4" fmla="*/ 150106 h 15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8765" h="150105">
                <a:moveTo>
                  <a:pt x="0" y="150106"/>
                </a:moveTo>
                <a:lnTo>
                  <a:pt x="519247" y="150106"/>
                </a:lnTo>
                <a:lnTo>
                  <a:pt x="628766" y="0"/>
                </a:lnTo>
                <a:lnTo>
                  <a:pt x="109065" y="0"/>
                </a:lnTo>
                <a:lnTo>
                  <a:pt x="0" y="15010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226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8">
            <a:extLst>
              <a:ext uri="{FF2B5EF4-FFF2-40B4-BE49-F238E27FC236}">
                <a16:creationId xmlns:a16="http://schemas.microsoft.com/office/drawing/2014/main" id="{311C249A-57BD-95E6-B9CF-E8A6D9286946}"/>
              </a:ext>
            </a:extLst>
          </p:cNvPr>
          <p:cNvSpPr/>
          <p:nvPr/>
        </p:nvSpPr>
        <p:spPr>
          <a:xfrm>
            <a:off x="5428633" y="2406106"/>
            <a:ext cx="1340858" cy="810897"/>
          </a:xfrm>
          <a:custGeom>
            <a:avLst/>
            <a:gdLst>
              <a:gd name="connsiteX0" fmla="*/ 0 w 628765"/>
              <a:gd name="connsiteY0" fmla="*/ 0 h 380252"/>
              <a:gd name="connsiteX1" fmla="*/ 628766 w 628765"/>
              <a:gd name="connsiteY1" fmla="*/ 0 h 380252"/>
              <a:gd name="connsiteX2" fmla="*/ 628766 w 628765"/>
              <a:gd name="connsiteY2" fmla="*/ 380252 h 380252"/>
              <a:gd name="connsiteX3" fmla="*/ 0 w 628765"/>
              <a:gd name="connsiteY3" fmla="*/ 380252 h 38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8765" h="380252">
                <a:moveTo>
                  <a:pt x="0" y="0"/>
                </a:moveTo>
                <a:lnTo>
                  <a:pt x="628766" y="0"/>
                </a:lnTo>
                <a:lnTo>
                  <a:pt x="628766" y="380252"/>
                </a:lnTo>
                <a:lnTo>
                  <a:pt x="0" y="380252"/>
                </a:lnTo>
                <a:close/>
              </a:path>
            </a:pathLst>
          </a:custGeom>
          <a:solidFill>
            <a:schemeClr val="accent1"/>
          </a:solidFill>
          <a:ln w="226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9">
            <a:extLst>
              <a:ext uri="{FF2B5EF4-FFF2-40B4-BE49-F238E27FC236}">
                <a16:creationId xmlns:a16="http://schemas.microsoft.com/office/drawing/2014/main" id="{C0D505E2-2C4A-D569-C2F1-A752C1BDA45A}"/>
              </a:ext>
            </a:extLst>
          </p:cNvPr>
          <p:cNvSpPr/>
          <p:nvPr/>
        </p:nvSpPr>
        <p:spPr>
          <a:xfrm>
            <a:off x="5428633" y="3216521"/>
            <a:ext cx="1340858" cy="319618"/>
          </a:xfrm>
          <a:custGeom>
            <a:avLst/>
            <a:gdLst>
              <a:gd name="connsiteX0" fmla="*/ 0 w 628765"/>
              <a:gd name="connsiteY0" fmla="*/ 149879 h 149878"/>
              <a:gd name="connsiteX1" fmla="*/ 519247 w 628765"/>
              <a:gd name="connsiteY1" fmla="*/ 149879 h 149878"/>
              <a:gd name="connsiteX2" fmla="*/ 628766 w 628765"/>
              <a:gd name="connsiteY2" fmla="*/ 0 h 149878"/>
              <a:gd name="connsiteX3" fmla="*/ 109065 w 628765"/>
              <a:gd name="connsiteY3" fmla="*/ 0 h 149878"/>
              <a:gd name="connsiteX4" fmla="*/ 0 w 628765"/>
              <a:gd name="connsiteY4" fmla="*/ 149879 h 149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8765" h="149878">
                <a:moveTo>
                  <a:pt x="0" y="149879"/>
                </a:moveTo>
                <a:lnTo>
                  <a:pt x="519247" y="149879"/>
                </a:lnTo>
                <a:lnTo>
                  <a:pt x="628766" y="0"/>
                </a:lnTo>
                <a:lnTo>
                  <a:pt x="109065" y="0"/>
                </a:lnTo>
                <a:lnTo>
                  <a:pt x="0" y="14987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26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0">
            <a:extLst>
              <a:ext uri="{FF2B5EF4-FFF2-40B4-BE49-F238E27FC236}">
                <a16:creationId xmlns:a16="http://schemas.microsoft.com/office/drawing/2014/main" id="{5F1F1794-BA78-80A8-91CA-0808C6AF40A7}"/>
              </a:ext>
            </a:extLst>
          </p:cNvPr>
          <p:cNvSpPr/>
          <p:nvPr/>
        </p:nvSpPr>
        <p:spPr>
          <a:xfrm>
            <a:off x="5428633" y="1275105"/>
            <a:ext cx="1340858" cy="810897"/>
          </a:xfrm>
          <a:custGeom>
            <a:avLst/>
            <a:gdLst>
              <a:gd name="connsiteX0" fmla="*/ 0 w 628765"/>
              <a:gd name="connsiteY0" fmla="*/ 0 h 380252"/>
              <a:gd name="connsiteX1" fmla="*/ 628766 w 628765"/>
              <a:gd name="connsiteY1" fmla="*/ 0 h 380252"/>
              <a:gd name="connsiteX2" fmla="*/ 628766 w 628765"/>
              <a:gd name="connsiteY2" fmla="*/ 380252 h 380252"/>
              <a:gd name="connsiteX3" fmla="*/ 0 w 628765"/>
              <a:gd name="connsiteY3" fmla="*/ 380252 h 38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8765" h="380252">
                <a:moveTo>
                  <a:pt x="0" y="0"/>
                </a:moveTo>
                <a:lnTo>
                  <a:pt x="628766" y="0"/>
                </a:lnTo>
                <a:lnTo>
                  <a:pt x="628766" y="380252"/>
                </a:lnTo>
                <a:lnTo>
                  <a:pt x="0" y="380252"/>
                </a:lnTo>
                <a:close/>
              </a:path>
            </a:pathLst>
          </a:custGeom>
          <a:solidFill>
            <a:schemeClr val="accent1"/>
          </a:solidFill>
          <a:ln w="226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1">
            <a:extLst>
              <a:ext uri="{FF2B5EF4-FFF2-40B4-BE49-F238E27FC236}">
                <a16:creationId xmlns:a16="http://schemas.microsoft.com/office/drawing/2014/main" id="{8959B31F-2D01-0870-FC2D-9DEB3E999AB9}"/>
              </a:ext>
            </a:extLst>
          </p:cNvPr>
          <p:cNvSpPr/>
          <p:nvPr/>
        </p:nvSpPr>
        <p:spPr>
          <a:xfrm>
            <a:off x="5428633" y="2086002"/>
            <a:ext cx="1340858" cy="320103"/>
          </a:xfrm>
          <a:custGeom>
            <a:avLst/>
            <a:gdLst>
              <a:gd name="connsiteX0" fmla="*/ 0 w 628765"/>
              <a:gd name="connsiteY0" fmla="*/ 150106 h 150105"/>
              <a:gd name="connsiteX1" fmla="*/ 519247 w 628765"/>
              <a:gd name="connsiteY1" fmla="*/ 150106 h 150105"/>
              <a:gd name="connsiteX2" fmla="*/ 628766 w 628765"/>
              <a:gd name="connsiteY2" fmla="*/ 0 h 150105"/>
              <a:gd name="connsiteX3" fmla="*/ 109065 w 628765"/>
              <a:gd name="connsiteY3" fmla="*/ 0 h 150105"/>
              <a:gd name="connsiteX4" fmla="*/ 0 w 628765"/>
              <a:gd name="connsiteY4" fmla="*/ 150106 h 15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8765" h="150105">
                <a:moveTo>
                  <a:pt x="0" y="150106"/>
                </a:moveTo>
                <a:lnTo>
                  <a:pt x="519247" y="150106"/>
                </a:lnTo>
                <a:lnTo>
                  <a:pt x="628766" y="0"/>
                </a:lnTo>
                <a:lnTo>
                  <a:pt x="109065" y="0"/>
                </a:lnTo>
                <a:lnTo>
                  <a:pt x="0" y="15010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226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12">
            <a:extLst>
              <a:ext uri="{FF2B5EF4-FFF2-40B4-BE49-F238E27FC236}">
                <a16:creationId xmlns:a16="http://schemas.microsoft.com/office/drawing/2014/main" id="{A56262EA-55C8-735F-65FE-B3B0F6389D00}"/>
              </a:ext>
            </a:extLst>
          </p:cNvPr>
          <p:cNvSpPr/>
          <p:nvPr/>
        </p:nvSpPr>
        <p:spPr>
          <a:xfrm>
            <a:off x="4454293" y="4297717"/>
            <a:ext cx="85103" cy="85103"/>
          </a:xfrm>
          <a:custGeom>
            <a:avLst/>
            <a:gdLst>
              <a:gd name="connsiteX0" fmla="*/ 19956 w 39907"/>
              <a:gd name="connsiteY0" fmla="*/ 0 h 39907"/>
              <a:gd name="connsiteX1" fmla="*/ 39907 w 39907"/>
              <a:gd name="connsiteY1" fmla="*/ 19956 h 39907"/>
              <a:gd name="connsiteX2" fmla="*/ 19954 w 39907"/>
              <a:gd name="connsiteY2" fmla="*/ 39907 h 39907"/>
              <a:gd name="connsiteX3" fmla="*/ 0 w 39907"/>
              <a:gd name="connsiteY3" fmla="*/ 19951 h 39907"/>
              <a:gd name="connsiteX4" fmla="*/ 2 w 39907"/>
              <a:gd name="connsiteY4" fmla="*/ 19727 h 39907"/>
              <a:gd name="connsiteX5" fmla="*/ 19956 w 39907"/>
              <a:gd name="connsiteY5" fmla="*/ 0 h 3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907" h="39907">
                <a:moveTo>
                  <a:pt x="19956" y="0"/>
                </a:moveTo>
                <a:cubicBezTo>
                  <a:pt x="30976" y="0"/>
                  <a:pt x="39909" y="8934"/>
                  <a:pt x="39907" y="19956"/>
                </a:cubicBezTo>
                <a:cubicBezTo>
                  <a:pt x="39907" y="30976"/>
                  <a:pt x="30973" y="39907"/>
                  <a:pt x="19954" y="39907"/>
                </a:cubicBezTo>
                <a:cubicBezTo>
                  <a:pt x="8934" y="39907"/>
                  <a:pt x="0" y="30973"/>
                  <a:pt x="0" y="19951"/>
                </a:cubicBezTo>
                <a:cubicBezTo>
                  <a:pt x="0" y="19877"/>
                  <a:pt x="2" y="19802"/>
                  <a:pt x="2" y="19727"/>
                </a:cubicBezTo>
                <a:cubicBezTo>
                  <a:pt x="127" y="8795"/>
                  <a:pt x="9024" y="0"/>
                  <a:pt x="19956" y="0"/>
                </a:cubicBezTo>
                <a:close/>
              </a:path>
            </a:pathLst>
          </a:custGeom>
          <a:solidFill>
            <a:schemeClr val="accent2"/>
          </a:solidFill>
          <a:ln w="226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3">
            <a:extLst>
              <a:ext uri="{FF2B5EF4-FFF2-40B4-BE49-F238E27FC236}">
                <a16:creationId xmlns:a16="http://schemas.microsoft.com/office/drawing/2014/main" id="{83CA7CEB-5212-BC50-0B15-284C56A1F09B}"/>
              </a:ext>
            </a:extLst>
          </p:cNvPr>
          <p:cNvSpPr/>
          <p:nvPr/>
        </p:nvSpPr>
        <p:spPr>
          <a:xfrm>
            <a:off x="4496850" y="4328178"/>
            <a:ext cx="931782" cy="19340"/>
          </a:xfrm>
          <a:custGeom>
            <a:avLst/>
            <a:gdLst>
              <a:gd name="connsiteX0" fmla="*/ 0 w 436938"/>
              <a:gd name="connsiteY0" fmla="*/ 0 h 9069"/>
              <a:gd name="connsiteX1" fmla="*/ 436939 w 436938"/>
              <a:gd name="connsiteY1" fmla="*/ 0 h 9069"/>
              <a:gd name="connsiteX2" fmla="*/ 436939 w 436938"/>
              <a:gd name="connsiteY2" fmla="*/ 9070 h 9069"/>
              <a:gd name="connsiteX3" fmla="*/ 0 w 436938"/>
              <a:gd name="connsiteY3" fmla="*/ 9070 h 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938" h="9069">
                <a:moveTo>
                  <a:pt x="0" y="0"/>
                </a:moveTo>
                <a:lnTo>
                  <a:pt x="436939" y="0"/>
                </a:lnTo>
                <a:lnTo>
                  <a:pt x="436939" y="9070"/>
                </a:lnTo>
                <a:lnTo>
                  <a:pt x="0" y="9070"/>
                </a:lnTo>
                <a:close/>
              </a:path>
            </a:pathLst>
          </a:custGeom>
          <a:solidFill>
            <a:schemeClr val="accent2"/>
          </a:solidFill>
          <a:ln w="226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4">
            <a:extLst>
              <a:ext uri="{FF2B5EF4-FFF2-40B4-BE49-F238E27FC236}">
                <a16:creationId xmlns:a16="http://schemas.microsoft.com/office/drawing/2014/main" id="{F6CF89A9-05BF-FEFC-3101-C02EB6ED52AC}"/>
              </a:ext>
            </a:extLst>
          </p:cNvPr>
          <p:cNvSpPr/>
          <p:nvPr/>
        </p:nvSpPr>
        <p:spPr>
          <a:xfrm>
            <a:off x="4454293" y="2034264"/>
            <a:ext cx="85103" cy="85103"/>
          </a:xfrm>
          <a:custGeom>
            <a:avLst/>
            <a:gdLst>
              <a:gd name="connsiteX0" fmla="*/ 19956 w 39907"/>
              <a:gd name="connsiteY0" fmla="*/ 0 h 39907"/>
              <a:gd name="connsiteX1" fmla="*/ 39907 w 39907"/>
              <a:gd name="connsiteY1" fmla="*/ 19956 h 39907"/>
              <a:gd name="connsiteX2" fmla="*/ 19954 w 39907"/>
              <a:gd name="connsiteY2" fmla="*/ 39907 h 39907"/>
              <a:gd name="connsiteX3" fmla="*/ 0 w 39907"/>
              <a:gd name="connsiteY3" fmla="*/ 19951 h 39907"/>
              <a:gd name="connsiteX4" fmla="*/ 2 w 39907"/>
              <a:gd name="connsiteY4" fmla="*/ 19727 h 39907"/>
              <a:gd name="connsiteX5" fmla="*/ 19956 w 39907"/>
              <a:gd name="connsiteY5" fmla="*/ 0 h 3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907" h="39907">
                <a:moveTo>
                  <a:pt x="19956" y="0"/>
                </a:moveTo>
                <a:cubicBezTo>
                  <a:pt x="30976" y="0"/>
                  <a:pt x="39909" y="8934"/>
                  <a:pt x="39907" y="19956"/>
                </a:cubicBezTo>
                <a:cubicBezTo>
                  <a:pt x="39907" y="30976"/>
                  <a:pt x="30973" y="39907"/>
                  <a:pt x="19954" y="39907"/>
                </a:cubicBezTo>
                <a:cubicBezTo>
                  <a:pt x="8934" y="39907"/>
                  <a:pt x="0" y="30973"/>
                  <a:pt x="0" y="19951"/>
                </a:cubicBezTo>
                <a:cubicBezTo>
                  <a:pt x="0" y="19877"/>
                  <a:pt x="2" y="19802"/>
                  <a:pt x="2" y="19727"/>
                </a:cubicBezTo>
                <a:cubicBezTo>
                  <a:pt x="127" y="8795"/>
                  <a:pt x="9024" y="0"/>
                  <a:pt x="19956" y="0"/>
                </a:cubicBezTo>
                <a:close/>
              </a:path>
            </a:pathLst>
          </a:custGeom>
          <a:solidFill>
            <a:schemeClr val="accent1"/>
          </a:solidFill>
          <a:ln w="226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5">
            <a:extLst>
              <a:ext uri="{FF2B5EF4-FFF2-40B4-BE49-F238E27FC236}">
                <a16:creationId xmlns:a16="http://schemas.microsoft.com/office/drawing/2014/main" id="{F9158C72-720D-37D7-9899-BA379715FEA2}"/>
              </a:ext>
            </a:extLst>
          </p:cNvPr>
          <p:cNvSpPr/>
          <p:nvPr/>
        </p:nvSpPr>
        <p:spPr>
          <a:xfrm>
            <a:off x="4496850" y="2066662"/>
            <a:ext cx="931782" cy="19340"/>
          </a:xfrm>
          <a:custGeom>
            <a:avLst/>
            <a:gdLst>
              <a:gd name="connsiteX0" fmla="*/ 0 w 436938"/>
              <a:gd name="connsiteY0" fmla="*/ 0 h 9069"/>
              <a:gd name="connsiteX1" fmla="*/ 436939 w 436938"/>
              <a:gd name="connsiteY1" fmla="*/ 0 h 9069"/>
              <a:gd name="connsiteX2" fmla="*/ 436939 w 436938"/>
              <a:gd name="connsiteY2" fmla="*/ 9070 h 9069"/>
              <a:gd name="connsiteX3" fmla="*/ 0 w 436938"/>
              <a:gd name="connsiteY3" fmla="*/ 9070 h 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938" h="9069">
                <a:moveTo>
                  <a:pt x="0" y="0"/>
                </a:moveTo>
                <a:lnTo>
                  <a:pt x="436939" y="0"/>
                </a:lnTo>
                <a:lnTo>
                  <a:pt x="436939" y="9070"/>
                </a:lnTo>
                <a:lnTo>
                  <a:pt x="0" y="9070"/>
                </a:lnTo>
                <a:close/>
              </a:path>
            </a:pathLst>
          </a:custGeom>
          <a:solidFill>
            <a:schemeClr val="accent1"/>
          </a:solidFill>
          <a:ln w="226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6">
            <a:extLst>
              <a:ext uri="{FF2B5EF4-FFF2-40B4-BE49-F238E27FC236}">
                <a16:creationId xmlns:a16="http://schemas.microsoft.com/office/drawing/2014/main" id="{D7E0BD39-97A7-6010-631F-7064CD34178C}"/>
              </a:ext>
            </a:extLst>
          </p:cNvPr>
          <p:cNvSpPr/>
          <p:nvPr/>
        </p:nvSpPr>
        <p:spPr>
          <a:xfrm>
            <a:off x="7658722" y="5425816"/>
            <a:ext cx="85103" cy="85103"/>
          </a:xfrm>
          <a:custGeom>
            <a:avLst/>
            <a:gdLst>
              <a:gd name="connsiteX0" fmla="*/ 19954 w 39907"/>
              <a:gd name="connsiteY0" fmla="*/ 0 h 39907"/>
              <a:gd name="connsiteX1" fmla="*/ 0 w 39907"/>
              <a:gd name="connsiteY1" fmla="*/ 19954 h 39907"/>
              <a:gd name="connsiteX2" fmla="*/ 19954 w 39907"/>
              <a:gd name="connsiteY2" fmla="*/ 39907 h 39907"/>
              <a:gd name="connsiteX3" fmla="*/ 39907 w 39907"/>
              <a:gd name="connsiteY3" fmla="*/ 19954 h 39907"/>
              <a:gd name="connsiteX4" fmla="*/ 19954 w 39907"/>
              <a:gd name="connsiteY4" fmla="*/ 0 h 3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907" h="39907">
                <a:moveTo>
                  <a:pt x="19954" y="0"/>
                </a:moveTo>
                <a:cubicBezTo>
                  <a:pt x="8934" y="0"/>
                  <a:pt x="0" y="8934"/>
                  <a:pt x="0" y="19954"/>
                </a:cubicBezTo>
                <a:cubicBezTo>
                  <a:pt x="0" y="30973"/>
                  <a:pt x="8934" y="39907"/>
                  <a:pt x="19954" y="39907"/>
                </a:cubicBezTo>
                <a:cubicBezTo>
                  <a:pt x="30973" y="39907"/>
                  <a:pt x="39907" y="30973"/>
                  <a:pt x="39907" y="19954"/>
                </a:cubicBezTo>
                <a:cubicBezTo>
                  <a:pt x="39794" y="8979"/>
                  <a:pt x="30928" y="113"/>
                  <a:pt x="19954" y="0"/>
                </a:cubicBezTo>
                <a:close/>
              </a:path>
            </a:pathLst>
          </a:custGeom>
          <a:solidFill>
            <a:schemeClr val="accent3"/>
          </a:solidFill>
          <a:ln w="226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7">
            <a:extLst>
              <a:ext uri="{FF2B5EF4-FFF2-40B4-BE49-F238E27FC236}">
                <a16:creationId xmlns:a16="http://schemas.microsoft.com/office/drawing/2014/main" id="{DF143A85-0480-8814-D9BD-0157792FC9B6}"/>
              </a:ext>
            </a:extLst>
          </p:cNvPr>
          <p:cNvSpPr/>
          <p:nvPr/>
        </p:nvSpPr>
        <p:spPr>
          <a:xfrm>
            <a:off x="6769491" y="5458698"/>
            <a:ext cx="931782" cy="19340"/>
          </a:xfrm>
          <a:custGeom>
            <a:avLst/>
            <a:gdLst>
              <a:gd name="connsiteX0" fmla="*/ 0 w 436938"/>
              <a:gd name="connsiteY0" fmla="*/ 0 h 9069"/>
              <a:gd name="connsiteX1" fmla="*/ 436939 w 436938"/>
              <a:gd name="connsiteY1" fmla="*/ 0 h 9069"/>
              <a:gd name="connsiteX2" fmla="*/ 436939 w 436938"/>
              <a:gd name="connsiteY2" fmla="*/ 9070 h 9069"/>
              <a:gd name="connsiteX3" fmla="*/ 0 w 436938"/>
              <a:gd name="connsiteY3" fmla="*/ 9070 h 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938" h="9069">
                <a:moveTo>
                  <a:pt x="0" y="0"/>
                </a:moveTo>
                <a:lnTo>
                  <a:pt x="436939" y="0"/>
                </a:lnTo>
                <a:lnTo>
                  <a:pt x="436939" y="9070"/>
                </a:lnTo>
                <a:lnTo>
                  <a:pt x="0" y="9070"/>
                </a:lnTo>
                <a:close/>
              </a:path>
            </a:pathLst>
          </a:custGeom>
          <a:solidFill>
            <a:schemeClr val="accent3"/>
          </a:solidFill>
          <a:ln w="226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18">
            <a:extLst>
              <a:ext uri="{FF2B5EF4-FFF2-40B4-BE49-F238E27FC236}">
                <a16:creationId xmlns:a16="http://schemas.microsoft.com/office/drawing/2014/main" id="{4D447BA8-3D65-F24A-19B1-5EBBEA8BC70C}"/>
              </a:ext>
            </a:extLst>
          </p:cNvPr>
          <p:cNvSpPr/>
          <p:nvPr/>
        </p:nvSpPr>
        <p:spPr>
          <a:xfrm>
            <a:off x="7658722" y="3165266"/>
            <a:ext cx="85103" cy="85103"/>
          </a:xfrm>
          <a:custGeom>
            <a:avLst/>
            <a:gdLst>
              <a:gd name="connsiteX0" fmla="*/ 19954 w 39907"/>
              <a:gd name="connsiteY0" fmla="*/ 0 h 39907"/>
              <a:gd name="connsiteX1" fmla="*/ 0 w 39907"/>
              <a:gd name="connsiteY1" fmla="*/ 19954 h 39907"/>
              <a:gd name="connsiteX2" fmla="*/ 19954 w 39907"/>
              <a:gd name="connsiteY2" fmla="*/ 39907 h 39907"/>
              <a:gd name="connsiteX3" fmla="*/ 39907 w 39907"/>
              <a:gd name="connsiteY3" fmla="*/ 19954 h 39907"/>
              <a:gd name="connsiteX4" fmla="*/ 19954 w 39907"/>
              <a:gd name="connsiteY4" fmla="*/ 0 h 3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907" h="39907">
                <a:moveTo>
                  <a:pt x="19954" y="0"/>
                </a:moveTo>
                <a:cubicBezTo>
                  <a:pt x="8934" y="0"/>
                  <a:pt x="0" y="8934"/>
                  <a:pt x="0" y="19954"/>
                </a:cubicBezTo>
                <a:cubicBezTo>
                  <a:pt x="0" y="30973"/>
                  <a:pt x="8934" y="39907"/>
                  <a:pt x="19954" y="39907"/>
                </a:cubicBezTo>
                <a:cubicBezTo>
                  <a:pt x="30973" y="39907"/>
                  <a:pt x="39907" y="30973"/>
                  <a:pt x="39907" y="19954"/>
                </a:cubicBezTo>
                <a:cubicBezTo>
                  <a:pt x="39794" y="8984"/>
                  <a:pt x="30928" y="122"/>
                  <a:pt x="19954" y="0"/>
                </a:cubicBezTo>
                <a:close/>
              </a:path>
            </a:pathLst>
          </a:custGeom>
          <a:solidFill>
            <a:schemeClr val="accent2"/>
          </a:solidFill>
          <a:ln w="226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19">
            <a:extLst>
              <a:ext uri="{FF2B5EF4-FFF2-40B4-BE49-F238E27FC236}">
                <a16:creationId xmlns:a16="http://schemas.microsoft.com/office/drawing/2014/main" id="{A8F7AA24-E5E0-E124-91B8-39AFF4758277}"/>
              </a:ext>
            </a:extLst>
          </p:cNvPr>
          <p:cNvSpPr/>
          <p:nvPr/>
        </p:nvSpPr>
        <p:spPr>
          <a:xfrm>
            <a:off x="6769491" y="3198145"/>
            <a:ext cx="931782" cy="19340"/>
          </a:xfrm>
          <a:custGeom>
            <a:avLst/>
            <a:gdLst>
              <a:gd name="connsiteX0" fmla="*/ 0 w 436938"/>
              <a:gd name="connsiteY0" fmla="*/ 0 h 9069"/>
              <a:gd name="connsiteX1" fmla="*/ 436939 w 436938"/>
              <a:gd name="connsiteY1" fmla="*/ 0 h 9069"/>
              <a:gd name="connsiteX2" fmla="*/ 436939 w 436938"/>
              <a:gd name="connsiteY2" fmla="*/ 9070 h 9069"/>
              <a:gd name="connsiteX3" fmla="*/ 0 w 436938"/>
              <a:gd name="connsiteY3" fmla="*/ 9070 h 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938" h="9069">
                <a:moveTo>
                  <a:pt x="0" y="0"/>
                </a:moveTo>
                <a:lnTo>
                  <a:pt x="436939" y="0"/>
                </a:lnTo>
                <a:lnTo>
                  <a:pt x="436939" y="9070"/>
                </a:lnTo>
                <a:lnTo>
                  <a:pt x="0" y="9070"/>
                </a:lnTo>
                <a:close/>
              </a:path>
            </a:pathLst>
          </a:custGeom>
          <a:solidFill>
            <a:schemeClr val="accent2"/>
          </a:solidFill>
          <a:ln w="226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6" name="iSHEJI-20">
            <a:extLst>
              <a:ext uri="{FF2B5EF4-FFF2-40B4-BE49-F238E27FC236}">
                <a16:creationId xmlns:a16="http://schemas.microsoft.com/office/drawing/2014/main" id="{5C327903-C385-6E75-0BAB-796B683C5F6A}"/>
              </a:ext>
            </a:extLst>
          </p:cNvPr>
          <p:cNvSpPr/>
          <p:nvPr/>
        </p:nvSpPr>
        <p:spPr>
          <a:xfrm>
            <a:off x="5912364" y="4885649"/>
            <a:ext cx="373394" cy="373394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B"/>
          </a:solidFill>
          <a:ln w="2267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5" name="iSHEJI-21">
            <a:extLst>
              <a:ext uri="{FF2B5EF4-FFF2-40B4-BE49-F238E27FC236}">
                <a16:creationId xmlns:a16="http://schemas.microsoft.com/office/drawing/2014/main" id="{0E0BB09C-F051-1B95-ABE2-FAC82466E0F9}"/>
              </a:ext>
            </a:extLst>
          </p:cNvPr>
          <p:cNvSpPr/>
          <p:nvPr/>
        </p:nvSpPr>
        <p:spPr>
          <a:xfrm>
            <a:off x="5905272" y="3772170"/>
            <a:ext cx="387578" cy="339318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rgbClr val="FFFFFF"/>
          </a:solidFill>
          <a:ln w="2267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4" name="iSHEJI-22">
            <a:extLst>
              <a:ext uri="{FF2B5EF4-FFF2-40B4-BE49-F238E27FC236}">
                <a16:creationId xmlns:a16="http://schemas.microsoft.com/office/drawing/2014/main" id="{D05658B3-7D95-2A4A-E08C-486EE5B6235D}"/>
              </a:ext>
            </a:extLst>
          </p:cNvPr>
          <p:cNvSpPr/>
          <p:nvPr/>
        </p:nvSpPr>
        <p:spPr>
          <a:xfrm>
            <a:off x="5941459" y="2660650"/>
            <a:ext cx="313188" cy="303082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rgbClr val="FFFFFF"/>
          </a:solidFill>
          <a:ln w="2267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3" name="iSHEJI-23">
            <a:extLst>
              <a:ext uri="{FF2B5EF4-FFF2-40B4-BE49-F238E27FC236}">
                <a16:creationId xmlns:a16="http://schemas.microsoft.com/office/drawing/2014/main" id="{B804C82F-299A-C786-325F-BE30D8985453}"/>
              </a:ext>
            </a:extLst>
          </p:cNvPr>
          <p:cNvSpPr/>
          <p:nvPr/>
        </p:nvSpPr>
        <p:spPr>
          <a:xfrm>
            <a:off x="5898499" y="1481577"/>
            <a:ext cx="400702" cy="400760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solidFill>
            <a:srgbClr val="FFFFFF"/>
          </a:solidFill>
          <a:ln w="2267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5" name="iSHEJI-24">
            <a:extLst>
              <a:ext uri="{FF2B5EF4-FFF2-40B4-BE49-F238E27FC236}">
                <a16:creationId xmlns:a16="http://schemas.microsoft.com/office/drawing/2014/main" id="{2B913E19-89DB-8060-E34F-CAC4189941A1}"/>
              </a:ext>
            </a:extLst>
          </p:cNvPr>
          <p:cNvSpPr txBox="1"/>
          <p:nvPr/>
        </p:nvSpPr>
        <p:spPr>
          <a:xfrm>
            <a:off x="2198620" y="193582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86" name="iSHEJI-25">
            <a:extLst>
              <a:ext uri="{FF2B5EF4-FFF2-40B4-BE49-F238E27FC236}">
                <a16:creationId xmlns:a16="http://schemas.microsoft.com/office/drawing/2014/main" id="{A55FDADB-1181-E1FB-B421-9EC7130306AF}"/>
              </a:ext>
            </a:extLst>
          </p:cNvPr>
          <p:cNvSpPr txBox="1"/>
          <p:nvPr/>
        </p:nvSpPr>
        <p:spPr>
          <a:xfrm>
            <a:off x="990600" y="2278244"/>
            <a:ext cx="336203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87" name="iSHEJI-26">
            <a:extLst>
              <a:ext uri="{FF2B5EF4-FFF2-40B4-BE49-F238E27FC236}">
                <a16:creationId xmlns:a16="http://schemas.microsoft.com/office/drawing/2014/main" id="{1F6A53B6-BC52-E566-837A-1D3368B97AD6}"/>
              </a:ext>
            </a:extLst>
          </p:cNvPr>
          <p:cNvSpPr txBox="1"/>
          <p:nvPr/>
        </p:nvSpPr>
        <p:spPr>
          <a:xfrm>
            <a:off x="7845492" y="3062632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88" name="iSHEJI-27">
            <a:extLst>
              <a:ext uri="{FF2B5EF4-FFF2-40B4-BE49-F238E27FC236}">
                <a16:creationId xmlns:a16="http://schemas.microsoft.com/office/drawing/2014/main" id="{EE015070-0827-E52B-BAAC-B50FAEB2333E}"/>
              </a:ext>
            </a:extLst>
          </p:cNvPr>
          <p:cNvSpPr txBox="1"/>
          <p:nvPr/>
        </p:nvSpPr>
        <p:spPr>
          <a:xfrm>
            <a:off x="7845492" y="3405051"/>
            <a:ext cx="359974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89" name="iSHEJI-28">
            <a:extLst>
              <a:ext uri="{FF2B5EF4-FFF2-40B4-BE49-F238E27FC236}">
                <a16:creationId xmlns:a16="http://schemas.microsoft.com/office/drawing/2014/main" id="{A81A0B28-A6A9-A956-7E9E-42071FFB0C2C}"/>
              </a:ext>
            </a:extLst>
          </p:cNvPr>
          <p:cNvSpPr txBox="1"/>
          <p:nvPr/>
        </p:nvSpPr>
        <p:spPr>
          <a:xfrm>
            <a:off x="2198620" y="4185797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90" name="iSHEJI-29">
            <a:extLst>
              <a:ext uri="{FF2B5EF4-FFF2-40B4-BE49-F238E27FC236}">
                <a16:creationId xmlns:a16="http://schemas.microsoft.com/office/drawing/2014/main" id="{E2AA65DB-8FC8-D447-D759-2AC3E15A4B57}"/>
              </a:ext>
            </a:extLst>
          </p:cNvPr>
          <p:cNvSpPr txBox="1"/>
          <p:nvPr/>
        </p:nvSpPr>
        <p:spPr>
          <a:xfrm>
            <a:off x="822960" y="4528216"/>
            <a:ext cx="3529672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91" name="iSHEJI-30">
            <a:extLst>
              <a:ext uri="{FF2B5EF4-FFF2-40B4-BE49-F238E27FC236}">
                <a16:creationId xmlns:a16="http://schemas.microsoft.com/office/drawing/2014/main" id="{86E3DE1E-FE0D-EB4E-263F-CFEF73E8F4FA}"/>
              </a:ext>
            </a:extLst>
          </p:cNvPr>
          <p:cNvSpPr txBox="1"/>
          <p:nvPr/>
        </p:nvSpPr>
        <p:spPr>
          <a:xfrm>
            <a:off x="7921569" y="532414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192" name="iSHEJI-31">
            <a:extLst>
              <a:ext uri="{FF2B5EF4-FFF2-40B4-BE49-F238E27FC236}">
                <a16:creationId xmlns:a16="http://schemas.microsoft.com/office/drawing/2014/main" id="{0B503FBC-3CD6-41E3-FF3D-312B35B881D3}"/>
              </a:ext>
            </a:extLst>
          </p:cNvPr>
          <p:cNvSpPr txBox="1"/>
          <p:nvPr/>
        </p:nvSpPr>
        <p:spPr>
          <a:xfrm>
            <a:off x="7921568" y="5666568"/>
            <a:ext cx="3795587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53616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iSHEJI-1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2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80795E2E-A21E-6104-2886-A2B027CD2AB7}"/>
              </a:ext>
            </a:extLst>
          </p:cNvPr>
          <p:cNvSpPr txBox="1"/>
          <p:nvPr/>
        </p:nvSpPr>
        <p:spPr>
          <a:xfrm>
            <a:off x="504575" y="85318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grpSp>
        <p:nvGrpSpPr>
          <p:cNvPr id="34" name="iSHEJI-5">
            <a:extLst>
              <a:ext uri="{FF2B5EF4-FFF2-40B4-BE49-F238E27FC236}">
                <a16:creationId xmlns:a16="http://schemas.microsoft.com/office/drawing/2014/main" id="{6EDE8A79-6AD8-4A9A-4DE1-05E7985761BA}"/>
              </a:ext>
            </a:extLst>
          </p:cNvPr>
          <p:cNvGrpSpPr/>
          <p:nvPr/>
        </p:nvGrpSpPr>
        <p:grpSpPr>
          <a:xfrm>
            <a:off x="2796541" y="1345624"/>
            <a:ext cx="6598918" cy="3966446"/>
            <a:chOff x="4396740" y="1489947"/>
            <a:chExt cx="7574280" cy="4552713"/>
          </a:xfrm>
        </p:grpSpPr>
        <p:pic>
          <p:nvPicPr>
            <p:cNvPr id="35" name="iSHEJI-5-1">
              <a:extLst>
                <a:ext uri="{FF2B5EF4-FFF2-40B4-BE49-F238E27FC236}">
                  <a16:creationId xmlns:a16="http://schemas.microsoft.com/office/drawing/2014/main" id="{69C3383B-F1A9-3249-21EF-D8A2CC0D80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30"/>
                      </a14:imgEffect>
                    </a14:imgLayer>
                  </a14:imgProps>
                </a:ext>
              </a:extLst>
            </a:blip>
            <a:srcRect l="4653" r="4653" b="36733"/>
            <a:stretch/>
          </p:blipFill>
          <p:spPr>
            <a:xfrm>
              <a:off x="4396740" y="4094260"/>
              <a:ext cx="7574280" cy="1948400"/>
            </a:xfrm>
            <a:prstGeom prst="rect">
              <a:avLst/>
            </a:prstGeom>
          </p:spPr>
        </p:pic>
        <p:pic>
          <p:nvPicPr>
            <p:cNvPr id="36" name="iSHEJI-5-2">
              <a:extLst>
                <a:ext uri="{FF2B5EF4-FFF2-40B4-BE49-F238E27FC236}">
                  <a16:creationId xmlns:a16="http://schemas.microsoft.com/office/drawing/2014/main" id="{94BD867D-C2D7-38CC-E99E-BD6EC3BCF9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196"/>
            <a:stretch/>
          </p:blipFill>
          <p:spPr>
            <a:xfrm>
              <a:off x="4942672" y="1489947"/>
              <a:ext cx="6656316" cy="3933289"/>
            </a:xfrm>
            <a:prstGeom prst="rect">
              <a:avLst/>
            </a:prstGeom>
          </p:spPr>
        </p:pic>
      </p:grpSp>
      <p:sp>
        <p:nvSpPr>
          <p:cNvPr id="37" name="iSHEJI-6">
            <a:extLst>
              <a:ext uri="{FF2B5EF4-FFF2-40B4-BE49-F238E27FC236}">
                <a16:creationId xmlns:a16="http://schemas.microsoft.com/office/drawing/2014/main" id="{9F096BFD-B3FD-66D0-6FF0-C7EABE7AE228}"/>
              </a:ext>
            </a:extLst>
          </p:cNvPr>
          <p:cNvSpPr/>
          <p:nvPr/>
        </p:nvSpPr>
        <p:spPr>
          <a:xfrm>
            <a:off x="4069080" y="1505643"/>
            <a:ext cx="4191000" cy="2590800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7">
            <a:extLst>
              <a:ext uri="{FF2B5EF4-FFF2-40B4-BE49-F238E27FC236}">
                <a16:creationId xmlns:a16="http://schemas.microsoft.com/office/drawing/2014/main" id="{8A218A94-3A8A-0CB2-D353-CD08884877F5}"/>
              </a:ext>
            </a:extLst>
          </p:cNvPr>
          <p:cNvSpPr txBox="1"/>
          <p:nvPr/>
        </p:nvSpPr>
        <p:spPr>
          <a:xfrm>
            <a:off x="1288854" y="5049410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9" name="iSHEJI-8">
            <a:extLst>
              <a:ext uri="{FF2B5EF4-FFF2-40B4-BE49-F238E27FC236}">
                <a16:creationId xmlns:a16="http://schemas.microsoft.com/office/drawing/2014/main" id="{494F8898-0864-EC09-E0D7-250E8D2F623B}"/>
              </a:ext>
            </a:extLst>
          </p:cNvPr>
          <p:cNvSpPr txBox="1"/>
          <p:nvPr/>
        </p:nvSpPr>
        <p:spPr>
          <a:xfrm>
            <a:off x="1193038" y="5456588"/>
            <a:ext cx="9784920" cy="6347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爱设计是一家智能创意科技公司，是国内领先的内容创意全链路服务公司，致力于构建“创意资源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智能创作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内容管理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投放分发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数据监测的内容创意全链路平台。</a:t>
            </a:r>
          </a:p>
        </p:txBody>
      </p:sp>
      <p:sp>
        <p:nvSpPr>
          <p:cNvPr id="40" name="iSHEJI-9">
            <a:extLst>
              <a:ext uri="{FF2B5EF4-FFF2-40B4-BE49-F238E27FC236}">
                <a16:creationId xmlns:a16="http://schemas.microsoft.com/office/drawing/2014/main" id="{D05B9FD3-7921-D2DA-16CA-A3E61EE4A26D}"/>
              </a:ext>
            </a:extLst>
          </p:cNvPr>
          <p:cNvSpPr txBox="1"/>
          <p:nvPr/>
        </p:nvSpPr>
        <p:spPr>
          <a:xfrm>
            <a:off x="3326750" y="4877161"/>
            <a:ext cx="215401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+ 23250k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0E8E28A8-B258-12DA-4C4A-2EEF804152D9}"/>
              </a:ext>
            </a:extLst>
          </p:cNvPr>
          <p:cNvSpPr txBox="1"/>
          <p:nvPr/>
        </p:nvSpPr>
        <p:spPr>
          <a:xfrm>
            <a:off x="504575" y="390910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</a:t>
            </a: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来规划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71470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iSHEJI-1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2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80795E2E-A21E-6104-2886-A2B027CD2AB7}"/>
              </a:ext>
            </a:extLst>
          </p:cNvPr>
          <p:cNvSpPr txBox="1"/>
          <p:nvPr/>
        </p:nvSpPr>
        <p:spPr>
          <a:xfrm>
            <a:off x="504575" y="85318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A9B4D720-74FF-1B7E-7B8A-F0DB0D4EF203}"/>
              </a:ext>
            </a:extLst>
          </p:cNvPr>
          <p:cNvSpPr/>
          <p:nvPr/>
        </p:nvSpPr>
        <p:spPr>
          <a:xfrm>
            <a:off x="1016756" y="2817497"/>
            <a:ext cx="2576188" cy="1437090"/>
          </a:xfrm>
          <a:custGeom>
            <a:avLst/>
            <a:gdLst>
              <a:gd name="connsiteX0" fmla="*/ 1221220 w 1221219"/>
              <a:gd name="connsiteY0" fmla="*/ 209477 h 681241"/>
              <a:gd name="connsiteX1" fmla="*/ 0 w 1221219"/>
              <a:gd name="connsiteY1" fmla="*/ 681242 h 681241"/>
              <a:gd name="connsiteX2" fmla="*/ 0 w 1221219"/>
              <a:gd name="connsiteY2" fmla="*/ 471764 h 681241"/>
              <a:gd name="connsiteX3" fmla="*/ 1221220 w 1221219"/>
              <a:gd name="connsiteY3" fmla="*/ 0 h 681241"/>
              <a:gd name="connsiteX4" fmla="*/ 1221220 w 1221219"/>
              <a:gd name="connsiteY4" fmla="*/ 209477 h 68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219" h="681241">
                <a:moveTo>
                  <a:pt x="1221220" y="209477"/>
                </a:moveTo>
                <a:lnTo>
                  <a:pt x="0" y="681242"/>
                </a:lnTo>
                <a:lnTo>
                  <a:pt x="0" y="471764"/>
                </a:lnTo>
                <a:lnTo>
                  <a:pt x="1221220" y="0"/>
                </a:lnTo>
                <a:lnTo>
                  <a:pt x="1221220" y="20947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440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16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2516549B-9AE1-5992-E8E0-F0D4A6FB5AB6}"/>
              </a:ext>
            </a:extLst>
          </p:cNvPr>
          <p:cNvSpPr/>
          <p:nvPr/>
        </p:nvSpPr>
        <p:spPr>
          <a:xfrm>
            <a:off x="-1667120" y="2817497"/>
            <a:ext cx="5260067" cy="441895"/>
          </a:xfrm>
          <a:custGeom>
            <a:avLst/>
            <a:gdLst>
              <a:gd name="connsiteX0" fmla="*/ 0 w 2493488"/>
              <a:gd name="connsiteY0" fmla="*/ 0 h 209477"/>
              <a:gd name="connsiteX1" fmla="*/ 2493488 w 2493488"/>
              <a:gd name="connsiteY1" fmla="*/ 0 h 209477"/>
              <a:gd name="connsiteX2" fmla="*/ 2493488 w 2493488"/>
              <a:gd name="connsiteY2" fmla="*/ 209477 h 209477"/>
              <a:gd name="connsiteX3" fmla="*/ 0 w 2493488"/>
              <a:gd name="connsiteY3" fmla="*/ 209477 h 209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3488" h="209477">
                <a:moveTo>
                  <a:pt x="0" y="0"/>
                </a:moveTo>
                <a:lnTo>
                  <a:pt x="2493488" y="0"/>
                </a:lnTo>
                <a:lnTo>
                  <a:pt x="2493488" y="209477"/>
                </a:lnTo>
                <a:lnTo>
                  <a:pt x="0" y="209477"/>
                </a:lnTo>
                <a:close/>
              </a:path>
            </a:pathLst>
          </a:custGeom>
          <a:solidFill>
            <a:schemeClr val="accent1"/>
          </a:solidFill>
          <a:ln w="440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16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BB7F39EA-A587-99A1-38AE-B57B96ED80D9}"/>
              </a:ext>
            </a:extLst>
          </p:cNvPr>
          <p:cNvSpPr/>
          <p:nvPr/>
        </p:nvSpPr>
        <p:spPr>
          <a:xfrm>
            <a:off x="4408970" y="2817497"/>
            <a:ext cx="2575258" cy="1437090"/>
          </a:xfrm>
          <a:custGeom>
            <a:avLst/>
            <a:gdLst>
              <a:gd name="connsiteX0" fmla="*/ 1220780 w 1220779"/>
              <a:gd name="connsiteY0" fmla="*/ 209477 h 681241"/>
              <a:gd name="connsiteX1" fmla="*/ 0 w 1220779"/>
              <a:gd name="connsiteY1" fmla="*/ 681242 h 681241"/>
              <a:gd name="connsiteX2" fmla="*/ 0 w 1220779"/>
              <a:gd name="connsiteY2" fmla="*/ 471764 h 681241"/>
              <a:gd name="connsiteX3" fmla="*/ 1220780 w 1220779"/>
              <a:gd name="connsiteY3" fmla="*/ 0 h 681241"/>
              <a:gd name="connsiteX4" fmla="*/ 1220780 w 1220779"/>
              <a:gd name="connsiteY4" fmla="*/ 209477 h 68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779" h="681241">
                <a:moveTo>
                  <a:pt x="1220780" y="209477"/>
                </a:moveTo>
                <a:lnTo>
                  <a:pt x="0" y="681242"/>
                </a:lnTo>
                <a:lnTo>
                  <a:pt x="0" y="471764"/>
                </a:lnTo>
                <a:lnTo>
                  <a:pt x="1220780" y="0"/>
                </a:lnTo>
                <a:lnTo>
                  <a:pt x="1220780" y="20947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440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16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99EBC344-EA06-408C-22B6-A89D9AB8F213}"/>
              </a:ext>
            </a:extLst>
          </p:cNvPr>
          <p:cNvSpPr/>
          <p:nvPr/>
        </p:nvSpPr>
        <p:spPr>
          <a:xfrm>
            <a:off x="7969219" y="2817497"/>
            <a:ext cx="2576188" cy="1437090"/>
          </a:xfrm>
          <a:custGeom>
            <a:avLst/>
            <a:gdLst>
              <a:gd name="connsiteX0" fmla="*/ 1221220 w 1221219"/>
              <a:gd name="connsiteY0" fmla="*/ 209477 h 681241"/>
              <a:gd name="connsiteX1" fmla="*/ 0 w 1221219"/>
              <a:gd name="connsiteY1" fmla="*/ 681242 h 681241"/>
              <a:gd name="connsiteX2" fmla="*/ 0 w 1221219"/>
              <a:gd name="connsiteY2" fmla="*/ 471764 h 681241"/>
              <a:gd name="connsiteX3" fmla="*/ 1221220 w 1221219"/>
              <a:gd name="connsiteY3" fmla="*/ 0 h 681241"/>
              <a:gd name="connsiteX4" fmla="*/ 1221220 w 1221219"/>
              <a:gd name="connsiteY4" fmla="*/ 209477 h 68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219" h="681241">
                <a:moveTo>
                  <a:pt x="1221220" y="209477"/>
                </a:moveTo>
                <a:lnTo>
                  <a:pt x="0" y="681242"/>
                </a:lnTo>
                <a:lnTo>
                  <a:pt x="0" y="471764"/>
                </a:lnTo>
                <a:lnTo>
                  <a:pt x="1221220" y="0"/>
                </a:lnTo>
                <a:lnTo>
                  <a:pt x="1221220" y="20947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440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16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235B57D9-DE3D-3F50-1E62-0D5126F702AB}"/>
              </a:ext>
            </a:extLst>
          </p:cNvPr>
          <p:cNvSpPr/>
          <p:nvPr/>
        </p:nvSpPr>
        <p:spPr>
          <a:xfrm>
            <a:off x="1016756" y="3813618"/>
            <a:ext cx="2576188" cy="442824"/>
          </a:xfrm>
          <a:custGeom>
            <a:avLst/>
            <a:gdLst>
              <a:gd name="connsiteX0" fmla="*/ 1116481 w 1221219"/>
              <a:gd name="connsiteY0" fmla="*/ 209918 h 209917"/>
              <a:gd name="connsiteX1" fmla="*/ 0 w 1221219"/>
              <a:gd name="connsiteY1" fmla="*/ 209918 h 209917"/>
              <a:gd name="connsiteX2" fmla="*/ 0 w 1221219"/>
              <a:gd name="connsiteY2" fmla="*/ 0 h 209917"/>
              <a:gd name="connsiteX3" fmla="*/ 1116481 w 1221219"/>
              <a:gd name="connsiteY3" fmla="*/ 0 h 209917"/>
              <a:gd name="connsiteX4" fmla="*/ 1221220 w 1221219"/>
              <a:gd name="connsiteY4" fmla="*/ 105179 h 209917"/>
              <a:gd name="connsiteX5" fmla="*/ 1221220 w 1221219"/>
              <a:gd name="connsiteY5" fmla="*/ 105179 h 209917"/>
              <a:gd name="connsiteX6" fmla="*/ 1116481 w 1221219"/>
              <a:gd name="connsiteY6" fmla="*/ 209918 h 209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219" h="209917">
                <a:moveTo>
                  <a:pt x="1116481" y="209918"/>
                </a:moveTo>
                <a:lnTo>
                  <a:pt x="0" y="209918"/>
                </a:lnTo>
                <a:lnTo>
                  <a:pt x="0" y="0"/>
                </a:lnTo>
                <a:lnTo>
                  <a:pt x="1116481" y="0"/>
                </a:lnTo>
                <a:cubicBezTo>
                  <a:pt x="1174400" y="242"/>
                  <a:pt x="1221220" y="47260"/>
                  <a:pt x="1221220" y="105179"/>
                </a:cubicBezTo>
                <a:lnTo>
                  <a:pt x="1221220" y="105179"/>
                </a:lnTo>
                <a:cubicBezTo>
                  <a:pt x="1220978" y="162926"/>
                  <a:pt x="1174228" y="209675"/>
                  <a:pt x="1116481" y="209918"/>
                </a:cubicBezTo>
                <a:close/>
              </a:path>
            </a:pathLst>
          </a:custGeom>
          <a:solidFill>
            <a:schemeClr val="accent1"/>
          </a:solidFill>
          <a:ln w="440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16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0">
            <a:extLst>
              <a:ext uri="{FF2B5EF4-FFF2-40B4-BE49-F238E27FC236}">
                <a16:creationId xmlns:a16="http://schemas.microsoft.com/office/drawing/2014/main" id="{988DAE7F-016A-95E0-0A04-0B17FA6B2646}"/>
              </a:ext>
            </a:extLst>
          </p:cNvPr>
          <p:cNvSpPr/>
          <p:nvPr/>
        </p:nvSpPr>
        <p:spPr>
          <a:xfrm>
            <a:off x="4406184" y="2817497"/>
            <a:ext cx="2576188" cy="441895"/>
          </a:xfrm>
          <a:custGeom>
            <a:avLst/>
            <a:gdLst>
              <a:gd name="connsiteX0" fmla="*/ 1221220 w 1221219"/>
              <a:gd name="connsiteY0" fmla="*/ 209477 h 209477"/>
              <a:gd name="connsiteX1" fmla="*/ 104739 w 1221219"/>
              <a:gd name="connsiteY1" fmla="*/ 209477 h 209477"/>
              <a:gd name="connsiteX2" fmla="*/ 0 w 1221219"/>
              <a:gd name="connsiteY2" fmla="*/ 104739 h 209477"/>
              <a:gd name="connsiteX3" fmla="*/ 0 w 1221219"/>
              <a:gd name="connsiteY3" fmla="*/ 104739 h 209477"/>
              <a:gd name="connsiteX4" fmla="*/ 104739 w 1221219"/>
              <a:gd name="connsiteY4" fmla="*/ 0 h 209477"/>
              <a:gd name="connsiteX5" fmla="*/ 1221220 w 1221219"/>
              <a:gd name="connsiteY5" fmla="*/ 0 h 209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1219" h="209477">
                <a:moveTo>
                  <a:pt x="1221220" y="209477"/>
                </a:moveTo>
                <a:lnTo>
                  <a:pt x="104739" y="209477"/>
                </a:lnTo>
                <a:cubicBezTo>
                  <a:pt x="46895" y="209477"/>
                  <a:pt x="0" y="162583"/>
                  <a:pt x="0" y="104739"/>
                </a:cubicBezTo>
                <a:lnTo>
                  <a:pt x="0" y="104739"/>
                </a:lnTo>
                <a:cubicBezTo>
                  <a:pt x="242" y="46992"/>
                  <a:pt x="46992" y="242"/>
                  <a:pt x="104739" y="0"/>
                </a:cubicBezTo>
                <a:lnTo>
                  <a:pt x="1221220" y="0"/>
                </a:lnTo>
                <a:close/>
              </a:path>
            </a:pathLst>
          </a:custGeom>
          <a:solidFill>
            <a:schemeClr val="accent2"/>
          </a:solidFill>
          <a:ln w="440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16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1">
            <a:extLst>
              <a:ext uri="{FF2B5EF4-FFF2-40B4-BE49-F238E27FC236}">
                <a16:creationId xmlns:a16="http://schemas.microsoft.com/office/drawing/2014/main" id="{D352D15E-7ADB-8E91-26BA-0B93E47F6F4A}"/>
              </a:ext>
            </a:extLst>
          </p:cNvPr>
          <p:cNvSpPr/>
          <p:nvPr/>
        </p:nvSpPr>
        <p:spPr>
          <a:xfrm>
            <a:off x="4406184" y="3813618"/>
            <a:ext cx="2576188" cy="442824"/>
          </a:xfrm>
          <a:custGeom>
            <a:avLst/>
            <a:gdLst>
              <a:gd name="connsiteX0" fmla="*/ 1116481 w 1221219"/>
              <a:gd name="connsiteY0" fmla="*/ 209918 h 209917"/>
              <a:gd name="connsiteX1" fmla="*/ 0 w 1221219"/>
              <a:gd name="connsiteY1" fmla="*/ 209918 h 209917"/>
              <a:gd name="connsiteX2" fmla="*/ 0 w 1221219"/>
              <a:gd name="connsiteY2" fmla="*/ 0 h 209917"/>
              <a:gd name="connsiteX3" fmla="*/ 1116481 w 1221219"/>
              <a:gd name="connsiteY3" fmla="*/ 0 h 209917"/>
              <a:gd name="connsiteX4" fmla="*/ 1221220 w 1221219"/>
              <a:gd name="connsiteY4" fmla="*/ 105179 h 209917"/>
              <a:gd name="connsiteX5" fmla="*/ 1221220 w 1221219"/>
              <a:gd name="connsiteY5" fmla="*/ 105179 h 209917"/>
              <a:gd name="connsiteX6" fmla="*/ 1116481 w 1221219"/>
              <a:gd name="connsiteY6" fmla="*/ 209918 h 209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219" h="209917">
                <a:moveTo>
                  <a:pt x="1116481" y="209918"/>
                </a:moveTo>
                <a:lnTo>
                  <a:pt x="0" y="209918"/>
                </a:lnTo>
                <a:lnTo>
                  <a:pt x="0" y="0"/>
                </a:lnTo>
                <a:lnTo>
                  <a:pt x="1116481" y="0"/>
                </a:lnTo>
                <a:cubicBezTo>
                  <a:pt x="1174400" y="242"/>
                  <a:pt x="1221220" y="47260"/>
                  <a:pt x="1221220" y="105179"/>
                </a:cubicBezTo>
                <a:lnTo>
                  <a:pt x="1221220" y="105179"/>
                </a:lnTo>
                <a:cubicBezTo>
                  <a:pt x="1220978" y="162926"/>
                  <a:pt x="1174228" y="209675"/>
                  <a:pt x="1116481" y="209918"/>
                </a:cubicBezTo>
                <a:close/>
              </a:path>
            </a:pathLst>
          </a:custGeom>
          <a:solidFill>
            <a:schemeClr val="accent2"/>
          </a:solidFill>
          <a:ln w="440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16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2">
            <a:extLst>
              <a:ext uri="{FF2B5EF4-FFF2-40B4-BE49-F238E27FC236}">
                <a16:creationId xmlns:a16="http://schemas.microsoft.com/office/drawing/2014/main" id="{51FE42C6-A177-B7E8-98A9-4CB823A30CD6}"/>
              </a:ext>
            </a:extLst>
          </p:cNvPr>
          <p:cNvSpPr/>
          <p:nvPr/>
        </p:nvSpPr>
        <p:spPr>
          <a:xfrm>
            <a:off x="7965503" y="2817497"/>
            <a:ext cx="2576188" cy="441897"/>
          </a:xfrm>
          <a:custGeom>
            <a:avLst/>
            <a:gdLst>
              <a:gd name="connsiteX0" fmla="*/ 1221219 w 1221219"/>
              <a:gd name="connsiteY0" fmla="*/ 209477 h 209478"/>
              <a:gd name="connsiteX1" fmla="*/ 104739 w 1221219"/>
              <a:gd name="connsiteY1" fmla="*/ 209477 h 209478"/>
              <a:gd name="connsiteX2" fmla="*/ 0 w 1221219"/>
              <a:gd name="connsiteY2" fmla="*/ 105619 h 209478"/>
              <a:gd name="connsiteX3" fmla="*/ 0 w 1221219"/>
              <a:gd name="connsiteY3" fmla="*/ 104739 h 209478"/>
              <a:gd name="connsiteX4" fmla="*/ 0 w 1221219"/>
              <a:gd name="connsiteY4" fmla="*/ 104739 h 209478"/>
              <a:gd name="connsiteX5" fmla="*/ 104739 w 1221219"/>
              <a:gd name="connsiteY5" fmla="*/ 0 h 209478"/>
              <a:gd name="connsiteX6" fmla="*/ 1221219 w 1221219"/>
              <a:gd name="connsiteY6" fmla="*/ 0 h 209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219" h="209478">
                <a:moveTo>
                  <a:pt x="1221219" y="209477"/>
                </a:moveTo>
                <a:lnTo>
                  <a:pt x="104739" y="209477"/>
                </a:lnTo>
                <a:cubicBezTo>
                  <a:pt x="47132" y="209719"/>
                  <a:pt x="264" y="163221"/>
                  <a:pt x="0" y="105619"/>
                </a:cubicBezTo>
                <a:cubicBezTo>
                  <a:pt x="0" y="105328"/>
                  <a:pt x="0" y="105034"/>
                  <a:pt x="0" y="104739"/>
                </a:cubicBezTo>
                <a:lnTo>
                  <a:pt x="0" y="104739"/>
                </a:lnTo>
                <a:cubicBezTo>
                  <a:pt x="0" y="46895"/>
                  <a:pt x="46912" y="0"/>
                  <a:pt x="104739" y="0"/>
                </a:cubicBezTo>
                <a:lnTo>
                  <a:pt x="1221219" y="0"/>
                </a:lnTo>
                <a:close/>
              </a:path>
            </a:pathLst>
          </a:custGeom>
          <a:solidFill>
            <a:schemeClr val="accent3"/>
          </a:solidFill>
          <a:ln w="4400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16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13">
            <a:extLst>
              <a:ext uri="{FF2B5EF4-FFF2-40B4-BE49-F238E27FC236}">
                <a16:creationId xmlns:a16="http://schemas.microsoft.com/office/drawing/2014/main" id="{885FD833-0FE9-D0AD-0209-6F480F9D710B}"/>
              </a:ext>
            </a:extLst>
          </p:cNvPr>
          <p:cNvSpPr/>
          <p:nvPr/>
        </p:nvSpPr>
        <p:spPr>
          <a:xfrm>
            <a:off x="7965503" y="3813618"/>
            <a:ext cx="4998267" cy="441895"/>
          </a:xfrm>
          <a:custGeom>
            <a:avLst/>
            <a:gdLst>
              <a:gd name="connsiteX0" fmla="*/ 0 w 2369385"/>
              <a:gd name="connsiteY0" fmla="*/ 0 h 209477"/>
              <a:gd name="connsiteX1" fmla="*/ 2369386 w 2369385"/>
              <a:gd name="connsiteY1" fmla="*/ 0 h 209477"/>
              <a:gd name="connsiteX2" fmla="*/ 2369386 w 2369385"/>
              <a:gd name="connsiteY2" fmla="*/ 209477 h 209477"/>
              <a:gd name="connsiteX3" fmla="*/ 0 w 2369385"/>
              <a:gd name="connsiteY3" fmla="*/ 209477 h 209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9385" h="209477">
                <a:moveTo>
                  <a:pt x="0" y="0"/>
                </a:moveTo>
                <a:lnTo>
                  <a:pt x="2369386" y="0"/>
                </a:lnTo>
                <a:lnTo>
                  <a:pt x="2369386" y="209477"/>
                </a:lnTo>
                <a:lnTo>
                  <a:pt x="0" y="209477"/>
                </a:lnTo>
                <a:close/>
              </a:path>
            </a:pathLst>
          </a:custGeom>
          <a:solidFill>
            <a:schemeClr val="accent3"/>
          </a:solidFill>
          <a:ln w="4400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16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4">
            <a:extLst>
              <a:ext uri="{FF2B5EF4-FFF2-40B4-BE49-F238E27FC236}">
                <a16:creationId xmlns:a16="http://schemas.microsoft.com/office/drawing/2014/main" id="{FF707844-CD87-9AF2-EBDB-23F69AAA0C28}"/>
              </a:ext>
            </a:extLst>
          </p:cNvPr>
          <p:cNvSpPr txBox="1"/>
          <p:nvPr/>
        </p:nvSpPr>
        <p:spPr>
          <a:xfrm>
            <a:off x="962913" y="2824431"/>
            <a:ext cx="145190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201X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15">
            <a:extLst>
              <a:ext uri="{FF2B5EF4-FFF2-40B4-BE49-F238E27FC236}">
                <a16:creationId xmlns:a16="http://schemas.microsoft.com/office/drawing/2014/main" id="{2F555B9D-8C8C-E0F4-CAFF-C0E07445E15D}"/>
              </a:ext>
            </a:extLst>
          </p:cNvPr>
          <p:cNvSpPr txBox="1"/>
          <p:nvPr/>
        </p:nvSpPr>
        <p:spPr>
          <a:xfrm>
            <a:off x="2141036" y="3835665"/>
            <a:ext cx="145190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201X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9" name="iSHEJI-16">
            <a:extLst>
              <a:ext uri="{FF2B5EF4-FFF2-40B4-BE49-F238E27FC236}">
                <a16:creationId xmlns:a16="http://schemas.microsoft.com/office/drawing/2014/main" id="{6BB06ECC-8D5B-00AC-AB3F-A308EDAF75FB}"/>
              </a:ext>
            </a:extLst>
          </p:cNvPr>
          <p:cNvSpPr txBox="1"/>
          <p:nvPr/>
        </p:nvSpPr>
        <p:spPr>
          <a:xfrm>
            <a:off x="4318903" y="2824431"/>
            <a:ext cx="145190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201X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iSHEJI-17">
            <a:extLst>
              <a:ext uri="{FF2B5EF4-FFF2-40B4-BE49-F238E27FC236}">
                <a16:creationId xmlns:a16="http://schemas.microsoft.com/office/drawing/2014/main" id="{8020EC2B-0DDB-F90E-030F-4B6D41350BA0}"/>
              </a:ext>
            </a:extLst>
          </p:cNvPr>
          <p:cNvSpPr txBox="1"/>
          <p:nvPr/>
        </p:nvSpPr>
        <p:spPr>
          <a:xfrm>
            <a:off x="5620531" y="3835665"/>
            <a:ext cx="145190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202X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" name="iSHEJI-18">
            <a:extLst>
              <a:ext uri="{FF2B5EF4-FFF2-40B4-BE49-F238E27FC236}">
                <a16:creationId xmlns:a16="http://schemas.microsoft.com/office/drawing/2014/main" id="{5735DA37-A71A-0AAB-0FF8-24FC6FB0A9C2}"/>
              </a:ext>
            </a:extLst>
          </p:cNvPr>
          <p:cNvSpPr txBox="1"/>
          <p:nvPr/>
        </p:nvSpPr>
        <p:spPr>
          <a:xfrm>
            <a:off x="7843212" y="2824431"/>
            <a:ext cx="145190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202X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83CAD381-5823-24E2-D4AA-0C94FFEE9D0D}"/>
              </a:ext>
            </a:extLst>
          </p:cNvPr>
          <p:cNvSpPr txBox="1"/>
          <p:nvPr/>
        </p:nvSpPr>
        <p:spPr>
          <a:xfrm>
            <a:off x="9012728" y="3835665"/>
            <a:ext cx="145190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202X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3" name="iSHEJI-20">
            <a:extLst>
              <a:ext uri="{FF2B5EF4-FFF2-40B4-BE49-F238E27FC236}">
                <a16:creationId xmlns:a16="http://schemas.microsoft.com/office/drawing/2014/main" id="{3877B69F-8049-B163-1603-8CC029DA689F}"/>
              </a:ext>
            </a:extLst>
          </p:cNvPr>
          <p:cNvSpPr txBox="1"/>
          <p:nvPr/>
        </p:nvSpPr>
        <p:spPr>
          <a:xfrm>
            <a:off x="1232646" y="1995200"/>
            <a:ext cx="2380845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24" name="iSHEJI-21">
            <a:extLst>
              <a:ext uri="{FF2B5EF4-FFF2-40B4-BE49-F238E27FC236}">
                <a16:creationId xmlns:a16="http://schemas.microsoft.com/office/drawing/2014/main" id="{51663BE3-AA2A-E4BE-C0A4-EB74EA646702}"/>
              </a:ext>
            </a:extLst>
          </p:cNvPr>
          <p:cNvSpPr txBox="1"/>
          <p:nvPr/>
        </p:nvSpPr>
        <p:spPr>
          <a:xfrm>
            <a:off x="2402521" y="4435766"/>
            <a:ext cx="2380845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25" name="iSHEJI-22">
            <a:extLst>
              <a:ext uri="{FF2B5EF4-FFF2-40B4-BE49-F238E27FC236}">
                <a16:creationId xmlns:a16="http://schemas.microsoft.com/office/drawing/2014/main" id="{5E448695-AE31-963A-36BB-996EE8DBD43B}"/>
              </a:ext>
            </a:extLst>
          </p:cNvPr>
          <p:cNvSpPr txBox="1"/>
          <p:nvPr/>
        </p:nvSpPr>
        <p:spPr>
          <a:xfrm>
            <a:off x="4601527" y="1995200"/>
            <a:ext cx="2380845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26" name="iSHEJI-23">
            <a:extLst>
              <a:ext uri="{FF2B5EF4-FFF2-40B4-BE49-F238E27FC236}">
                <a16:creationId xmlns:a16="http://schemas.microsoft.com/office/drawing/2014/main" id="{5007D352-DFDA-1A07-7AF6-24D0C4070DCE}"/>
              </a:ext>
            </a:extLst>
          </p:cNvPr>
          <p:cNvSpPr txBox="1"/>
          <p:nvPr/>
        </p:nvSpPr>
        <p:spPr>
          <a:xfrm>
            <a:off x="5882016" y="4435766"/>
            <a:ext cx="2380845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27" name="iSHEJI-24">
            <a:extLst>
              <a:ext uri="{FF2B5EF4-FFF2-40B4-BE49-F238E27FC236}">
                <a16:creationId xmlns:a16="http://schemas.microsoft.com/office/drawing/2014/main" id="{D602A34B-C506-63C5-7CAB-D5B821D6798C}"/>
              </a:ext>
            </a:extLst>
          </p:cNvPr>
          <p:cNvSpPr txBox="1"/>
          <p:nvPr/>
        </p:nvSpPr>
        <p:spPr>
          <a:xfrm>
            <a:off x="7965503" y="1995200"/>
            <a:ext cx="2380845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28" name="iSHEJI-25">
            <a:extLst>
              <a:ext uri="{FF2B5EF4-FFF2-40B4-BE49-F238E27FC236}">
                <a16:creationId xmlns:a16="http://schemas.microsoft.com/office/drawing/2014/main" id="{9B32245F-2843-E6A2-425B-B4F721F7D063}"/>
              </a:ext>
            </a:extLst>
          </p:cNvPr>
          <p:cNvSpPr txBox="1"/>
          <p:nvPr/>
        </p:nvSpPr>
        <p:spPr>
          <a:xfrm>
            <a:off x="9295120" y="4435766"/>
            <a:ext cx="2380845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39FC0DB0-9A77-0DEA-AB7D-859C3DD82E42}"/>
              </a:ext>
            </a:extLst>
          </p:cNvPr>
          <p:cNvSpPr txBox="1"/>
          <p:nvPr/>
        </p:nvSpPr>
        <p:spPr>
          <a:xfrm>
            <a:off x="504575" y="390910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</a:t>
            </a: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来规划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40098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iSHEJI-1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2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80795E2E-A21E-6104-2886-A2B027CD2AB7}"/>
              </a:ext>
            </a:extLst>
          </p:cNvPr>
          <p:cNvSpPr txBox="1"/>
          <p:nvPr/>
        </p:nvSpPr>
        <p:spPr>
          <a:xfrm>
            <a:off x="504575" y="85318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22" name="iSHEJI-5">
            <a:extLst>
              <a:ext uri="{FF2B5EF4-FFF2-40B4-BE49-F238E27FC236}">
                <a16:creationId xmlns:a16="http://schemas.microsoft.com/office/drawing/2014/main" id="{E00A8396-B8AA-951A-E78A-FCC679702C77}"/>
              </a:ext>
            </a:extLst>
          </p:cNvPr>
          <p:cNvSpPr txBox="1"/>
          <p:nvPr/>
        </p:nvSpPr>
        <p:spPr>
          <a:xfrm>
            <a:off x="2407920" y="4109246"/>
            <a:ext cx="2889204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4" name="iSHEJI-6">
            <a:extLst>
              <a:ext uri="{FF2B5EF4-FFF2-40B4-BE49-F238E27FC236}">
                <a16:creationId xmlns:a16="http://schemas.microsoft.com/office/drawing/2014/main" id="{DE22197F-297B-95FB-6795-F7DCDE9B475C}"/>
              </a:ext>
            </a:extLst>
          </p:cNvPr>
          <p:cNvSpPr/>
          <p:nvPr/>
        </p:nvSpPr>
        <p:spPr>
          <a:xfrm>
            <a:off x="2118972" y="1704619"/>
            <a:ext cx="3467100" cy="3724631"/>
          </a:xfrm>
          <a:prstGeom prst="rect">
            <a:avLst/>
          </a:prstGeom>
          <a:noFill/>
          <a:ln w="1016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7">
            <a:extLst>
              <a:ext uri="{FF2B5EF4-FFF2-40B4-BE49-F238E27FC236}">
                <a16:creationId xmlns:a16="http://schemas.microsoft.com/office/drawing/2014/main" id="{5FA85413-DD5A-D36F-16A8-C04D53C87834}"/>
              </a:ext>
            </a:extLst>
          </p:cNvPr>
          <p:cNvSpPr/>
          <p:nvPr/>
        </p:nvSpPr>
        <p:spPr>
          <a:xfrm>
            <a:off x="6605928" y="1704619"/>
            <a:ext cx="3467100" cy="3724631"/>
          </a:xfrm>
          <a:prstGeom prst="rect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8">
            <a:extLst>
              <a:ext uri="{FF2B5EF4-FFF2-40B4-BE49-F238E27FC236}">
                <a16:creationId xmlns:a16="http://schemas.microsoft.com/office/drawing/2014/main" id="{30031347-8923-26CC-E507-B5CEEDA861CA}"/>
              </a:ext>
            </a:extLst>
          </p:cNvPr>
          <p:cNvSpPr txBox="1"/>
          <p:nvPr/>
        </p:nvSpPr>
        <p:spPr>
          <a:xfrm>
            <a:off x="6894876" y="4109246"/>
            <a:ext cx="2889204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整合内容创意供应链自研”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sp>
        <p:nvSpPr>
          <p:cNvPr id="29" name="iSHEJI-9">
            <a:extLst>
              <a:ext uri="{FF2B5EF4-FFF2-40B4-BE49-F238E27FC236}">
                <a16:creationId xmlns:a16="http://schemas.microsoft.com/office/drawing/2014/main" id="{F6BE36EC-9290-42D9-CAF4-E6EEF08611F9}"/>
              </a:ext>
            </a:extLst>
          </p:cNvPr>
          <p:cNvSpPr txBox="1"/>
          <p:nvPr/>
        </p:nvSpPr>
        <p:spPr>
          <a:xfrm>
            <a:off x="1162050" y="5861652"/>
            <a:ext cx="9867900" cy="426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Maecenas porttitor congue massa. Fusce posuere, magna sed pulvinar ultricies, purus lectus malesuada libero, sit amet commodo magna eros quis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ultricies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purus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lectus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malesuada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libero, sit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amet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commodo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magna eros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quis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</a:t>
            </a:r>
          </a:p>
        </p:txBody>
      </p:sp>
      <p:sp>
        <p:nvSpPr>
          <p:cNvPr id="2" name="iSHEJI-10">
            <a:extLst>
              <a:ext uri="{FF2B5EF4-FFF2-40B4-BE49-F238E27FC236}">
                <a16:creationId xmlns:a16="http://schemas.microsoft.com/office/drawing/2014/main" id="{54BC8D1A-4FB2-4261-2658-632962E685FA}"/>
              </a:ext>
            </a:extLst>
          </p:cNvPr>
          <p:cNvSpPr/>
          <p:nvPr/>
        </p:nvSpPr>
        <p:spPr>
          <a:xfrm>
            <a:off x="2305662" y="1874520"/>
            <a:ext cx="3093720" cy="1864663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11">
            <a:extLst>
              <a:ext uri="{FF2B5EF4-FFF2-40B4-BE49-F238E27FC236}">
                <a16:creationId xmlns:a16="http://schemas.microsoft.com/office/drawing/2014/main" id="{657FA1D8-0505-27C5-035F-8E22CC3CA6E4}"/>
              </a:ext>
            </a:extLst>
          </p:cNvPr>
          <p:cNvSpPr/>
          <p:nvPr/>
        </p:nvSpPr>
        <p:spPr>
          <a:xfrm>
            <a:off x="6792618" y="1874520"/>
            <a:ext cx="3093720" cy="1864663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CDC2BFE6-8551-F2B1-E3D0-A84720CAB6BC}"/>
              </a:ext>
            </a:extLst>
          </p:cNvPr>
          <p:cNvSpPr txBox="1"/>
          <p:nvPr/>
        </p:nvSpPr>
        <p:spPr>
          <a:xfrm>
            <a:off x="504575" y="390910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</a:t>
            </a: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来规划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617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8079BDA3-E104-9C65-573F-FDB11D838239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2">
            <a:extLst>
              <a:ext uri="{FF2B5EF4-FFF2-40B4-BE49-F238E27FC236}">
                <a16:creationId xmlns:a16="http://schemas.microsoft.com/office/drawing/2014/main" id="{45D0AC41-9A71-10C0-1D6E-FBF2409264F4}"/>
              </a:ext>
            </a:extLst>
          </p:cNvPr>
          <p:cNvSpPr/>
          <p:nvPr/>
        </p:nvSpPr>
        <p:spPr>
          <a:xfrm flipV="1">
            <a:off x="1097987" y="5321065"/>
            <a:ext cx="3196358" cy="2768174"/>
          </a:xfrm>
          <a:custGeom>
            <a:avLst/>
            <a:gdLst>
              <a:gd name="connsiteX0" fmla="*/ 3166461 w 3166460"/>
              <a:gd name="connsiteY0" fmla="*/ 0 h 2742282"/>
              <a:gd name="connsiteX1" fmla="*/ 1583230 w 3166460"/>
              <a:gd name="connsiteY1" fmla="*/ 2742282 h 2742282"/>
              <a:gd name="connsiteX2" fmla="*/ 0 w 3166460"/>
              <a:gd name="connsiteY2" fmla="*/ 0 h 2742282"/>
              <a:gd name="connsiteX3" fmla="*/ 3166461 w 3166460"/>
              <a:gd name="connsiteY3" fmla="*/ 0 h 274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6460" h="2742282">
                <a:moveTo>
                  <a:pt x="3166461" y="0"/>
                </a:moveTo>
                <a:lnTo>
                  <a:pt x="1583230" y="2742282"/>
                </a:lnTo>
                <a:lnTo>
                  <a:pt x="0" y="0"/>
                </a:lnTo>
                <a:lnTo>
                  <a:pt x="3166461" y="0"/>
                </a:lnTo>
                <a:close/>
              </a:path>
            </a:pathLst>
          </a:custGeom>
          <a:solidFill>
            <a:schemeClr val="accent3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3">
            <a:extLst>
              <a:ext uri="{FF2B5EF4-FFF2-40B4-BE49-F238E27FC236}">
                <a16:creationId xmlns:a16="http://schemas.microsoft.com/office/drawing/2014/main" id="{0CB7BF30-54C8-8D4E-802E-522AFB84EB4D}"/>
              </a:ext>
            </a:extLst>
          </p:cNvPr>
          <p:cNvSpPr/>
          <p:nvPr/>
        </p:nvSpPr>
        <p:spPr>
          <a:xfrm flipV="1">
            <a:off x="-1160542" y="4177545"/>
            <a:ext cx="4517058" cy="3911694"/>
          </a:xfrm>
          <a:custGeom>
            <a:avLst/>
            <a:gdLst>
              <a:gd name="connsiteX0" fmla="*/ 4474807 w 4474806"/>
              <a:gd name="connsiteY0" fmla="*/ 3875107 h 3875106"/>
              <a:gd name="connsiteX1" fmla="*/ 2237403 w 4474806"/>
              <a:gd name="connsiteY1" fmla="*/ 0 h 3875106"/>
              <a:gd name="connsiteX2" fmla="*/ 0 w 4474806"/>
              <a:gd name="connsiteY2" fmla="*/ 3875107 h 3875106"/>
              <a:gd name="connsiteX3" fmla="*/ 4474807 w 4474806"/>
              <a:gd name="connsiteY3" fmla="*/ 3875107 h 3875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4806" h="3875106">
                <a:moveTo>
                  <a:pt x="4474807" y="3875107"/>
                </a:moveTo>
                <a:lnTo>
                  <a:pt x="2237403" y="0"/>
                </a:lnTo>
                <a:lnTo>
                  <a:pt x="0" y="3875107"/>
                </a:lnTo>
                <a:lnTo>
                  <a:pt x="4474807" y="3875107"/>
                </a:lnTo>
                <a:close/>
              </a:path>
            </a:pathLst>
          </a:custGeom>
          <a:solidFill>
            <a:schemeClr val="accent1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4">
            <a:extLst>
              <a:ext uri="{FF2B5EF4-FFF2-40B4-BE49-F238E27FC236}">
                <a16:creationId xmlns:a16="http://schemas.microsoft.com/office/drawing/2014/main" id="{CB876B65-695E-8B09-FF8B-6CBAAFF8DB94}"/>
              </a:ext>
            </a:extLst>
          </p:cNvPr>
          <p:cNvSpPr/>
          <p:nvPr/>
        </p:nvSpPr>
        <p:spPr>
          <a:xfrm flipV="1">
            <a:off x="-1036313" y="2735161"/>
            <a:ext cx="5255815" cy="4551680"/>
          </a:xfrm>
          <a:custGeom>
            <a:avLst/>
            <a:gdLst>
              <a:gd name="connsiteX0" fmla="*/ 5206654 w 5206653"/>
              <a:gd name="connsiteY0" fmla="*/ 4509106 h 4509105"/>
              <a:gd name="connsiteX1" fmla="*/ 2603075 w 5206653"/>
              <a:gd name="connsiteY1" fmla="*/ 0 h 4509105"/>
              <a:gd name="connsiteX2" fmla="*/ 0 w 5206653"/>
              <a:gd name="connsiteY2" fmla="*/ 4509106 h 4509105"/>
              <a:gd name="connsiteX3" fmla="*/ 5206654 w 5206653"/>
              <a:gd name="connsiteY3" fmla="*/ 4509106 h 4509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653" h="4509105">
                <a:moveTo>
                  <a:pt x="5206654" y="4509106"/>
                </a:moveTo>
                <a:lnTo>
                  <a:pt x="2603075" y="0"/>
                </a:lnTo>
                <a:lnTo>
                  <a:pt x="0" y="4509106"/>
                </a:lnTo>
                <a:lnTo>
                  <a:pt x="5206654" y="4509106"/>
                </a:lnTo>
                <a:close/>
              </a:path>
            </a:pathLst>
          </a:custGeom>
          <a:solidFill>
            <a:srgbClr val="F2F2F2"/>
          </a:solidFill>
          <a:ln w="5042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5">
            <a:extLst>
              <a:ext uri="{FF2B5EF4-FFF2-40B4-BE49-F238E27FC236}">
                <a16:creationId xmlns:a16="http://schemas.microsoft.com/office/drawing/2014/main" id="{B3D96E2F-16FA-B992-76A3-F7358394F8FC}"/>
              </a:ext>
            </a:extLst>
          </p:cNvPr>
          <p:cNvSpPr/>
          <p:nvPr/>
        </p:nvSpPr>
        <p:spPr>
          <a:xfrm>
            <a:off x="1430019" y="1374505"/>
            <a:ext cx="2042752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</a:t>
            </a:r>
            <a:r>
              <a:rPr lang="en-US" altLang="zh-CN" sz="28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atalogue</a:t>
            </a:r>
            <a:endParaRPr lang="zh-CN" altLang="en-US" sz="28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24" name="iSHEJI-6">
            <a:extLst>
              <a:ext uri="{FF2B5EF4-FFF2-40B4-BE49-F238E27FC236}">
                <a16:creationId xmlns:a16="http://schemas.microsoft.com/office/drawing/2014/main" id="{0C31847B-77C9-5B2C-604E-1F723C048CF7}"/>
              </a:ext>
            </a:extLst>
          </p:cNvPr>
          <p:cNvCxnSpPr>
            <a:cxnSpLocks/>
          </p:cNvCxnSpPr>
          <p:nvPr/>
        </p:nvCxnSpPr>
        <p:spPr>
          <a:xfrm flipV="1">
            <a:off x="4416781" y="1314450"/>
            <a:ext cx="0" cy="39243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HEJI-7">
            <a:extLst>
              <a:ext uri="{FF2B5EF4-FFF2-40B4-BE49-F238E27FC236}">
                <a16:creationId xmlns:a16="http://schemas.microsoft.com/office/drawing/2014/main" id="{6D02957E-0B4B-7F75-D97D-5D1F63E9145E}"/>
              </a:ext>
            </a:extLst>
          </p:cNvPr>
          <p:cNvSpPr/>
          <p:nvPr/>
        </p:nvSpPr>
        <p:spPr>
          <a:xfrm>
            <a:off x="5562306" y="13675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242E497F-3557-E609-946F-5DDE91ED19FB}"/>
              </a:ext>
            </a:extLst>
          </p:cNvPr>
          <p:cNvSpPr txBox="1"/>
          <p:nvPr/>
        </p:nvSpPr>
        <p:spPr>
          <a:xfrm>
            <a:off x="5930361" y="144531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工作概述</a:t>
            </a:r>
          </a:p>
        </p:txBody>
      </p:sp>
      <p:sp>
        <p:nvSpPr>
          <p:cNvPr id="27" name="iSHEJI-9">
            <a:extLst>
              <a:ext uri="{FF2B5EF4-FFF2-40B4-BE49-F238E27FC236}">
                <a16:creationId xmlns:a16="http://schemas.microsoft.com/office/drawing/2014/main" id="{A9E6C981-BC3D-4418-5123-E3DD012E7F75}"/>
              </a:ext>
            </a:extLst>
          </p:cNvPr>
          <p:cNvSpPr txBox="1"/>
          <p:nvPr/>
        </p:nvSpPr>
        <p:spPr>
          <a:xfrm>
            <a:off x="5951220" y="1808936"/>
            <a:ext cx="254798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Summary of work</a:t>
            </a:r>
          </a:p>
        </p:txBody>
      </p:sp>
      <p:sp>
        <p:nvSpPr>
          <p:cNvPr id="28" name="iSHEJI-10">
            <a:extLst>
              <a:ext uri="{FF2B5EF4-FFF2-40B4-BE49-F238E27FC236}">
                <a16:creationId xmlns:a16="http://schemas.microsoft.com/office/drawing/2014/main" id="{7099366D-444A-BF6F-5E11-DC3FD030AD09}"/>
              </a:ext>
            </a:extLst>
          </p:cNvPr>
          <p:cNvSpPr txBox="1"/>
          <p:nvPr/>
        </p:nvSpPr>
        <p:spPr>
          <a:xfrm>
            <a:off x="5948892" y="2586572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工作总结</a:t>
            </a:r>
          </a:p>
        </p:txBody>
      </p:sp>
      <p:sp>
        <p:nvSpPr>
          <p:cNvPr id="29" name="iSHEJI-11">
            <a:extLst>
              <a:ext uri="{FF2B5EF4-FFF2-40B4-BE49-F238E27FC236}">
                <a16:creationId xmlns:a16="http://schemas.microsoft.com/office/drawing/2014/main" id="{5B8966DB-2963-702C-F2CD-ACA279700154}"/>
              </a:ext>
            </a:extLst>
          </p:cNvPr>
          <p:cNvSpPr txBox="1"/>
          <p:nvPr/>
        </p:nvSpPr>
        <p:spPr>
          <a:xfrm>
            <a:off x="5958840" y="2950193"/>
            <a:ext cx="229362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summary</a:t>
            </a:r>
          </a:p>
        </p:txBody>
      </p:sp>
      <p:sp>
        <p:nvSpPr>
          <p:cNvPr id="30" name="iSHEJI-12">
            <a:extLst>
              <a:ext uri="{FF2B5EF4-FFF2-40B4-BE49-F238E27FC236}">
                <a16:creationId xmlns:a16="http://schemas.microsoft.com/office/drawing/2014/main" id="{8CCE3F88-C439-5748-D2AA-09545FAD2968}"/>
              </a:ext>
            </a:extLst>
          </p:cNvPr>
          <p:cNvSpPr/>
          <p:nvPr/>
        </p:nvSpPr>
        <p:spPr>
          <a:xfrm>
            <a:off x="5546071" y="2508826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1" name="iSHEJI-13">
            <a:extLst>
              <a:ext uri="{FF2B5EF4-FFF2-40B4-BE49-F238E27FC236}">
                <a16:creationId xmlns:a16="http://schemas.microsoft.com/office/drawing/2014/main" id="{0A5D3B7D-2D12-EB3F-F3F1-4A88A8CA8163}"/>
              </a:ext>
            </a:extLst>
          </p:cNvPr>
          <p:cNvSpPr txBox="1"/>
          <p:nvPr/>
        </p:nvSpPr>
        <p:spPr>
          <a:xfrm>
            <a:off x="5922741" y="3741178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</a:t>
            </a:r>
          </a:p>
        </p:txBody>
      </p:sp>
      <p:sp>
        <p:nvSpPr>
          <p:cNvPr id="32" name="iSHEJI-14">
            <a:extLst>
              <a:ext uri="{FF2B5EF4-FFF2-40B4-BE49-F238E27FC236}">
                <a16:creationId xmlns:a16="http://schemas.microsoft.com/office/drawing/2014/main" id="{315207A4-B17C-7CCE-91F3-8974C23D41E9}"/>
              </a:ext>
            </a:extLst>
          </p:cNvPr>
          <p:cNvSpPr txBox="1"/>
          <p:nvPr/>
        </p:nvSpPr>
        <p:spPr>
          <a:xfrm>
            <a:off x="5930090" y="4104799"/>
            <a:ext cx="30034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Lack of work</a:t>
            </a:r>
          </a:p>
        </p:txBody>
      </p:sp>
      <p:sp>
        <p:nvSpPr>
          <p:cNvPr id="33" name="iSHEJI-15">
            <a:extLst>
              <a:ext uri="{FF2B5EF4-FFF2-40B4-BE49-F238E27FC236}">
                <a16:creationId xmlns:a16="http://schemas.microsoft.com/office/drawing/2014/main" id="{01E25A85-2EE1-38F0-A2B1-AB04B86FB424}"/>
              </a:ext>
            </a:extLst>
          </p:cNvPr>
          <p:cNvSpPr/>
          <p:nvPr/>
        </p:nvSpPr>
        <p:spPr>
          <a:xfrm>
            <a:off x="5531770" y="3650083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4" name="iSHEJI-16">
            <a:extLst>
              <a:ext uri="{FF2B5EF4-FFF2-40B4-BE49-F238E27FC236}">
                <a16:creationId xmlns:a16="http://schemas.microsoft.com/office/drawing/2014/main" id="{AC69EA07-33A0-6E69-F79C-CA35BA1D2D55}"/>
              </a:ext>
            </a:extLst>
          </p:cNvPr>
          <p:cNvSpPr txBox="1"/>
          <p:nvPr/>
        </p:nvSpPr>
        <p:spPr>
          <a:xfrm>
            <a:off x="5930361" y="489578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未来规划</a:t>
            </a:r>
          </a:p>
        </p:txBody>
      </p:sp>
      <p:sp>
        <p:nvSpPr>
          <p:cNvPr id="35" name="iSHEJI-17">
            <a:extLst>
              <a:ext uri="{FF2B5EF4-FFF2-40B4-BE49-F238E27FC236}">
                <a16:creationId xmlns:a16="http://schemas.microsoft.com/office/drawing/2014/main" id="{3CC56CB7-0D9D-6CD3-8986-EF6BCA6F5487}"/>
              </a:ext>
            </a:extLst>
          </p:cNvPr>
          <p:cNvSpPr txBox="1"/>
          <p:nvPr/>
        </p:nvSpPr>
        <p:spPr>
          <a:xfrm>
            <a:off x="5960570" y="5259405"/>
            <a:ext cx="30034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Future plan</a:t>
            </a:r>
          </a:p>
        </p:txBody>
      </p:sp>
      <p:sp>
        <p:nvSpPr>
          <p:cNvPr id="36" name="iSHEJI-18">
            <a:extLst>
              <a:ext uri="{FF2B5EF4-FFF2-40B4-BE49-F238E27FC236}">
                <a16:creationId xmlns:a16="http://schemas.microsoft.com/office/drawing/2014/main" id="{EC88153E-9120-3BD3-8D1C-09DBDA3EC83A}"/>
              </a:ext>
            </a:extLst>
          </p:cNvPr>
          <p:cNvSpPr/>
          <p:nvPr/>
        </p:nvSpPr>
        <p:spPr>
          <a:xfrm>
            <a:off x="5558020" y="480468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7" name="iSHEJI-19">
            <a:extLst>
              <a:ext uri="{FF2B5EF4-FFF2-40B4-BE49-F238E27FC236}">
                <a16:creationId xmlns:a16="http://schemas.microsoft.com/office/drawing/2014/main" id="{8CD33F94-8325-6FBF-C3D8-4081DCED2C96}"/>
              </a:ext>
            </a:extLst>
          </p:cNvPr>
          <p:cNvSpPr/>
          <p:nvPr/>
        </p:nvSpPr>
        <p:spPr>
          <a:xfrm>
            <a:off x="2941320" y="1914768"/>
            <a:ext cx="510540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目录</a:t>
            </a:r>
          </a:p>
        </p:txBody>
      </p:sp>
      <p:sp>
        <p:nvSpPr>
          <p:cNvPr id="42" name="iSHEJI-20">
            <a:extLst>
              <a:ext uri="{FF2B5EF4-FFF2-40B4-BE49-F238E27FC236}">
                <a16:creationId xmlns:a16="http://schemas.microsoft.com/office/drawing/2014/main" id="{9AE140FD-5B26-5583-AA83-CD3757EA37D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6211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60F0515C-97E8-DA5F-B302-9F57F6A2513F}"/>
              </a:ext>
            </a:extLst>
          </p:cNvPr>
          <p:cNvSpPr/>
          <p:nvPr/>
        </p:nvSpPr>
        <p:spPr>
          <a:xfrm flipH="1">
            <a:off x="0" y="15240"/>
            <a:ext cx="4302203" cy="6827520"/>
          </a:xfrm>
          <a:custGeom>
            <a:avLst/>
            <a:gdLst>
              <a:gd name="connsiteX0" fmla="*/ 4261962 w 4261961"/>
              <a:gd name="connsiteY0" fmla="*/ 0 h 6763658"/>
              <a:gd name="connsiteX1" fmla="*/ 3904865 w 4261961"/>
              <a:gd name="connsiteY1" fmla="*/ 0 h 6763658"/>
              <a:gd name="connsiteX2" fmla="*/ 0 w 4261961"/>
              <a:gd name="connsiteY2" fmla="*/ 6763658 h 6763658"/>
              <a:gd name="connsiteX3" fmla="*/ 1374924 w 4261961"/>
              <a:gd name="connsiteY3" fmla="*/ 6763658 h 6763658"/>
              <a:gd name="connsiteX4" fmla="*/ 4261962 w 4261961"/>
              <a:gd name="connsiteY4" fmla="*/ 1762788 h 6763658"/>
              <a:gd name="connsiteX5" fmla="*/ 4261962 w 4261961"/>
              <a:gd name="connsiteY5" fmla="*/ 0 h 676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61961" h="6763658">
                <a:moveTo>
                  <a:pt x="4261962" y="0"/>
                </a:moveTo>
                <a:lnTo>
                  <a:pt x="3904865" y="0"/>
                </a:lnTo>
                <a:lnTo>
                  <a:pt x="0" y="6763658"/>
                </a:lnTo>
                <a:lnTo>
                  <a:pt x="1374924" y="6763658"/>
                </a:lnTo>
                <a:lnTo>
                  <a:pt x="4261962" y="1762788"/>
                </a:lnTo>
                <a:lnTo>
                  <a:pt x="4261962" y="0"/>
                </a:lnTo>
                <a:close/>
              </a:path>
            </a:pathLst>
          </a:custGeom>
          <a:solidFill>
            <a:srgbClr val="F2F2F2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2">
            <a:extLst>
              <a:ext uri="{FF2B5EF4-FFF2-40B4-BE49-F238E27FC236}">
                <a16:creationId xmlns:a16="http://schemas.microsoft.com/office/drawing/2014/main" id="{BD0EA237-241C-A5CB-ACCB-AC104C1DC00D}"/>
              </a:ext>
            </a:extLst>
          </p:cNvPr>
          <p:cNvSpPr/>
          <p:nvPr/>
        </p:nvSpPr>
        <p:spPr>
          <a:xfrm flipH="1">
            <a:off x="1741756" y="15240"/>
            <a:ext cx="5431468" cy="6827520"/>
          </a:xfrm>
          <a:custGeom>
            <a:avLst/>
            <a:gdLst>
              <a:gd name="connsiteX0" fmla="*/ 1475294 w 5380663"/>
              <a:gd name="connsiteY0" fmla="*/ 6763658 h 6763658"/>
              <a:gd name="connsiteX1" fmla="*/ 5380664 w 5380663"/>
              <a:gd name="connsiteY1" fmla="*/ 0 h 6763658"/>
              <a:gd name="connsiteX2" fmla="*/ 3904865 w 5380663"/>
              <a:gd name="connsiteY2" fmla="*/ 0 h 6763658"/>
              <a:gd name="connsiteX3" fmla="*/ 0 w 5380663"/>
              <a:gd name="connsiteY3" fmla="*/ 6763658 h 6763658"/>
              <a:gd name="connsiteX4" fmla="*/ 1475294 w 5380663"/>
              <a:gd name="connsiteY4" fmla="*/ 6763658 h 676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0663" h="6763658">
                <a:moveTo>
                  <a:pt x="1475294" y="6763658"/>
                </a:moveTo>
                <a:lnTo>
                  <a:pt x="5380664" y="0"/>
                </a:lnTo>
                <a:lnTo>
                  <a:pt x="3904865" y="0"/>
                </a:lnTo>
                <a:lnTo>
                  <a:pt x="0" y="6763658"/>
                </a:lnTo>
                <a:lnTo>
                  <a:pt x="1475294" y="6763658"/>
                </a:lnTo>
                <a:close/>
              </a:path>
            </a:pathLst>
          </a:custGeom>
          <a:solidFill>
            <a:srgbClr val="F2F2F2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3">
            <a:extLst>
              <a:ext uri="{FF2B5EF4-FFF2-40B4-BE49-F238E27FC236}">
                <a16:creationId xmlns:a16="http://schemas.microsoft.com/office/drawing/2014/main" id="{CC4C522F-AB13-297C-AAAC-43927425FE23}"/>
              </a:ext>
            </a:extLst>
          </p:cNvPr>
          <p:cNvSpPr/>
          <p:nvPr/>
        </p:nvSpPr>
        <p:spPr>
          <a:xfrm flipH="1">
            <a:off x="502519" y="15240"/>
            <a:ext cx="3196358" cy="2768174"/>
          </a:xfrm>
          <a:custGeom>
            <a:avLst/>
            <a:gdLst>
              <a:gd name="connsiteX0" fmla="*/ 3166461 w 3166460"/>
              <a:gd name="connsiteY0" fmla="*/ 0 h 2742282"/>
              <a:gd name="connsiteX1" fmla="*/ 1583230 w 3166460"/>
              <a:gd name="connsiteY1" fmla="*/ 2742282 h 2742282"/>
              <a:gd name="connsiteX2" fmla="*/ 0 w 3166460"/>
              <a:gd name="connsiteY2" fmla="*/ 0 h 2742282"/>
              <a:gd name="connsiteX3" fmla="*/ 3166461 w 3166460"/>
              <a:gd name="connsiteY3" fmla="*/ 0 h 274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6460" h="2742282">
                <a:moveTo>
                  <a:pt x="3166461" y="0"/>
                </a:moveTo>
                <a:lnTo>
                  <a:pt x="1583230" y="2742282"/>
                </a:lnTo>
                <a:lnTo>
                  <a:pt x="0" y="0"/>
                </a:lnTo>
                <a:lnTo>
                  <a:pt x="3166461" y="0"/>
                </a:lnTo>
                <a:close/>
              </a:path>
            </a:pathLst>
          </a:custGeom>
          <a:solidFill>
            <a:schemeClr val="accent3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5D52FA5D-A3AE-5161-AB74-BD0A11445D0D}"/>
              </a:ext>
            </a:extLst>
          </p:cNvPr>
          <p:cNvSpPr/>
          <p:nvPr/>
        </p:nvSpPr>
        <p:spPr>
          <a:xfrm flipH="1">
            <a:off x="1412345" y="4841853"/>
            <a:ext cx="2171976" cy="1880750"/>
          </a:xfrm>
          <a:custGeom>
            <a:avLst/>
            <a:gdLst>
              <a:gd name="connsiteX0" fmla="*/ 2151660 w 2151660"/>
              <a:gd name="connsiteY0" fmla="*/ 0 h 1863158"/>
              <a:gd name="connsiteX1" fmla="*/ 1075830 w 2151660"/>
              <a:gd name="connsiteY1" fmla="*/ 1863158 h 1863158"/>
              <a:gd name="connsiteX2" fmla="*/ 0 w 2151660"/>
              <a:gd name="connsiteY2" fmla="*/ 0 h 1863158"/>
              <a:gd name="connsiteX3" fmla="*/ 2151660 w 2151660"/>
              <a:gd name="connsiteY3" fmla="*/ 0 h 186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660" h="1863158">
                <a:moveTo>
                  <a:pt x="2151660" y="0"/>
                </a:moveTo>
                <a:lnTo>
                  <a:pt x="1075830" y="1863158"/>
                </a:lnTo>
                <a:lnTo>
                  <a:pt x="0" y="0"/>
                </a:lnTo>
                <a:lnTo>
                  <a:pt x="2151660" y="0"/>
                </a:lnTo>
                <a:close/>
              </a:path>
            </a:pathLst>
          </a:custGeom>
          <a:solidFill>
            <a:schemeClr val="accent3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38427703-C8B6-97C6-A1AB-0A22931425C6}"/>
              </a:ext>
            </a:extLst>
          </p:cNvPr>
          <p:cNvSpPr/>
          <p:nvPr/>
        </p:nvSpPr>
        <p:spPr>
          <a:xfrm flipH="1">
            <a:off x="2605251" y="4306751"/>
            <a:ext cx="2928044" cy="2536009"/>
          </a:xfrm>
          <a:custGeom>
            <a:avLst/>
            <a:gdLst>
              <a:gd name="connsiteX0" fmla="*/ 2900656 w 2900656"/>
              <a:gd name="connsiteY0" fmla="*/ 2512288 h 2512288"/>
              <a:gd name="connsiteX1" fmla="*/ 1450581 w 2900656"/>
              <a:gd name="connsiteY1" fmla="*/ 0 h 2512288"/>
              <a:gd name="connsiteX2" fmla="*/ 0 w 2900656"/>
              <a:gd name="connsiteY2" fmla="*/ 2512288 h 2512288"/>
              <a:gd name="connsiteX3" fmla="*/ 2900656 w 2900656"/>
              <a:gd name="connsiteY3" fmla="*/ 2512288 h 251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0656" h="2512288">
                <a:moveTo>
                  <a:pt x="2900656" y="2512288"/>
                </a:moveTo>
                <a:lnTo>
                  <a:pt x="1450581" y="0"/>
                </a:lnTo>
                <a:lnTo>
                  <a:pt x="0" y="2512288"/>
                </a:lnTo>
                <a:lnTo>
                  <a:pt x="2900656" y="2512288"/>
                </a:lnTo>
                <a:close/>
              </a:path>
            </a:pathLst>
          </a:custGeom>
          <a:solidFill>
            <a:schemeClr val="accent2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6">
            <a:extLst>
              <a:ext uri="{FF2B5EF4-FFF2-40B4-BE49-F238E27FC236}">
                <a16:creationId xmlns:a16="http://schemas.microsoft.com/office/drawing/2014/main" id="{48371FE4-F645-45A3-97C5-B9F92F755345}"/>
              </a:ext>
            </a:extLst>
          </p:cNvPr>
          <p:cNvSpPr/>
          <p:nvPr/>
        </p:nvSpPr>
        <p:spPr>
          <a:xfrm flipH="1">
            <a:off x="1440348" y="15240"/>
            <a:ext cx="4517058" cy="3911694"/>
          </a:xfrm>
          <a:custGeom>
            <a:avLst/>
            <a:gdLst>
              <a:gd name="connsiteX0" fmla="*/ 4474807 w 4474806"/>
              <a:gd name="connsiteY0" fmla="*/ 3875107 h 3875106"/>
              <a:gd name="connsiteX1" fmla="*/ 2237403 w 4474806"/>
              <a:gd name="connsiteY1" fmla="*/ 0 h 3875106"/>
              <a:gd name="connsiteX2" fmla="*/ 0 w 4474806"/>
              <a:gd name="connsiteY2" fmla="*/ 3875107 h 3875106"/>
              <a:gd name="connsiteX3" fmla="*/ 4474807 w 4474806"/>
              <a:gd name="connsiteY3" fmla="*/ 3875107 h 3875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4806" h="3875106">
                <a:moveTo>
                  <a:pt x="4474807" y="3875107"/>
                </a:moveTo>
                <a:lnTo>
                  <a:pt x="2237403" y="0"/>
                </a:lnTo>
                <a:lnTo>
                  <a:pt x="0" y="3875107"/>
                </a:lnTo>
                <a:lnTo>
                  <a:pt x="4474807" y="3875107"/>
                </a:lnTo>
                <a:close/>
              </a:path>
            </a:pathLst>
          </a:custGeom>
          <a:solidFill>
            <a:schemeClr val="accent1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7">
            <a:extLst>
              <a:ext uri="{FF2B5EF4-FFF2-40B4-BE49-F238E27FC236}">
                <a16:creationId xmlns:a16="http://schemas.microsoft.com/office/drawing/2014/main" id="{87C76899-FD44-0EE7-C999-28523AD47D6C}"/>
              </a:ext>
            </a:extLst>
          </p:cNvPr>
          <p:cNvSpPr/>
          <p:nvPr/>
        </p:nvSpPr>
        <p:spPr>
          <a:xfrm flipH="1">
            <a:off x="577362" y="817638"/>
            <a:ext cx="5255815" cy="4551680"/>
          </a:xfrm>
          <a:custGeom>
            <a:avLst/>
            <a:gdLst>
              <a:gd name="connsiteX0" fmla="*/ 5206654 w 5206653"/>
              <a:gd name="connsiteY0" fmla="*/ 4509106 h 4509105"/>
              <a:gd name="connsiteX1" fmla="*/ 2603075 w 5206653"/>
              <a:gd name="connsiteY1" fmla="*/ 0 h 4509105"/>
              <a:gd name="connsiteX2" fmla="*/ 0 w 5206653"/>
              <a:gd name="connsiteY2" fmla="*/ 4509106 h 4509105"/>
              <a:gd name="connsiteX3" fmla="*/ 5206654 w 5206653"/>
              <a:gd name="connsiteY3" fmla="*/ 4509106 h 4509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653" h="4509105">
                <a:moveTo>
                  <a:pt x="5206654" y="4509106"/>
                </a:moveTo>
                <a:lnTo>
                  <a:pt x="2603075" y="0"/>
                </a:lnTo>
                <a:lnTo>
                  <a:pt x="0" y="4509106"/>
                </a:lnTo>
                <a:lnTo>
                  <a:pt x="5206654" y="4509106"/>
                </a:lnTo>
                <a:close/>
              </a:path>
            </a:pathLst>
          </a:custGeom>
          <a:solidFill>
            <a:srgbClr val="FFFFFF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8">
            <a:extLst>
              <a:ext uri="{FF2B5EF4-FFF2-40B4-BE49-F238E27FC236}">
                <a16:creationId xmlns:a16="http://schemas.microsoft.com/office/drawing/2014/main" id="{41B6253D-2E64-3A20-836A-3E080FDE5725}"/>
              </a:ext>
            </a:extLst>
          </p:cNvPr>
          <p:cNvSpPr/>
          <p:nvPr/>
        </p:nvSpPr>
        <p:spPr>
          <a:xfrm>
            <a:off x="11520978" y="6503131"/>
            <a:ext cx="58550" cy="5855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5" name="iSHEJI-9">
            <a:extLst>
              <a:ext uri="{FF2B5EF4-FFF2-40B4-BE49-F238E27FC236}">
                <a16:creationId xmlns:a16="http://schemas.microsoft.com/office/drawing/2014/main" id="{3173D6B8-9A43-F2DE-1098-F171E83B9217}"/>
              </a:ext>
            </a:extLst>
          </p:cNvPr>
          <p:cNvSpPr/>
          <p:nvPr/>
        </p:nvSpPr>
        <p:spPr>
          <a:xfrm>
            <a:off x="11430542" y="6503131"/>
            <a:ext cx="58550" cy="58550"/>
          </a:xfrm>
          <a:prstGeom prst="ellipse">
            <a:avLst/>
          </a:prstGeom>
          <a:solidFill>
            <a:schemeClr val="tx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6" name="iSHEJI-10">
            <a:extLst>
              <a:ext uri="{FF2B5EF4-FFF2-40B4-BE49-F238E27FC236}">
                <a16:creationId xmlns:a16="http://schemas.microsoft.com/office/drawing/2014/main" id="{3E7D3869-B602-2A43-1162-CDFEBC747837}"/>
              </a:ext>
            </a:extLst>
          </p:cNvPr>
          <p:cNvSpPr/>
          <p:nvPr/>
        </p:nvSpPr>
        <p:spPr>
          <a:xfrm>
            <a:off x="11340105" y="6503131"/>
            <a:ext cx="58550" cy="58550"/>
          </a:xfrm>
          <a:prstGeom prst="ellipse">
            <a:avLst/>
          </a:prstGeom>
          <a:solidFill>
            <a:schemeClr val="tx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7" name="iSHEJI-11">
            <a:extLst>
              <a:ext uri="{FF2B5EF4-FFF2-40B4-BE49-F238E27FC236}">
                <a16:creationId xmlns:a16="http://schemas.microsoft.com/office/drawing/2014/main" id="{CBBFBADE-3FF0-A273-8B73-E3054FE3246E}"/>
              </a:ext>
            </a:extLst>
          </p:cNvPr>
          <p:cNvSpPr/>
          <p:nvPr/>
        </p:nvSpPr>
        <p:spPr>
          <a:xfrm>
            <a:off x="11249668" y="6503131"/>
            <a:ext cx="58550" cy="58550"/>
          </a:xfrm>
          <a:prstGeom prst="ellipse">
            <a:avLst/>
          </a:prstGeom>
          <a:solidFill>
            <a:schemeClr val="tx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58" name="iSHEJI-12">
            <a:extLst>
              <a:ext uri="{FF2B5EF4-FFF2-40B4-BE49-F238E27FC236}">
                <a16:creationId xmlns:a16="http://schemas.microsoft.com/office/drawing/2014/main" id="{A1A2E4DD-6848-6609-5F3E-8B49328CDF9F}"/>
              </a:ext>
            </a:extLst>
          </p:cNvPr>
          <p:cNvCxnSpPr>
            <a:cxnSpLocks/>
          </p:cNvCxnSpPr>
          <p:nvPr/>
        </p:nvCxnSpPr>
        <p:spPr>
          <a:xfrm>
            <a:off x="11636338" y="6532406"/>
            <a:ext cx="121592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sp>
        <p:nvSpPr>
          <p:cNvPr id="59" name="iSHEJI-13">
            <a:extLst>
              <a:ext uri="{FF2B5EF4-FFF2-40B4-BE49-F238E27FC236}">
                <a16:creationId xmlns:a16="http://schemas.microsoft.com/office/drawing/2014/main" id="{81F0ECAF-058B-7FAB-3A23-A57D4A2E16E8}"/>
              </a:ext>
            </a:extLst>
          </p:cNvPr>
          <p:cNvSpPr/>
          <p:nvPr/>
        </p:nvSpPr>
        <p:spPr>
          <a:xfrm rot="18900000">
            <a:off x="11664956" y="6489922"/>
            <a:ext cx="84968" cy="84968"/>
          </a:xfrm>
          <a:custGeom>
            <a:avLst/>
            <a:gdLst>
              <a:gd name="connsiteX0" fmla="*/ 0 w 252248"/>
              <a:gd name="connsiteY0" fmla="*/ 0 h 252248"/>
              <a:gd name="connsiteX1" fmla="*/ 252248 w 252248"/>
              <a:gd name="connsiteY1" fmla="*/ 0 h 252248"/>
              <a:gd name="connsiteX2" fmla="*/ 252248 w 252248"/>
              <a:gd name="connsiteY2" fmla="*/ 252248 h 252248"/>
              <a:gd name="connsiteX3" fmla="*/ 0 w 252248"/>
              <a:gd name="connsiteY3" fmla="*/ 252248 h 252248"/>
              <a:gd name="connsiteX4" fmla="*/ 0 w 252248"/>
              <a:gd name="connsiteY4" fmla="*/ 0 h 252248"/>
              <a:gd name="connsiteX0" fmla="*/ 0 w 252248"/>
              <a:gd name="connsiteY0" fmla="*/ 0 h 252248"/>
              <a:gd name="connsiteX1" fmla="*/ 252248 w 252248"/>
              <a:gd name="connsiteY1" fmla="*/ 0 h 252248"/>
              <a:gd name="connsiteX2" fmla="*/ 252248 w 252248"/>
              <a:gd name="connsiteY2" fmla="*/ 252248 h 252248"/>
              <a:gd name="connsiteX3" fmla="*/ 0 w 252248"/>
              <a:gd name="connsiteY3" fmla="*/ 252248 h 252248"/>
              <a:gd name="connsiteX4" fmla="*/ 91440 w 252248"/>
              <a:gd name="connsiteY4" fmla="*/ 91440 h 252248"/>
              <a:gd name="connsiteX0" fmla="*/ 252248 w 252248"/>
              <a:gd name="connsiteY0" fmla="*/ 0 h 252248"/>
              <a:gd name="connsiteX1" fmla="*/ 252248 w 252248"/>
              <a:gd name="connsiteY1" fmla="*/ 252248 h 252248"/>
              <a:gd name="connsiteX2" fmla="*/ 0 w 252248"/>
              <a:gd name="connsiteY2" fmla="*/ 252248 h 252248"/>
              <a:gd name="connsiteX3" fmla="*/ 91440 w 252248"/>
              <a:gd name="connsiteY3" fmla="*/ 91440 h 252248"/>
              <a:gd name="connsiteX0" fmla="*/ 252248 w 252248"/>
              <a:gd name="connsiteY0" fmla="*/ 0 h 252248"/>
              <a:gd name="connsiteX1" fmla="*/ 252248 w 252248"/>
              <a:gd name="connsiteY1" fmla="*/ 252248 h 252248"/>
              <a:gd name="connsiteX2" fmla="*/ 0 w 252248"/>
              <a:gd name="connsiteY2" fmla="*/ 252248 h 252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248" h="252248">
                <a:moveTo>
                  <a:pt x="252248" y="0"/>
                </a:moveTo>
                <a:lnTo>
                  <a:pt x="252248" y="252248"/>
                </a:lnTo>
                <a:lnTo>
                  <a:pt x="0" y="252248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0" name="iSHEJI-14">
            <a:extLst>
              <a:ext uri="{FF2B5EF4-FFF2-40B4-BE49-F238E27FC236}">
                <a16:creationId xmlns:a16="http://schemas.microsoft.com/office/drawing/2014/main" id="{0B971AB2-1431-3E0C-3C86-C0008653D501}"/>
              </a:ext>
            </a:extLst>
          </p:cNvPr>
          <p:cNvSpPr txBox="1"/>
          <p:nvPr/>
        </p:nvSpPr>
        <p:spPr>
          <a:xfrm flipH="1">
            <a:off x="518635" y="645245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9" name="iSHEJI-15">
            <a:extLst>
              <a:ext uri="{FF2B5EF4-FFF2-40B4-BE49-F238E27FC236}">
                <a16:creationId xmlns:a16="http://schemas.microsoft.com/office/drawing/2014/main" id="{1962497D-8822-7921-79F4-B4EDC723DDB2}"/>
              </a:ext>
            </a:extLst>
          </p:cNvPr>
          <p:cNvSpPr txBox="1"/>
          <p:nvPr/>
        </p:nvSpPr>
        <p:spPr>
          <a:xfrm>
            <a:off x="7035122" y="3720545"/>
            <a:ext cx="515687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个人总结汇报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50" name="iSHEJI-16">
            <a:extLst>
              <a:ext uri="{FF2B5EF4-FFF2-40B4-BE49-F238E27FC236}">
                <a16:creationId xmlns:a16="http://schemas.microsoft.com/office/drawing/2014/main" id="{7908ACC6-06D2-FFEE-1C1E-06956FA3B20C}"/>
              </a:ext>
            </a:extLst>
          </p:cNvPr>
          <p:cNvSpPr txBox="1"/>
          <p:nvPr/>
        </p:nvSpPr>
        <p:spPr>
          <a:xfrm>
            <a:off x="7035122" y="2662229"/>
            <a:ext cx="448324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年终述职</a:t>
            </a:r>
          </a:p>
        </p:txBody>
      </p:sp>
      <p:sp>
        <p:nvSpPr>
          <p:cNvPr id="51" name="iSHEJI-17">
            <a:extLst>
              <a:ext uri="{FF2B5EF4-FFF2-40B4-BE49-F238E27FC236}">
                <a16:creationId xmlns:a16="http://schemas.microsoft.com/office/drawing/2014/main" id="{2F07FBA1-A135-F3EF-AA47-D20BE5EB9D18}"/>
              </a:ext>
            </a:extLst>
          </p:cNvPr>
          <p:cNvSpPr txBox="1"/>
          <p:nvPr/>
        </p:nvSpPr>
        <p:spPr>
          <a:xfrm>
            <a:off x="7133937" y="5048561"/>
            <a:ext cx="54727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Year-end report personal summary and report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2" name="iSHEJI-18">
            <a:extLst>
              <a:ext uri="{FF2B5EF4-FFF2-40B4-BE49-F238E27FC236}">
                <a16:creationId xmlns:a16="http://schemas.microsoft.com/office/drawing/2014/main" id="{EB3C330B-5205-57FA-119E-6BE1858D96E7}"/>
              </a:ext>
            </a:extLst>
          </p:cNvPr>
          <p:cNvSpPr txBox="1"/>
          <p:nvPr/>
        </p:nvSpPr>
        <p:spPr>
          <a:xfrm>
            <a:off x="7035122" y="1363037"/>
            <a:ext cx="40998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90600" algn="l"/>
              </a:tabLst>
              <a:defRPr/>
            </a:pPr>
            <a:r>
              <a:rPr kumimoji="0" lang="en-US" altLang="zh-CN" sz="7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7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53" name="iSHEJI-19">
            <a:extLst>
              <a:ext uri="{FF2B5EF4-FFF2-40B4-BE49-F238E27FC236}">
                <a16:creationId xmlns:a16="http://schemas.microsoft.com/office/drawing/2014/main" id="{F8BBC3CA-CD17-5FD8-47EE-92126732C907}"/>
              </a:ext>
            </a:extLst>
          </p:cNvPr>
          <p:cNvCxnSpPr/>
          <p:nvPr/>
        </p:nvCxnSpPr>
        <p:spPr>
          <a:xfrm>
            <a:off x="7133937" y="4796975"/>
            <a:ext cx="290273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iSHEJI-20">
            <a:extLst>
              <a:ext uri="{FF2B5EF4-FFF2-40B4-BE49-F238E27FC236}">
                <a16:creationId xmlns:a16="http://schemas.microsoft.com/office/drawing/2014/main" id="{7582F922-9703-683E-F435-9E0A135C5EC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7" name="iSHEJI-21">
            <a:extLst>
              <a:ext uri="{FF2B5EF4-FFF2-40B4-BE49-F238E27FC236}">
                <a16:creationId xmlns:a16="http://schemas.microsoft.com/office/drawing/2014/main" id="{E4DAA895-4741-DE77-4203-B97EC15B8580}"/>
              </a:ext>
            </a:extLst>
          </p:cNvPr>
          <p:cNvSpPr/>
          <p:nvPr/>
        </p:nvSpPr>
        <p:spPr>
          <a:xfrm>
            <a:off x="577362" y="817638"/>
            <a:ext cx="5255815" cy="4551680"/>
          </a:xfrm>
          <a:custGeom>
            <a:avLst/>
            <a:gdLst>
              <a:gd name="connsiteX0" fmla="*/ 5206654 w 5206653"/>
              <a:gd name="connsiteY0" fmla="*/ 4509106 h 4509105"/>
              <a:gd name="connsiteX1" fmla="*/ 2603075 w 5206653"/>
              <a:gd name="connsiteY1" fmla="*/ 0 h 4509105"/>
              <a:gd name="connsiteX2" fmla="*/ 0 w 5206653"/>
              <a:gd name="connsiteY2" fmla="*/ 4509106 h 4509105"/>
              <a:gd name="connsiteX3" fmla="*/ 5206654 w 5206653"/>
              <a:gd name="connsiteY3" fmla="*/ 4509106 h 4509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653" h="4509105">
                <a:moveTo>
                  <a:pt x="5206654" y="4509106"/>
                </a:moveTo>
                <a:lnTo>
                  <a:pt x="2603075" y="0"/>
                </a:lnTo>
                <a:lnTo>
                  <a:pt x="0" y="4509106"/>
                </a:lnTo>
                <a:lnTo>
                  <a:pt x="5206654" y="4509106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"/>
          </a:blip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97152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F5FEEC-7F76-6A52-4A2F-AE7F829F6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8961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1F79FFC-711B-20C9-1659-F5A1DDF39D85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爱设计</a:t>
            </a:r>
            <a:r>
              <a:rPr lang="en-US" altLang="zh-CN" dirty="0"/>
              <a:t>PPT  </a:t>
            </a:r>
            <a:r>
              <a:rPr lang="zh-CN" altLang="en-US" dirty="0"/>
              <a:t>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866092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iSHEJI-1">
            <a:extLst>
              <a:ext uri="{FF2B5EF4-FFF2-40B4-BE49-F238E27FC236}">
                <a16:creationId xmlns:a16="http://schemas.microsoft.com/office/drawing/2014/main" id="{8556FF68-B07A-F90C-ADCF-E85B08AEAA8C}"/>
              </a:ext>
            </a:extLst>
          </p:cNvPr>
          <p:cNvSpPr/>
          <p:nvPr/>
        </p:nvSpPr>
        <p:spPr>
          <a:xfrm>
            <a:off x="1267431" y="247469"/>
            <a:ext cx="3196358" cy="2768174"/>
          </a:xfrm>
          <a:custGeom>
            <a:avLst/>
            <a:gdLst>
              <a:gd name="connsiteX0" fmla="*/ 3166461 w 3166460"/>
              <a:gd name="connsiteY0" fmla="*/ 0 h 2742282"/>
              <a:gd name="connsiteX1" fmla="*/ 1583230 w 3166460"/>
              <a:gd name="connsiteY1" fmla="*/ 2742282 h 2742282"/>
              <a:gd name="connsiteX2" fmla="*/ 0 w 3166460"/>
              <a:gd name="connsiteY2" fmla="*/ 0 h 2742282"/>
              <a:gd name="connsiteX3" fmla="*/ 3166461 w 3166460"/>
              <a:gd name="connsiteY3" fmla="*/ 0 h 274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6460" h="2742282">
                <a:moveTo>
                  <a:pt x="3166461" y="0"/>
                </a:moveTo>
                <a:lnTo>
                  <a:pt x="1583230" y="2742282"/>
                </a:lnTo>
                <a:lnTo>
                  <a:pt x="0" y="0"/>
                </a:lnTo>
                <a:lnTo>
                  <a:pt x="3166461" y="0"/>
                </a:lnTo>
                <a:close/>
              </a:path>
            </a:pathLst>
          </a:custGeom>
          <a:solidFill>
            <a:schemeClr val="accent3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2">
            <a:extLst>
              <a:ext uri="{FF2B5EF4-FFF2-40B4-BE49-F238E27FC236}">
                <a16:creationId xmlns:a16="http://schemas.microsoft.com/office/drawing/2014/main" id="{A433221C-BAC6-F199-7783-172B939259BB}"/>
              </a:ext>
            </a:extLst>
          </p:cNvPr>
          <p:cNvSpPr/>
          <p:nvPr/>
        </p:nvSpPr>
        <p:spPr>
          <a:xfrm>
            <a:off x="-991098" y="247469"/>
            <a:ext cx="4517058" cy="3911694"/>
          </a:xfrm>
          <a:custGeom>
            <a:avLst/>
            <a:gdLst>
              <a:gd name="connsiteX0" fmla="*/ 4474807 w 4474806"/>
              <a:gd name="connsiteY0" fmla="*/ 3875107 h 3875106"/>
              <a:gd name="connsiteX1" fmla="*/ 2237403 w 4474806"/>
              <a:gd name="connsiteY1" fmla="*/ 0 h 3875106"/>
              <a:gd name="connsiteX2" fmla="*/ 0 w 4474806"/>
              <a:gd name="connsiteY2" fmla="*/ 3875107 h 3875106"/>
              <a:gd name="connsiteX3" fmla="*/ 4474807 w 4474806"/>
              <a:gd name="connsiteY3" fmla="*/ 3875107 h 3875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4806" h="3875106">
                <a:moveTo>
                  <a:pt x="4474807" y="3875107"/>
                </a:moveTo>
                <a:lnTo>
                  <a:pt x="2237403" y="0"/>
                </a:lnTo>
                <a:lnTo>
                  <a:pt x="0" y="3875107"/>
                </a:lnTo>
                <a:lnTo>
                  <a:pt x="4474807" y="3875107"/>
                </a:lnTo>
                <a:close/>
              </a:path>
            </a:pathLst>
          </a:custGeom>
          <a:solidFill>
            <a:schemeClr val="accent1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3">
            <a:extLst>
              <a:ext uri="{FF2B5EF4-FFF2-40B4-BE49-F238E27FC236}">
                <a16:creationId xmlns:a16="http://schemas.microsoft.com/office/drawing/2014/main" id="{D57FBF64-A8B0-F232-32C9-135C6C11A7BA}"/>
              </a:ext>
            </a:extLst>
          </p:cNvPr>
          <p:cNvSpPr/>
          <p:nvPr/>
        </p:nvSpPr>
        <p:spPr>
          <a:xfrm>
            <a:off x="-866869" y="1049867"/>
            <a:ext cx="5255815" cy="4551680"/>
          </a:xfrm>
          <a:custGeom>
            <a:avLst/>
            <a:gdLst>
              <a:gd name="connsiteX0" fmla="*/ 5206654 w 5206653"/>
              <a:gd name="connsiteY0" fmla="*/ 4509106 h 4509105"/>
              <a:gd name="connsiteX1" fmla="*/ 2603075 w 5206653"/>
              <a:gd name="connsiteY1" fmla="*/ 0 h 4509105"/>
              <a:gd name="connsiteX2" fmla="*/ 0 w 5206653"/>
              <a:gd name="connsiteY2" fmla="*/ 4509106 h 4509105"/>
              <a:gd name="connsiteX3" fmla="*/ 5206654 w 5206653"/>
              <a:gd name="connsiteY3" fmla="*/ 4509106 h 4509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653" h="4509105">
                <a:moveTo>
                  <a:pt x="5206654" y="4509106"/>
                </a:moveTo>
                <a:lnTo>
                  <a:pt x="2603075" y="0"/>
                </a:lnTo>
                <a:lnTo>
                  <a:pt x="0" y="4509106"/>
                </a:lnTo>
                <a:lnTo>
                  <a:pt x="5206654" y="4509106"/>
                </a:lnTo>
                <a:close/>
              </a:path>
            </a:pathLst>
          </a:custGeom>
          <a:solidFill>
            <a:srgbClr val="F2F2F2"/>
          </a:solidFill>
          <a:ln w="5042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4">
            <a:extLst>
              <a:ext uri="{FF2B5EF4-FFF2-40B4-BE49-F238E27FC236}">
                <a16:creationId xmlns:a16="http://schemas.microsoft.com/office/drawing/2014/main" id="{9239D66C-E9C6-6917-0EBD-6644663C4D8B}"/>
              </a:ext>
            </a:extLst>
          </p:cNvPr>
          <p:cNvSpPr/>
          <p:nvPr/>
        </p:nvSpPr>
        <p:spPr>
          <a:xfrm>
            <a:off x="1697225" y="2527130"/>
            <a:ext cx="802640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0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01.</a:t>
            </a:r>
            <a:endParaRPr lang="zh-CN" altLang="en-US" sz="40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" name="iSHEJI-5">
            <a:extLst>
              <a:ext uri="{FF2B5EF4-FFF2-40B4-BE49-F238E27FC236}">
                <a16:creationId xmlns:a16="http://schemas.microsoft.com/office/drawing/2014/main" id="{E6A9EBDB-70DB-ED4B-D63A-245B8EB5A1A6}"/>
              </a:ext>
            </a:extLst>
          </p:cNvPr>
          <p:cNvSpPr txBox="1"/>
          <p:nvPr/>
        </p:nvSpPr>
        <p:spPr>
          <a:xfrm>
            <a:off x="1697225" y="3360148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工作概述</a:t>
            </a:r>
          </a:p>
        </p:txBody>
      </p:sp>
      <p:cxnSp>
        <p:nvCxnSpPr>
          <p:cNvPr id="22" name="iSHEJI-6">
            <a:extLst>
              <a:ext uri="{FF2B5EF4-FFF2-40B4-BE49-F238E27FC236}">
                <a16:creationId xmlns:a16="http://schemas.microsoft.com/office/drawing/2014/main" id="{A5A9602F-0E01-3E9C-3470-50BF286A5897}"/>
              </a:ext>
            </a:extLst>
          </p:cNvPr>
          <p:cNvCxnSpPr>
            <a:cxnSpLocks/>
          </p:cNvCxnSpPr>
          <p:nvPr/>
        </p:nvCxnSpPr>
        <p:spPr>
          <a:xfrm>
            <a:off x="7462241" y="6122670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iSHEJI-7">
            <a:extLst>
              <a:ext uri="{FF2B5EF4-FFF2-40B4-BE49-F238E27FC236}">
                <a16:creationId xmlns:a16="http://schemas.microsoft.com/office/drawing/2014/main" id="{CF1D2527-BA5B-458B-03BD-7B42ED094347}"/>
              </a:ext>
            </a:extLst>
          </p:cNvPr>
          <p:cNvSpPr txBox="1"/>
          <p:nvPr/>
        </p:nvSpPr>
        <p:spPr>
          <a:xfrm>
            <a:off x="1697225" y="3890762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Summary of work</a:t>
            </a:r>
          </a:p>
        </p:txBody>
      </p:sp>
      <p:sp>
        <p:nvSpPr>
          <p:cNvPr id="42" name="iSHEJI-8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9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5836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iSHEJI-1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2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3">
            <a:extLst>
              <a:ext uri="{FF2B5EF4-FFF2-40B4-BE49-F238E27FC236}">
                <a16:creationId xmlns:a16="http://schemas.microsoft.com/office/drawing/2014/main" id="{9DEBB5A6-E4F7-905D-3517-AA0D0CEDC0D6}"/>
              </a:ext>
            </a:extLst>
          </p:cNvPr>
          <p:cNvSpPr txBox="1"/>
          <p:nvPr/>
        </p:nvSpPr>
        <p:spPr>
          <a:xfrm>
            <a:off x="504575" y="390910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</a:t>
            </a: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作概述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80795E2E-A21E-6104-2886-A2B027CD2AB7}"/>
              </a:ext>
            </a:extLst>
          </p:cNvPr>
          <p:cNvSpPr txBox="1"/>
          <p:nvPr/>
        </p:nvSpPr>
        <p:spPr>
          <a:xfrm>
            <a:off x="504575" y="85318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C80EC920-7D54-90E2-009A-F01C8BC36289}"/>
              </a:ext>
            </a:extLst>
          </p:cNvPr>
          <p:cNvSpPr/>
          <p:nvPr/>
        </p:nvSpPr>
        <p:spPr>
          <a:xfrm rot="-2700000">
            <a:off x="955721" y="2225379"/>
            <a:ext cx="1114478" cy="1114470"/>
          </a:xfrm>
          <a:custGeom>
            <a:avLst/>
            <a:gdLst>
              <a:gd name="connsiteX0" fmla="*/ 0 w 2152841"/>
              <a:gd name="connsiteY0" fmla="*/ 0 h 2152825"/>
              <a:gd name="connsiteX1" fmla="*/ 2152842 w 2152841"/>
              <a:gd name="connsiteY1" fmla="*/ 0 h 2152825"/>
              <a:gd name="connsiteX2" fmla="*/ 2152842 w 2152841"/>
              <a:gd name="connsiteY2" fmla="*/ 2152826 h 2152825"/>
              <a:gd name="connsiteX3" fmla="*/ 0 w 2152841"/>
              <a:gd name="connsiteY3" fmla="*/ 2152826 h 215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841" h="2152825">
                <a:moveTo>
                  <a:pt x="0" y="0"/>
                </a:moveTo>
                <a:lnTo>
                  <a:pt x="2152842" y="0"/>
                </a:lnTo>
                <a:lnTo>
                  <a:pt x="2152842" y="2152826"/>
                </a:lnTo>
                <a:lnTo>
                  <a:pt x="0" y="2152826"/>
                </a:lnTo>
                <a:close/>
              </a:path>
            </a:pathLst>
          </a:custGeom>
          <a:solidFill>
            <a:schemeClr val="accent1"/>
          </a:solidFill>
          <a:ln w="1037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FBB79F87-14CA-6EEE-7904-3A498DCC44F7}"/>
              </a:ext>
            </a:extLst>
          </p:cNvPr>
          <p:cNvSpPr txBox="1"/>
          <p:nvPr/>
        </p:nvSpPr>
        <p:spPr>
          <a:xfrm>
            <a:off x="2679777" y="2096555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8" name="iSHEJI-7">
            <a:extLst>
              <a:ext uri="{FF2B5EF4-FFF2-40B4-BE49-F238E27FC236}">
                <a16:creationId xmlns:a16="http://schemas.microsoft.com/office/drawing/2014/main" id="{027FB450-4552-7C9A-5895-663800E6313D}"/>
              </a:ext>
            </a:extLst>
          </p:cNvPr>
          <p:cNvSpPr txBox="1"/>
          <p:nvPr/>
        </p:nvSpPr>
        <p:spPr>
          <a:xfrm>
            <a:off x="2679777" y="2492204"/>
            <a:ext cx="2858651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9" name="iSHEJI-8">
            <a:extLst>
              <a:ext uri="{FF2B5EF4-FFF2-40B4-BE49-F238E27FC236}">
                <a16:creationId xmlns:a16="http://schemas.microsoft.com/office/drawing/2014/main" id="{30F43610-C4A1-545A-6E49-C9CDE7856C03}"/>
              </a:ext>
            </a:extLst>
          </p:cNvPr>
          <p:cNvSpPr txBox="1"/>
          <p:nvPr/>
        </p:nvSpPr>
        <p:spPr>
          <a:xfrm>
            <a:off x="2679777" y="431177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3" name="iSHEJI-9">
            <a:extLst>
              <a:ext uri="{FF2B5EF4-FFF2-40B4-BE49-F238E27FC236}">
                <a16:creationId xmlns:a16="http://schemas.microsoft.com/office/drawing/2014/main" id="{51380961-4107-44D4-ABB7-F3D0DC8635AA}"/>
              </a:ext>
            </a:extLst>
          </p:cNvPr>
          <p:cNvSpPr txBox="1"/>
          <p:nvPr/>
        </p:nvSpPr>
        <p:spPr>
          <a:xfrm>
            <a:off x="2679777" y="4707421"/>
            <a:ext cx="2858651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24" name="iSHEJI-10">
            <a:extLst>
              <a:ext uri="{FF2B5EF4-FFF2-40B4-BE49-F238E27FC236}">
                <a16:creationId xmlns:a16="http://schemas.microsoft.com/office/drawing/2014/main" id="{0C2B5C4A-B390-E9C8-5BF2-C3A0A2A4F634}"/>
              </a:ext>
            </a:extLst>
          </p:cNvPr>
          <p:cNvSpPr txBox="1"/>
          <p:nvPr/>
        </p:nvSpPr>
        <p:spPr>
          <a:xfrm>
            <a:off x="8199874" y="2096555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5" name="iSHEJI-11">
            <a:extLst>
              <a:ext uri="{FF2B5EF4-FFF2-40B4-BE49-F238E27FC236}">
                <a16:creationId xmlns:a16="http://schemas.microsoft.com/office/drawing/2014/main" id="{0E0B4527-67F8-C1C7-5308-8E6F2B5625EA}"/>
              </a:ext>
            </a:extLst>
          </p:cNvPr>
          <p:cNvSpPr txBox="1"/>
          <p:nvPr/>
        </p:nvSpPr>
        <p:spPr>
          <a:xfrm>
            <a:off x="8199874" y="2492204"/>
            <a:ext cx="2858651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6" name="iSHEJI-12">
            <a:extLst>
              <a:ext uri="{FF2B5EF4-FFF2-40B4-BE49-F238E27FC236}">
                <a16:creationId xmlns:a16="http://schemas.microsoft.com/office/drawing/2014/main" id="{A95017FE-46E6-22F4-28BA-A9DE73476E46}"/>
              </a:ext>
            </a:extLst>
          </p:cNvPr>
          <p:cNvSpPr txBox="1"/>
          <p:nvPr/>
        </p:nvSpPr>
        <p:spPr>
          <a:xfrm>
            <a:off x="8199874" y="431177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27" name="iSHEJI-13">
            <a:extLst>
              <a:ext uri="{FF2B5EF4-FFF2-40B4-BE49-F238E27FC236}">
                <a16:creationId xmlns:a16="http://schemas.microsoft.com/office/drawing/2014/main" id="{5DEF291F-1BFE-F1AF-C608-E9EB64FFAE28}"/>
              </a:ext>
            </a:extLst>
          </p:cNvPr>
          <p:cNvSpPr txBox="1"/>
          <p:nvPr/>
        </p:nvSpPr>
        <p:spPr>
          <a:xfrm>
            <a:off x="8199874" y="4707421"/>
            <a:ext cx="2858651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29" name="iSHEJI-14">
            <a:extLst>
              <a:ext uri="{FF2B5EF4-FFF2-40B4-BE49-F238E27FC236}">
                <a16:creationId xmlns:a16="http://schemas.microsoft.com/office/drawing/2014/main" id="{FB0224E1-C295-AE68-95BB-D1525FDCF1F7}"/>
              </a:ext>
            </a:extLst>
          </p:cNvPr>
          <p:cNvSpPr/>
          <p:nvPr/>
        </p:nvSpPr>
        <p:spPr>
          <a:xfrm rot="-2700000">
            <a:off x="6664231" y="2225379"/>
            <a:ext cx="1114478" cy="1114470"/>
          </a:xfrm>
          <a:custGeom>
            <a:avLst/>
            <a:gdLst>
              <a:gd name="connsiteX0" fmla="*/ 0 w 2152841"/>
              <a:gd name="connsiteY0" fmla="*/ 0 h 2152825"/>
              <a:gd name="connsiteX1" fmla="*/ 2152842 w 2152841"/>
              <a:gd name="connsiteY1" fmla="*/ 0 h 2152825"/>
              <a:gd name="connsiteX2" fmla="*/ 2152842 w 2152841"/>
              <a:gd name="connsiteY2" fmla="*/ 2152826 h 2152825"/>
              <a:gd name="connsiteX3" fmla="*/ 0 w 2152841"/>
              <a:gd name="connsiteY3" fmla="*/ 2152826 h 215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841" h="2152825">
                <a:moveTo>
                  <a:pt x="0" y="0"/>
                </a:moveTo>
                <a:lnTo>
                  <a:pt x="2152842" y="0"/>
                </a:lnTo>
                <a:lnTo>
                  <a:pt x="2152842" y="2152826"/>
                </a:lnTo>
                <a:lnTo>
                  <a:pt x="0" y="2152826"/>
                </a:lnTo>
                <a:close/>
              </a:path>
            </a:pathLst>
          </a:custGeom>
          <a:solidFill>
            <a:schemeClr val="accent2"/>
          </a:solidFill>
          <a:ln w="1037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15">
            <a:extLst>
              <a:ext uri="{FF2B5EF4-FFF2-40B4-BE49-F238E27FC236}">
                <a16:creationId xmlns:a16="http://schemas.microsoft.com/office/drawing/2014/main" id="{D0F1B3A5-ACF6-E0A5-4641-0CB9BDD57DBE}"/>
              </a:ext>
            </a:extLst>
          </p:cNvPr>
          <p:cNvSpPr/>
          <p:nvPr/>
        </p:nvSpPr>
        <p:spPr>
          <a:xfrm rot="-2700000">
            <a:off x="955721" y="4371328"/>
            <a:ext cx="1114478" cy="1114470"/>
          </a:xfrm>
          <a:custGeom>
            <a:avLst/>
            <a:gdLst>
              <a:gd name="connsiteX0" fmla="*/ 0 w 2152841"/>
              <a:gd name="connsiteY0" fmla="*/ 0 h 2152825"/>
              <a:gd name="connsiteX1" fmla="*/ 2152842 w 2152841"/>
              <a:gd name="connsiteY1" fmla="*/ 0 h 2152825"/>
              <a:gd name="connsiteX2" fmla="*/ 2152842 w 2152841"/>
              <a:gd name="connsiteY2" fmla="*/ 2152826 h 2152825"/>
              <a:gd name="connsiteX3" fmla="*/ 0 w 2152841"/>
              <a:gd name="connsiteY3" fmla="*/ 2152826 h 215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841" h="2152825">
                <a:moveTo>
                  <a:pt x="0" y="0"/>
                </a:moveTo>
                <a:lnTo>
                  <a:pt x="2152842" y="0"/>
                </a:lnTo>
                <a:lnTo>
                  <a:pt x="2152842" y="2152826"/>
                </a:lnTo>
                <a:lnTo>
                  <a:pt x="0" y="2152826"/>
                </a:lnTo>
                <a:close/>
              </a:path>
            </a:pathLst>
          </a:custGeom>
          <a:solidFill>
            <a:schemeClr val="accent2"/>
          </a:solidFill>
          <a:ln w="1037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16">
            <a:extLst>
              <a:ext uri="{FF2B5EF4-FFF2-40B4-BE49-F238E27FC236}">
                <a16:creationId xmlns:a16="http://schemas.microsoft.com/office/drawing/2014/main" id="{1F873919-1ABE-FDEF-E8D5-8C6F7F569589}"/>
              </a:ext>
            </a:extLst>
          </p:cNvPr>
          <p:cNvSpPr/>
          <p:nvPr/>
        </p:nvSpPr>
        <p:spPr>
          <a:xfrm rot="-2700000">
            <a:off x="6664231" y="4371328"/>
            <a:ext cx="1114478" cy="1114470"/>
          </a:xfrm>
          <a:custGeom>
            <a:avLst/>
            <a:gdLst>
              <a:gd name="connsiteX0" fmla="*/ 0 w 2152841"/>
              <a:gd name="connsiteY0" fmla="*/ 0 h 2152825"/>
              <a:gd name="connsiteX1" fmla="*/ 2152842 w 2152841"/>
              <a:gd name="connsiteY1" fmla="*/ 0 h 2152825"/>
              <a:gd name="connsiteX2" fmla="*/ 2152842 w 2152841"/>
              <a:gd name="connsiteY2" fmla="*/ 2152826 h 2152825"/>
              <a:gd name="connsiteX3" fmla="*/ 0 w 2152841"/>
              <a:gd name="connsiteY3" fmla="*/ 2152826 h 215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841" h="2152825">
                <a:moveTo>
                  <a:pt x="0" y="0"/>
                </a:moveTo>
                <a:lnTo>
                  <a:pt x="2152842" y="0"/>
                </a:lnTo>
                <a:lnTo>
                  <a:pt x="2152842" y="2152826"/>
                </a:lnTo>
                <a:lnTo>
                  <a:pt x="0" y="2152826"/>
                </a:lnTo>
                <a:close/>
              </a:path>
            </a:pathLst>
          </a:custGeom>
          <a:solidFill>
            <a:schemeClr val="accent3"/>
          </a:solidFill>
          <a:ln w="1037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17">
            <a:extLst>
              <a:ext uri="{FF2B5EF4-FFF2-40B4-BE49-F238E27FC236}">
                <a16:creationId xmlns:a16="http://schemas.microsoft.com/office/drawing/2014/main" id="{EE0869E3-9AF2-390E-CBD6-4BCACABA92A9}"/>
              </a:ext>
            </a:extLst>
          </p:cNvPr>
          <p:cNvSpPr/>
          <p:nvPr/>
        </p:nvSpPr>
        <p:spPr>
          <a:xfrm>
            <a:off x="6996293" y="2578589"/>
            <a:ext cx="450354" cy="408051"/>
          </a:xfrm>
          <a:custGeom>
            <a:avLst/>
            <a:gdLst>
              <a:gd name="connsiteX0" fmla="*/ 333757 w 450354"/>
              <a:gd name="connsiteY0" fmla="*/ 265176 h 408051"/>
              <a:gd name="connsiteX1" fmla="*/ 360046 w 450354"/>
              <a:gd name="connsiteY1" fmla="*/ 265176 h 408051"/>
              <a:gd name="connsiteX2" fmla="*/ 360046 w 450354"/>
              <a:gd name="connsiteY2" fmla="*/ 291465 h 408051"/>
              <a:gd name="connsiteX3" fmla="*/ 386336 w 450354"/>
              <a:gd name="connsiteY3" fmla="*/ 291465 h 408051"/>
              <a:gd name="connsiteX4" fmla="*/ 386336 w 450354"/>
              <a:gd name="connsiteY4" fmla="*/ 317754 h 408051"/>
              <a:gd name="connsiteX5" fmla="*/ 360046 w 450354"/>
              <a:gd name="connsiteY5" fmla="*/ 317754 h 408051"/>
              <a:gd name="connsiteX6" fmla="*/ 360046 w 450354"/>
              <a:gd name="connsiteY6" fmla="*/ 344043 h 408051"/>
              <a:gd name="connsiteX7" fmla="*/ 333757 w 450354"/>
              <a:gd name="connsiteY7" fmla="*/ 344043 h 408051"/>
              <a:gd name="connsiteX8" fmla="*/ 333757 w 450354"/>
              <a:gd name="connsiteY8" fmla="*/ 317754 h 408051"/>
              <a:gd name="connsiteX9" fmla="*/ 307468 w 450354"/>
              <a:gd name="connsiteY9" fmla="*/ 317754 h 408051"/>
              <a:gd name="connsiteX10" fmla="*/ 307468 w 450354"/>
              <a:gd name="connsiteY10" fmla="*/ 291465 h 408051"/>
              <a:gd name="connsiteX11" fmla="*/ 333757 w 450354"/>
              <a:gd name="connsiteY11" fmla="*/ 291465 h 408051"/>
              <a:gd name="connsiteX12" fmla="*/ 347473 w 450354"/>
              <a:gd name="connsiteY12" fmla="*/ 227457 h 408051"/>
              <a:gd name="connsiteX13" fmla="*/ 270891 w 450354"/>
              <a:gd name="connsiteY13" fmla="*/ 304038 h 408051"/>
              <a:gd name="connsiteX14" fmla="*/ 347473 w 450354"/>
              <a:gd name="connsiteY14" fmla="*/ 380619 h 408051"/>
              <a:gd name="connsiteX15" fmla="*/ 424054 w 450354"/>
              <a:gd name="connsiteY15" fmla="*/ 304038 h 408051"/>
              <a:gd name="connsiteX16" fmla="*/ 347473 w 450354"/>
              <a:gd name="connsiteY16" fmla="*/ 227457 h 408051"/>
              <a:gd name="connsiteX17" fmla="*/ 348627 w 450354"/>
              <a:gd name="connsiteY17" fmla="*/ 202304 h 408051"/>
              <a:gd name="connsiteX18" fmla="*/ 450343 w 450354"/>
              <a:gd name="connsiteY18" fmla="*/ 304038 h 408051"/>
              <a:gd name="connsiteX19" fmla="*/ 450354 w 450354"/>
              <a:gd name="connsiteY19" fmla="*/ 305174 h 408051"/>
              <a:gd name="connsiteX20" fmla="*/ 347484 w 450354"/>
              <a:gd name="connsiteY20" fmla="*/ 408051 h 408051"/>
              <a:gd name="connsiteX21" fmla="*/ 244614 w 450354"/>
              <a:gd name="connsiteY21" fmla="*/ 305188 h 408051"/>
              <a:gd name="connsiteX22" fmla="*/ 347473 w 450354"/>
              <a:gd name="connsiteY22" fmla="*/ 202311 h 408051"/>
              <a:gd name="connsiteX23" fmla="*/ 348627 w 450354"/>
              <a:gd name="connsiteY23" fmla="*/ 202304 h 408051"/>
              <a:gd name="connsiteX24" fmla="*/ 145162 w 450354"/>
              <a:gd name="connsiteY24" fmla="*/ 106299 h 408051"/>
              <a:gd name="connsiteX25" fmla="*/ 171451 w 450354"/>
              <a:gd name="connsiteY25" fmla="*/ 106299 h 408051"/>
              <a:gd name="connsiteX26" fmla="*/ 171451 w 450354"/>
              <a:gd name="connsiteY26" fmla="*/ 132588 h 408051"/>
              <a:gd name="connsiteX27" fmla="*/ 251461 w 450354"/>
              <a:gd name="connsiteY27" fmla="*/ 132588 h 408051"/>
              <a:gd name="connsiteX28" fmla="*/ 251461 w 450354"/>
              <a:gd name="connsiteY28" fmla="*/ 106299 h 408051"/>
              <a:gd name="connsiteX29" fmla="*/ 277750 w 450354"/>
              <a:gd name="connsiteY29" fmla="*/ 106299 h 408051"/>
              <a:gd name="connsiteX30" fmla="*/ 277750 w 450354"/>
              <a:gd name="connsiteY30" fmla="*/ 132588 h 408051"/>
              <a:gd name="connsiteX31" fmla="*/ 304039 w 450354"/>
              <a:gd name="connsiteY31" fmla="*/ 132588 h 408051"/>
              <a:gd name="connsiteX32" fmla="*/ 304039 w 450354"/>
              <a:gd name="connsiteY32" fmla="*/ 158877 h 408051"/>
              <a:gd name="connsiteX33" fmla="*/ 277750 w 450354"/>
              <a:gd name="connsiteY33" fmla="*/ 158877 h 408051"/>
              <a:gd name="connsiteX34" fmla="*/ 277750 w 450354"/>
              <a:gd name="connsiteY34" fmla="*/ 185166 h 408051"/>
              <a:gd name="connsiteX35" fmla="*/ 251461 w 450354"/>
              <a:gd name="connsiteY35" fmla="*/ 185166 h 408051"/>
              <a:gd name="connsiteX36" fmla="*/ 251461 w 450354"/>
              <a:gd name="connsiteY36" fmla="*/ 158877 h 408051"/>
              <a:gd name="connsiteX37" fmla="*/ 171451 w 450354"/>
              <a:gd name="connsiteY37" fmla="*/ 158877 h 408051"/>
              <a:gd name="connsiteX38" fmla="*/ 171451 w 450354"/>
              <a:gd name="connsiteY38" fmla="*/ 211455 h 408051"/>
              <a:gd name="connsiteX39" fmla="*/ 225172 w 450354"/>
              <a:gd name="connsiteY39" fmla="*/ 211455 h 408051"/>
              <a:gd name="connsiteX40" fmla="*/ 225172 w 450354"/>
              <a:gd name="connsiteY40" fmla="*/ 237744 h 408051"/>
              <a:gd name="connsiteX41" fmla="*/ 171451 w 450354"/>
              <a:gd name="connsiteY41" fmla="*/ 237744 h 408051"/>
              <a:gd name="connsiteX42" fmla="*/ 171451 w 450354"/>
              <a:gd name="connsiteY42" fmla="*/ 291465 h 408051"/>
              <a:gd name="connsiteX43" fmla="*/ 198883 w 450354"/>
              <a:gd name="connsiteY43" fmla="*/ 291465 h 408051"/>
              <a:gd name="connsiteX44" fmla="*/ 198883 w 450354"/>
              <a:gd name="connsiteY44" fmla="*/ 317754 h 408051"/>
              <a:gd name="connsiteX45" fmla="*/ 171451 w 450354"/>
              <a:gd name="connsiteY45" fmla="*/ 317754 h 408051"/>
              <a:gd name="connsiteX46" fmla="*/ 171451 w 450354"/>
              <a:gd name="connsiteY46" fmla="*/ 344043 h 408051"/>
              <a:gd name="connsiteX47" fmla="*/ 145162 w 450354"/>
              <a:gd name="connsiteY47" fmla="*/ 344043 h 408051"/>
              <a:gd name="connsiteX48" fmla="*/ 145162 w 450354"/>
              <a:gd name="connsiteY48" fmla="*/ 317754 h 408051"/>
              <a:gd name="connsiteX49" fmla="*/ 66294 w 450354"/>
              <a:gd name="connsiteY49" fmla="*/ 317754 h 408051"/>
              <a:gd name="connsiteX50" fmla="*/ 66294 w 450354"/>
              <a:gd name="connsiteY50" fmla="*/ 291465 h 408051"/>
              <a:gd name="connsiteX51" fmla="*/ 145162 w 450354"/>
              <a:gd name="connsiteY51" fmla="*/ 291465 h 408051"/>
              <a:gd name="connsiteX52" fmla="*/ 145162 w 450354"/>
              <a:gd name="connsiteY52" fmla="*/ 237744 h 408051"/>
              <a:gd name="connsiteX53" fmla="*/ 66294 w 450354"/>
              <a:gd name="connsiteY53" fmla="*/ 237744 h 408051"/>
              <a:gd name="connsiteX54" fmla="*/ 66294 w 450354"/>
              <a:gd name="connsiteY54" fmla="*/ 211455 h 408051"/>
              <a:gd name="connsiteX55" fmla="*/ 145162 w 450354"/>
              <a:gd name="connsiteY55" fmla="*/ 211455 h 408051"/>
              <a:gd name="connsiteX56" fmla="*/ 145162 w 450354"/>
              <a:gd name="connsiteY56" fmla="*/ 158877 h 408051"/>
              <a:gd name="connsiteX57" fmla="*/ 66294 w 450354"/>
              <a:gd name="connsiteY57" fmla="*/ 158877 h 408051"/>
              <a:gd name="connsiteX58" fmla="*/ 66294 w 450354"/>
              <a:gd name="connsiteY58" fmla="*/ 132588 h 408051"/>
              <a:gd name="connsiteX59" fmla="*/ 145162 w 450354"/>
              <a:gd name="connsiteY59" fmla="*/ 132588 h 408051"/>
              <a:gd name="connsiteX60" fmla="*/ 75438 w 450354"/>
              <a:gd name="connsiteY60" fmla="*/ 0 h 408051"/>
              <a:gd name="connsiteX61" fmla="*/ 396622 w 450354"/>
              <a:gd name="connsiteY61" fmla="*/ 0 h 408051"/>
              <a:gd name="connsiteX62" fmla="*/ 396622 w 450354"/>
              <a:gd name="connsiteY62" fmla="*/ 22860 h 408051"/>
              <a:gd name="connsiteX63" fmla="*/ 75438 w 450354"/>
              <a:gd name="connsiteY63" fmla="*/ 22860 h 408051"/>
              <a:gd name="connsiteX64" fmla="*/ 26289 w 450354"/>
              <a:gd name="connsiteY64" fmla="*/ 73152 h 408051"/>
              <a:gd name="connsiteX65" fmla="*/ 26289 w 450354"/>
              <a:gd name="connsiteY65" fmla="*/ 365760 h 408051"/>
              <a:gd name="connsiteX66" fmla="*/ 0 w 450354"/>
              <a:gd name="connsiteY66" fmla="*/ 365760 h 408051"/>
              <a:gd name="connsiteX67" fmla="*/ 0 w 450354"/>
              <a:gd name="connsiteY67" fmla="*/ 76581 h 408051"/>
              <a:gd name="connsiteX68" fmla="*/ 75438 w 450354"/>
              <a:gd name="connsiteY68" fmla="*/ 0 h 408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50354" h="408051">
                <a:moveTo>
                  <a:pt x="333757" y="265176"/>
                </a:moveTo>
                <a:lnTo>
                  <a:pt x="360046" y="265176"/>
                </a:lnTo>
                <a:lnTo>
                  <a:pt x="360046" y="291465"/>
                </a:lnTo>
                <a:lnTo>
                  <a:pt x="386336" y="291465"/>
                </a:lnTo>
                <a:lnTo>
                  <a:pt x="386336" y="317754"/>
                </a:lnTo>
                <a:lnTo>
                  <a:pt x="360046" y="317754"/>
                </a:lnTo>
                <a:lnTo>
                  <a:pt x="360046" y="344043"/>
                </a:lnTo>
                <a:lnTo>
                  <a:pt x="333757" y="344043"/>
                </a:lnTo>
                <a:lnTo>
                  <a:pt x="333757" y="317754"/>
                </a:lnTo>
                <a:lnTo>
                  <a:pt x="307468" y="317754"/>
                </a:lnTo>
                <a:lnTo>
                  <a:pt x="307468" y="291465"/>
                </a:lnTo>
                <a:lnTo>
                  <a:pt x="333757" y="291465"/>
                </a:lnTo>
                <a:close/>
                <a:moveTo>
                  <a:pt x="347473" y="227457"/>
                </a:moveTo>
                <a:cubicBezTo>
                  <a:pt x="305182" y="227457"/>
                  <a:pt x="270891" y="261743"/>
                  <a:pt x="270891" y="304038"/>
                </a:cubicBezTo>
                <a:cubicBezTo>
                  <a:pt x="270891" y="346332"/>
                  <a:pt x="305182" y="380619"/>
                  <a:pt x="347473" y="380619"/>
                </a:cubicBezTo>
                <a:cubicBezTo>
                  <a:pt x="389764" y="380619"/>
                  <a:pt x="424054" y="346332"/>
                  <a:pt x="424054" y="304038"/>
                </a:cubicBezTo>
                <a:cubicBezTo>
                  <a:pt x="424054" y="261743"/>
                  <a:pt x="389764" y="227457"/>
                  <a:pt x="347473" y="227457"/>
                </a:cubicBezTo>
                <a:close/>
                <a:moveTo>
                  <a:pt x="348627" y="202304"/>
                </a:moveTo>
                <a:cubicBezTo>
                  <a:pt x="404806" y="202307"/>
                  <a:pt x="450343" y="247856"/>
                  <a:pt x="450343" y="304038"/>
                </a:cubicBezTo>
                <a:cubicBezTo>
                  <a:pt x="450343" y="304416"/>
                  <a:pt x="450354" y="304796"/>
                  <a:pt x="450354" y="305174"/>
                </a:cubicBezTo>
                <a:cubicBezTo>
                  <a:pt x="450354" y="361988"/>
                  <a:pt x="404303" y="408047"/>
                  <a:pt x="347484" y="408051"/>
                </a:cubicBezTo>
                <a:cubicBezTo>
                  <a:pt x="290677" y="408054"/>
                  <a:pt x="244614" y="362000"/>
                  <a:pt x="244614" y="305188"/>
                </a:cubicBezTo>
                <a:cubicBezTo>
                  <a:pt x="244603" y="248374"/>
                  <a:pt x="290654" y="202314"/>
                  <a:pt x="347473" y="202311"/>
                </a:cubicBezTo>
                <a:cubicBezTo>
                  <a:pt x="347861" y="202306"/>
                  <a:pt x="348239" y="202304"/>
                  <a:pt x="348627" y="202304"/>
                </a:cubicBezTo>
                <a:close/>
                <a:moveTo>
                  <a:pt x="145162" y="106299"/>
                </a:moveTo>
                <a:lnTo>
                  <a:pt x="171451" y="106299"/>
                </a:lnTo>
                <a:lnTo>
                  <a:pt x="171451" y="132588"/>
                </a:lnTo>
                <a:lnTo>
                  <a:pt x="251461" y="132588"/>
                </a:lnTo>
                <a:lnTo>
                  <a:pt x="251461" y="106299"/>
                </a:lnTo>
                <a:lnTo>
                  <a:pt x="277750" y="106299"/>
                </a:lnTo>
                <a:lnTo>
                  <a:pt x="277750" y="132588"/>
                </a:lnTo>
                <a:lnTo>
                  <a:pt x="304039" y="132588"/>
                </a:lnTo>
                <a:lnTo>
                  <a:pt x="304039" y="158877"/>
                </a:lnTo>
                <a:lnTo>
                  <a:pt x="277750" y="158877"/>
                </a:lnTo>
                <a:lnTo>
                  <a:pt x="277750" y="185166"/>
                </a:lnTo>
                <a:lnTo>
                  <a:pt x="251461" y="185166"/>
                </a:lnTo>
                <a:lnTo>
                  <a:pt x="251461" y="158877"/>
                </a:lnTo>
                <a:lnTo>
                  <a:pt x="171451" y="158877"/>
                </a:lnTo>
                <a:lnTo>
                  <a:pt x="171451" y="211455"/>
                </a:lnTo>
                <a:lnTo>
                  <a:pt x="225172" y="211455"/>
                </a:lnTo>
                <a:lnTo>
                  <a:pt x="225172" y="237744"/>
                </a:lnTo>
                <a:lnTo>
                  <a:pt x="171451" y="237744"/>
                </a:lnTo>
                <a:lnTo>
                  <a:pt x="171451" y="291465"/>
                </a:lnTo>
                <a:lnTo>
                  <a:pt x="198883" y="291465"/>
                </a:lnTo>
                <a:lnTo>
                  <a:pt x="198883" y="317754"/>
                </a:lnTo>
                <a:lnTo>
                  <a:pt x="171451" y="317754"/>
                </a:lnTo>
                <a:lnTo>
                  <a:pt x="171451" y="344043"/>
                </a:lnTo>
                <a:lnTo>
                  <a:pt x="145162" y="344043"/>
                </a:lnTo>
                <a:lnTo>
                  <a:pt x="145162" y="317754"/>
                </a:lnTo>
                <a:lnTo>
                  <a:pt x="66294" y="317754"/>
                </a:lnTo>
                <a:lnTo>
                  <a:pt x="66294" y="291465"/>
                </a:lnTo>
                <a:lnTo>
                  <a:pt x="145162" y="291465"/>
                </a:lnTo>
                <a:lnTo>
                  <a:pt x="145162" y="237744"/>
                </a:lnTo>
                <a:lnTo>
                  <a:pt x="66294" y="237744"/>
                </a:lnTo>
                <a:lnTo>
                  <a:pt x="66294" y="211455"/>
                </a:lnTo>
                <a:lnTo>
                  <a:pt x="145162" y="211455"/>
                </a:lnTo>
                <a:lnTo>
                  <a:pt x="145162" y="158877"/>
                </a:lnTo>
                <a:lnTo>
                  <a:pt x="66294" y="158877"/>
                </a:lnTo>
                <a:lnTo>
                  <a:pt x="66294" y="132588"/>
                </a:lnTo>
                <a:lnTo>
                  <a:pt x="145162" y="132588"/>
                </a:lnTo>
                <a:close/>
                <a:moveTo>
                  <a:pt x="75438" y="0"/>
                </a:moveTo>
                <a:lnTo>
                  <a:pt x="396622" y="0"/>
                </a:lnTo>
                <a:lnTo>
                  <a:pt x="396622" y="22860"/>
                </a:lnTo>
                <a:lnTo>
                  <a:pt x="75438" y="22860"/>
                </a:lnTo>
                <a:cubicBezTo>
                  <a:pt x="48109" y="23482"/>
                  <a:pt x="26277" y="45817"/>
                  <a:pt x="26289" y="73152"/>
                </a:cubicBezTo>
                <a:lnTo>
                  <a:pt x="26289" y="365760"/>
                </a:lnTo>
                <a:lnTo>
                  <a:pt x="0" y="365760"/>
                </a:lnTo>
                <a:lnTo>
                  <a:pt x="0" y="76581"/>
                </a:lnTo>
                <a:cubicBezTo>
                  <a:pt x="0" y="34729"/>
                  <a:pt x="33593" y="624"/>
                  <a:pt x="75438" y="0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18">
            <a:extLst>
              <a:ext uri="{FF2B5EF4-FFF2-40B4-BE49-F238E27FC236}">
                <a16:creationId xmlns:a16="http://schemas.microsoft.com/office/drawing/2014/main" id="{CA6F9FC1-9FA0-B6C2-B34E-EE633AD27193}"/>
              </a:ext>
            </a:extLst>
          </p:cNvPr>
          <p:cNvSpPr/>
          <p:nvPr/>
        </p:nvSpPr>
        <p:spPr>
          <a:xfrm>
            <a:off x="6963722" y="4699963"/>
            <a:ext cx="515496" cy="457200"/>
          </a:xfrm>
          <a:custGeom>
            <a:avLst/>
            <a:gdLst>
              <a:gd name="connsiteX0" fmla="*/ 201170 w 515496"/>
              <a:gd name="connsiteY0" fmla="*/ 190310 h 457200"/>
              <a:gd name="connsiteX1" fmla="*/ 201170 w 515496"/>
              <a:gd name="connsiteY1" fmla="*/ 272606 h 457200"/>
              <a:gd name="connsiteX2" fmla="*/ 261749 w 515496"/>
              <a:gd name="connsiteY2" fmla="*/ 231458 h 457200"/>
              <a:gd name="connsiteX3" fmla="*/ 174881 w 515496"/>
              <a:gd name="connsiteY3" fmla="*/ 140018 h 457200"/>
              <a:gd name="connsiteX4" fmla="*/ 308612 w 515496"/>
              <a:gd name="connsiteY4" fmla="*/ 231458 h 457200"/>
              <a:gd name="connsiteX5" fmla="*/ 174881 w 515496"/>
              <a:gd name="connsiteY5" fmla="*/ 322898 h 457200"/>
              <a:gd name="connsiteX6" fmla="*/ 385193 w 515496"/>
              <a:gd name="connsiteY6" fmla="*/ 54293 h 457200"/>
              <a:gd name="connsiteX7" fmla="*/ 363476 w 515496"/>
              <a:gd name="connsiteY7" fmla="*/ 76010 h 457200"/>
              <a:gd name="connsiteX8" fmla="*/ 363442 w 515496"/>
              <a:gd name="connsiteY8" fmla="*/ 77188 h 457200"/>
              <a:gd name="connsiteX9" fmla="*/ 385193 w 515496"/>
              <a:gd name="connsiteY9" fmla="*/ 98870 h 457200"/>
              <a:gd name="connsiteX10" fmla="*/ 386370 w 515496"/>
              <a:gd name="connsiteY10" fmla="*/ 98836 h 457200"/>
              <a:gd name="connsiteX11" fmla="*/ 406910 w 515496"/>
              <a:gd name="connsiteY11" fmla="*/ 76010 h 457200"/>
              <a:gd name="connsiteX12" fmla="*/ 385193 w 515496"/>
              <a:gd name="connsiteY12" fmla="*/ 54293 h 457200"/>
              <a:gd name="connsiteX13" fmla="*/ 229173 w 515496"/>
              <a:gd name="connsiteY13" fmla="*/ 1 h 457200"/>
              <a:gd name="connsiteX14" fmla="*/ 305964 w 515496"/>
              <a:gd name="connsiteY14" fmla="*/ 13493 h 457200"/>
              <a:gd name="connsiteX15" fmla="*/ 352616 w 515496"/>
              <a:gd name="connsiteY15" fmla="*/ 39994 h 457200"/>
              <a:gd name="connsiteX16" fmla="*/ 365979 w 515496"/>
              <a:gd name="connsiteY16" fmla="*/ 31424 h 457200"/>
              <a:gd name="connsiteX17" fmla="*/ 385193 w 515496"/>
              <a:gd name="connsiteY17" fmla="*/ 28004 h 457200"/>
              <a:gd name="connsiteX18" fmla="*/ 433199 w 515496"/>
              <a:gd name="connsiteY18" fmla="*/ 76010 h 457200"/>
              <a:gd name="connsiteX19" fmla="*/ 433199 w 515496"/>
              <a:gd name="connsiteY19" fmla="*/ 78273 h 457200"/>
              <a:gd name="connsiteX20" fmla="*/ 382930 w 515496"/>
              <a:gd name="connsiteY20" fmla="*/ 126279 h 457200"/>
              <a:gd name="connsiteX21" fmla="*/ 334924 w 515496"/>
              <a:gd name="connsiteY21" fmla="*/ 76010 h 457200"/>
              <a:gd name="connsiteX22" fmla="*/ 340699 w 515496"/>
              <a:gd name="connsiteY22" fmla="*/ 62931 h 457200"/>
              <a:gd name="connsiteX23" fmla="*/ 294373 w 515496"/>
              <a:gd name="connsiteY23" fmla="*/ 34849 h 457200"/>
              <a:gd name="connsiteX24" fmla="*/ 222887 w 515496"/>
              <a:gd name="connsiteY24" fmla="*/ 21146 h 457200"/>
              <a:gd name="connsiteX25" fmla="*/ 13717 w 515496"/>
              <a:gd name="connsiteY25" fmla="*/ 228029 h 457200"/>
              <a:gd name="connsiteX26" fmla="*/ 220600 w 515496"/>
              <a:gd name="connsiteY26" fmla="*/ 437186 h 457200"/>
              <a:gd name="connsiteX27" fmla="*/ 425314 w 515496"/>
              <a:gd name="connsiteY27" fmla="*/ 272215 h 457200"/>
              <a:gd name="connsiteX28" fmla="*/ 428259 w 515496"/>
              <a:gd name="connsiteY28" fmla="*/ 244519 h 457200"/>
              <a:gd name="connsiteX29" fmla="*/ 389765 w 515496"/>
              <a:gd name="connsiteY29" fmla="*/ 280607 h 457200"/>
              <a:gd name="connsiteX30" fmla="*/ 371477 w 515496"/>
              <a:gd name="connsiteY30" fmla="*/ 261176 h 457200"/>
              <a:gd name="connsiteX31" fmla="*/ 445772 w 515496"/>
              <a:gd name="connsiteY31" fmla="*/ 191453 h 457200"/>
              <a:gd name="connsiteX32" fmla="*/ 515496 w 515496"/>
              <a:gd name="connsiteY32" fmla="*/ 264605 h 457200"/>
              <a:gd name="connsiteX33" fmla="*/ 496065 w 515496"/>
              <a:gd name="connsiteY33" fmla="*/ 282893 h 457200"/>
              <a:gd name="connsiteX34" fmla="*/ 455978 w 515496"/>
              <a:gd name="connsiteY34" fmla="*/ 241025 h 457200"/>
              <a:gd name="connsiteX35" fmla="*/ 452445 w 515496"/>
              <a:gd name="connsiteY35" fmla="*/ 275233 h 457200"/>
              <a:gd name="connsiteX36" fmla="*/ 228030 w 515496"/>
              <a:gd name="connsiteY36" fmla="*/ 457200 h 457200"/>
              <a:gd name="connsiteX37" fmla="*/ 1 w 515496"/>
              <a:gd name="connsiteY37" fmla="*/ 228041 h 457200"/>
              <a:gd name="connsiteX38" fmla="*/ 229173 w 515496"/>
              <a:gd name="connsiteY38" fmla="*/ 1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15496" h="457200">
                <a:moveTo>
                  <a:pt x="201170" y="190310"/>
                </a:moveTo>
                <a:lnTo>
                  <a:pt x="201170" y="272606"/>
                </a:lnTo>
                <a:lnTo>
                  <a:pt x="261749" y="231458"/>
                </a:lnTo>
                <a:close/>
                <a:moveTo>
                  <a:pt x="174881" y="140018"/>
                </a:moveTo>
                <a:lnTo>
                  <a:pt x="308612" y="231458"/>
                </a:lnTo>
                <a:lnTo>
                  <a:pt x="174881" y="322898"/>
                </a:lnTo>
                <a:close/>
                <a:moveTo>
                  <a:pt x="385193" y="54293"/>
                </a:moveTo>
                <a:cubicBezTo>
                  <a:pt x="373203" y="54293"/>
                  <a:pt x="363476" y="64020"/>
                  <a:pt x="363476" y="76010"/>
                </a:cubicBezTo>
                <a:cubicBezTo>
                  <a:pt x="363453" y="76399"/>
                  <a:pt x="363442" y="76788"/>
                  <a:pt x="363442" y="77188"/>
                </a:cubicBezTo>
                <a:cubicBezTo>
                  <a:pt x="363464" y="89178"/>
                  <a:pt x="373203" y="98882"/>
                  <a:pt x="385193" y="98870"/>
                </a:cubicBezTo>
                <a:cubicBezTo>
                  <a:pt x="385582" y="98870"/>
                  <a:pt x="385981" y="98859"/>
                  <a:pt x="386370" y="98836"/>
                </a:cubicBezTo>
                <a:cubicBezTo>
                  <a:pt x="398349" y="98207"/>
                  <a:pt x="407539" y="87989"/>
                  <a:pt x="406910" y="76010"/>
                </a:cubicBezTo>
                <a:cubicBezTo>
                  <a:pt x="406910" y="64020"/>
                  <a:pt x="397183" y="54293"/>
                  <a:pt x="385193" y="54293"/>
                </a:cubicBezTo>
                <a:close/>
                <a:moveTo>
                  <a:pt x="229173" y="1"/>
                </a:moveTo>
                <a:cubicBezTo>
                  <a:pt x="255548" y="70"/>
                  <a:pt x="281505" y="4696"/>
                  <a:pt x="305964" y="13493"/>
                </a:cubicBezTo>
                <a:lnTo>
                  <a:pt x="352616" y="39994"/>
                </a:lnTo>
                <a:lnTo>
                  <a:pt x="365979" y="31424"/>
                </a:lnTo>
                <a:cubicBezTo>
                  <a:pt x="371915" y="29073"/>
                  <a:pt x="378409" y="27847"/>
                  <a:pt x="385193" y="28004"/>
                </a:cubicBezTo>
                <a:cubicBezTo>
                  <a:pt x="411711" y="28004"/>
                  <a:pt x="433199" y="49493"/>
                  <a:pt x="433199" y="76010"/>
                </a:cubicBezTo>
                <a:cubicBezTo>
                  <a:pt x="433221" y="76765"/>
                  <a:pt x="433221" y="77519"/>
                  <a:pt x="433199" y="78273"/>
                </a:cubicBezTo>
                <a:cubicBezTo>
                  <a:pt x="432570" y="105408"/>
                  <a:pt x="410064" y="126897"/>
                  <a:pt x="382930" y="126279"/>
                </a:cubicBezTo>
                <a:cubicBezTo>
                  <a:pt x="355795" y="125651"/>
                  <a:pt x="334307" y="103145"/>
                  <a:pt x="334924" y="76010"/>
                </a:cubicBezTo>
                <a:lnTo>
                  <a:pt x="340699" y="62931"/>
                </a:lnTo>
                <a:lnTo>
                  <a:pt x="294373" y="34849"/>
                </a:lnTo>
                <a:cubicBezTo>
                  <a:pt x="271724" y="26138"/>
                  <a:pt x="247536" y="21432"/>
                  <a:pt x="222887" y="21146"/>
                </a:cubicBezTo>
                <a:cubicBezTo>
                  <a:pt x="108003" y="20518"/>
                  <a:pt x="14357" y="113135"/>
                  <a:pt x="13717" y="228029"/>
                </a:cubicBezTo>
                <a:cubicBezTo>
                  <a:pt x="13088" y="342912"/>
                  <a:pt x="105718" y="436558"/>
                  <a:pt x="220600" y="437186"/>
                </a:cubicBezTo>
                <a:cubicBezTo>
                  <a:pt x="321123" y="437747"/>
                  <a:pt x="405396" y="366898"/>
                  <a:pt x="425314" y="272215"/>
                </a:cubicBezTo>
                <a:lnTo>
                  <a:pt x="428259" y="244519"/>
                </a:lnTo>
                <a:lnTo>
                  <a:pt x="389765" y="280607"/>
                </a:lnTo>
                <a:lnTo>
                  <a:pt x="371477" y="261176"/>
                </a:lnTo>
                <a:lnTo>
                  <a:pt x="445772" y="191453"/>
                </a:lnTo>
                <a:lnTo>
                  <a:pt x="515496" y="264605"/>
                </a:lnTo>
                <a:lnTo>
                  <a:pt x="496065" y="282893"/>
                </a:lnTo>
                <a:lnTo>
                  <a:pt x="455978" y="241025"/>
                </a:lnTo>
                <a:lnTo>
                  <a:pt x="452445" y="275233"/>
                </a:lnTo>
                <a:cubicBezTo>
                  <a:pt x="430872" y="379351"/>
                  <a:pt x="338504" y="457480"/>
                  <a:pt x="228030" y="457200"/>
                </a:cubicBezTo>
                <a:cubicBezTo>
                  <a:pt x="101785" y="456892"/>
                  <a:pt x="-308" y="354285"/>
                  <a:pt x="1" y="228041"/>
                </a:cubicBezTo>
                <a:cubicBezTo>
                  <a:pt x="321" y="101785"/>
                  <a:pt x="102917" y="-308"/>
                  <a:pt x="229173" y="1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19">
            <a:extLst>
              <a:ext uri="{FF2B5EF4-FFF2-40B4-BE49-F238E27FC236}">
                <a16:creationId xmlns:a16="http://schemas.microsoft.com/office/drawing/2014/main" id="{2AD2ABBD-0F8B-546D-758E-4FFED7134D89}"/>
              </a:ext>
            </a:extLst>
          </p:cNvPr>
          <p:cNvSpPr/>
          <p:nvPr/>
        </p:nvSpPr>
        <p:spPr>
          <a:xfrm>
            <a:off x="1314798" y="4705678"/>
            <a:ext cx="548725" cy="445770"/>
          </a:xfrm>
          <a:custGeom>
            <a:avLst/>
            <a:gdLst>
              <a:gd name="connsiteX0" fmla="*/ 208304 w 548725"/>
              <a:gd name="connsiteY0" fmla="*/ 31782 h 445770"/>
              <a:gd name="connsiteX1" fmla="*/ 213211 w 548725"/>
              <a:gd name="connsiteY1" fmla="*/ 396877 h 445770"/>
              <a:gd name="connsiteX2" fmla="*/ 283464 w 548725"/>
              <a:gd name="connsiteY2" fmla="*/ 357759 h 445770"/>
              <a:gd name="connsiteX3" fmla="*/ 344043 w 548725"/>
              <a:gd name="connsiteY3" fmla="*/ 243459 h 445770"/>
              <a:gd name="connsiteX4" fmla="*/ 344043 w 548725"/>
              <a:gd name="connsiteY4" fmla="*/ 234576 h 445770"/>
              <a:gd name="connsiteX5" fmla="*/ 298628 w 548725"/>
              <a:gd name="connsiteY5" fmla="*/ 239326 h 445770"/>
              <a:gd name="connsiteX6" fmla="*/ 295894 w 548725"/>
              <a:gd name="connsiteY6" fmla="*/ 213179 h 445770"/>
              <a:gd name="connsiteX7" fmla="*/ 344043 w 548725"/>
              <a:gd name="connsiteY7" fmla="*/ 208144 h 445770"/>
              <a:gd name="connsiteX8" fmla="*/ 344043 w 548725"/>
              <a:gd name="connsiteY8" fmla="*/ 142446 h 445770"/>
              <a:gd name="connsiteX9" fmla="*/ 268357 w 548725"/>
              <a:gd name="connsiteY9" fmla="*/ 170609 h 445770"/>
              <a:gd name="connsiteX10" fmla="*/ 259189 w 548725"/>
              <a:gd name="connsiteY10" fmla="*/ 145970 h 445770"/>
              <a:gd name="connsiteX11" fmla="*/ 344043 w 548725"/>
              <a:gd name="connsiteY11" fmla="*/ 114397 h 445770"/>
              <a:gd name="connsiteX12" fmla="*/ 344043 w 548725"/>
              <a:gd name="connsiteY12" fmla="*/ 64008 h 445770"/>
              <a:gd name="connsiteX13" fmla="*/ 181949 w 548725"/>
              <a:gd name="connsiteY13" fmla="*/ 27053 h 445770"/>
              <a:gd name="connsiteX14" fmla="*/ 26289 w 548725"/>
              <a:gd name="connsiteY14" fmla="*/ 64008 h 445770"/>
              <a:gd name="connsiteX15" fmla="*/ 26289 w 548725"/>
              <a:gd name="connsiteY15" fmla="*/ 243459 h 445770"/>
              <a:gd name="connsiteX16" fmla="*/ 86868 w 548725"/>
              <a:gd name="connsiteY16" fmla="*/ 357759 h 445770"/>
              <a:gd name="connsiteX17" fmla="*/ 185167 w 548725"/>
              <a:gd name="connsiteY17" fmla="*/ 412493 h 445770"/>
              <a:gd name="connsiteX18" fmla="*/ 187115 w 548725"/>
              <a:gd name="connsiteY18" fmla="*/ 411408 h 445770"/>
              <a:gd name="connsiteX19" fmla="*/ 185166 w 548725"/>
              <a:gd name="connsiteY19" fmla="*/ 0 h 445770"/>
              <a:gd name="connsiteX20" fmla="*/ 185167 w 548725"/>
              <a:gd name="connsiteY20" fmla="*/ 0 h 445770"/>
              <a:gd name="connsiteX21" fmla="*/ 185167 w 548725"/>
              <a:gd name="connsiteY21" fmla="*/ 0 h 445770"/>
              <a:gd name="connsiteX22" fmla="*/ 185167 w 548725"/>
              <a:gd name="connsiteY22" fmla="*/ 0 h 445770"/>
              <a:gd name="connsiteX23" fmla="*/ 370333 w 548725"/>
              <a:gd name="connsiteY23" fmla="*/ 37719 h 445770"/>
              <a:gd name="connsiteX24" fmla="*/ 370333 w 548725"/>
              <a:gd name="connsiteY24" fmla="*/ 104614 h 445770"/>
              <a:gd name="connsiteX25" fmla="*/ 442005 w 548725"/>
              <a:gd name="connsiteY25" fmla="*/ 77946 h 445770"/>
              <a:gd name="connsiteX26" fmla="*/ 446914 w 548725"/>
              <a:gd name="connsiteY26" fmla="*/ 51435 h 445770"/>
              <a:gd name="connsiteX27" fmla="*/ 477775 w 548725"/>
              <a:gd name="connsiteY27" fmla="*/ 41148 h 445770"/>
              <a:gd name="connsiteX28" fmla="*/ 472910 w 548725"/>
              <a:gd name="connsiteY28" fmla="*/ 66446 h 445770"/>
              <a:gd name="connsiteX29" fmla="*/ 495935 w 548725"/>
              <a:gd name="connsiteY29" fmla="*/ 57878 h 445770"/>
              <a:gd name="connsiteX30" fmla="*/ 505103 w 548725"/>
              <a:gd name="connsiteY30" fmla="*/ 82517 h 445770"/>
              <a:gd name="connsiteX31" fmla="*/ 479612 w 548725"/>
              <a:gd name="connsiteY31" fmla="*/ 92002 h 445770"/>
              <a:gd name="connsiteX32" fmla="*/ 502921 w 548725"/>
              <a:gd name="connsiteY32" fmla="*/ 110871 h 445770"/>
              <a:gd name="connsiteX33" fmla="*/ 472060 w 548725"/>
              <a:gd name="connsiteY33" fmla="*/ 121158 h 445770"/>
              <a:gd name="connsiteX34" fmla="*/ 448827 w 548725"/>
              <a:gd name="connsiteY34" fmla="*/ 103457 h 445770"/>
              <a:gd name="connsiteX35" fmla="*/ 370333 w 548725"/>
              <a:gd name="connsiteY35" fmla="*/ 132664 h 445770"/>
              <a:gd name="connsiteX36" fmla="*/ 370333 w 548725"/>
              <a:gd name="connsiteY36" fmla="*/ 205395 h 445770"/>
              <a:gd name="connsiteX37" fmla="*/ 488634 w 548725"/>
              <a:gd name="connsiteY37" fmla="*/ 193024 h 445770"/>
              <a:gd name="connsiteX38" fmla="*/ 500635 w 548725"/>
              <a:gd name="connsiteY38" fmla="*/ 168021 h 445770"/>
              <a:gd name="connsiteX39" fmla="*/ 532639 w 548725"/>
              <a:gd name="connsiteY39" fmla="*/ 165735 h 445770"/>
              <a:gd name="connsiteX40" fmla="*/ 520670 w 548725"/>
              <a:gd name="connsiteY40" fmla="*/ 189674 h 445770"/>
              <a:gd name="connsiteX41" fmla="*/ 545991 w 548725"/>
              <a:gd name="connsiteY41" fmla="*/ 187026 h 445770"/>
              <a:gd name="connsiteX42" fmla="*/ 548725 w 548725"/>
              <a:gd name="connsiteY42" fmla="*/ 213172 h 445770"/>
              <a:gd name="connsiteX43" fmla="*/ 522031 w 548725"/>
              <a:gd name="connsiteY43" fmla="*/ 215963 h 445770"/>
              <a:gd name="connsiteX44" fmla="*/ 539497 w 548725"/>
              <a:gd name="connsiteY44" fmla="*/ 238887 h 445770"/>
              <a:gd name="connsiteX45" fmla="*/ 507493 w 548725"/>
              <a:gd name="connsiteY45" fmla="*/ 242316 h 445770"/>
              <a:gd name="connsiteX46" fmla="*/ 489969 w 548725"/>
              <a:gd name="connsiteY46" fmla="*/ 219316 h 445770"/>
              <a:gd name="connsiteX47" fmla="*/ 370333 w 548725"/>
              <a:gd name="connsiteY47" fmla="*/ 231827 h 445770"/>
              <a:gd name="connsiteX48" fmla="*/ 370333 w 548725"/>
              <a:gd name="connsiteY48" fmla="*/ 243459 h 445770"/>
              <a:gd name="connsiteX49" fmla="*/ 297180 w 548725"/>
              <a:gd name="connsiteY49" fmla="*/ 376047 h 445770"/>
              <a:gd name="connsiteX50" fmla="*/ 187453 w 548725"/>
              <a:gd name="connsiteY50" fmla="*/ 442981 h 445770"/>
              <a:gd name="connsiteX51" fmla="*/ 187453 w 548725"/>
              <a:gd name="connsiteY51" fmla="*/ 445770 h 445770"/>
              <a:gd name="connsiteX52" fmla="*/ 185167 w 548725"/>
              <a:gd name="connsiteY52" fmla="*/ 444375 h 445770"/>
              <a:gd name="connsiteX53" fmla="*/ 182880 w 548725"/>
              <a:gd name="connsiteY53" fmla="*/ 445770 h 445770"/>
              <a:gd name="connsiteX54" fmla="*/ 182880 w 548725"/>
              <a:gd name="connsiteY54" fmla="*/ 442981 h 445770"/>
              <a:gd name="connsiteX55" fmla="*/ 73152 w 548725"/>
              <a:gd name="connsiteY55" fmla="*/ 376047 h 445770"/>
              <a:gd name="connsiteX56" fmla="*/ 0 w 548725"/>
              <a:gd name="connsiteY56" fmla="*/ 243459 h 445770"/>
              <a:gd name="connsiteX57" fmla="*/ 0 w 548725"/>
              <a:gd name="connsiteY57" fmla="*/ 37719 h 445770"/>
              <a:gd name="connsiteX58" fmla="*/ 185166 w 548725"/>
              <a:gd name="connsiteY58" fmla="*/ 0 h 445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48725" h="445770">
                <a:moveTo>
                  <a:pt x="208304" y="31782"/>
                </a:moveTo>
                <a:lnTo>
                  <a:pt x="213211" y="396877"/>
                </a:lnTo>
                <a:lnTo>
                  <a:pt x="283464" y="357759"/>
                </a:lnTo>
                <a:cubicBezTo>
                  <a:pt x="322480" y="333081"/>
                  <a:pt x="345524" y="289602"/>
                  <a:pt x="344043" y="243459"/>
                </a:cubicBezTo>
                <a:lnTo>
                  <a:pt x="344043" y="234576"/>
                </a:lnTo>
                <a:lnTo>
                  <a:pt x="298628" y="239326"/>
                </a:lnTo>
                <a:lnTo>
                  <a:pt x="295894" y="213179"/>
                </a:lnTo>
                <a:lnTo>
                  <a:pt x="344043" y="208144"/>
                </a:lnTo>
                <a:lnTo>
                  <a:pt x="344043" y="142446"/>
                </a:lnTo>
                <a:lnTo>
                  <a:pt x="268357" y="170609"/>
                </a:lnTo>
                <a:lnTo>
                  <a:pt x="259189" y="145970"/>
                </a:lnTo>
                <a:lnTo>
                  <a:pt x="344043" y="114397"/>
                </a:lnTo>
                <a:lnTo>
                  <a:pt x="344043" y="64008"/>
                </a:lnTo>
                <a:close/>
                <a:moveTo>
                  <a:pt x="181949" y="27053"/>
                </a:moveTo>
                <a:lnTo>
                  <a:pt x="26289" y="64008"/>
                </a:lnTo>
                <a:lnTo>
                  <a:pt x="26289" y="243459"/>
                </a:lnTo>
                <a:cubicBezTo>
                  <a:pt x="24809" y="289602"/>
                  <a:pt x="47853" y="333081"/>
                  <a:pt x="86868" y="357759"/>
                </a:cubicBezTo>
                <a:lnTo>
                  <a:pt x="185167" y="412493"/>
                </a:lnTo>
                <a:lnTo>
                  <a:pt x="187115" y="411408"/>
                </a:lnTo>
                <a:close/>
                <a:moveTo>
                  <a:pt x="185166" y="0"/>
                </a:moveTo>
                <a:lnTo>
                  <a:pt x="185167" y="0"/>
                </a:lnTo>
                <a:lnTo>
                  <a:pt x="185167" y="0"/>
                </a:lnTo>
                <a:lnTo>
                  <a:pt x="185167" y="0"/>
                </a:lnTo>
                <a:lnTo>
                  <a:pt x="370333" y="37719"/>
                </a:lnTo>
                <a:lnTo>
                  <a:pt x="370333" y="104614"/>
                </a:lnTo>
                <a:lnTo>
                  <a:pt x="442005" y="77946"/>
                </a:lnTo>
                <a:lnTo>
                  <a:pt x="446914" y="51435"/>
                </a:lnTo>
                <a:lnTo>
                  <a:pt x="477775" y="41148"/>
                </a:lnTo>
                <a:lnTo>
                  <a:pt x="472910" y="66446"/>
                </a:lnTo>
                <a:lnTo>
                  <a:pt x="495935" y="57878"/>
                </a:lnTo>
                <a:lnTo>
                  <a:pt x="505103" y="82517"/>
                </a:lnTo>
                <a:lnTo>
                  <a:pt x="479612" y="92002"/>
                </a:lnTo>
                <a:lnTo>
                  <a:pt x="502921" y="110871"/>
                </a:lnTo>
                <a:lnTo>
                  <a:pt x="472060" y="121158"/>
                </a:lnTo>
                <a:lnTo>
                  <a:pt x="448827" y="103457"/>
                </a:lnTo>
                <a:lnTo>
                  <a:pt x="370333" y="132664"/>
                </a:lnTo>
                <a:lnTo>
                  <a:pt x="370333" y="205395"/>
                </a:lnTo>
                <a:lnTo>
                  <a:pt x="488634" y="193024"/>
                </a:lnTo>
                <a:lnTo>
                  <a:pt x="500635" y="168021"/>
                </a:lnTo>
                <a:lnTo>
                  <a:pt x="532639" y="165735"/>
                </a:lnTo>
                <a:lnTo>
                  <a:pt x="520670" y="189674"/>
                </a:lnTo>
                <a:lnTo>
                  <a:pt x="545991" y="187026"/>
                </a:lnTo>
                <a:lnTo>
                  <a:pt x="548725" y="213172"/>
                </a:lnTo>
                <a:lnTo>
                  <a:pt x="522031" y="215963"/>
                </a:lnTo>
                <a:lnTo>
                  <a:pt x="539497" y="238887"/>
                </a:lnTo>
                <a:lnTo>
                  <a:pt x="507493" y="242316"/>
                </a:lnTo>
                <a:lnTo>
                  <a:pt x="489969" y="219316"/>
                </a:lnTo>
                <a:lnTo>
                  <a:pt x="370333" y="231827"/>
                </a:lnTo>
                <a:lnTo>
                  <a:pt x="370333" y="243459"/>
                </a:lnTo>
                <a:cubicBezTo>
                  <a:pt x="370360" y="297294"/>
                  <a:pt x="342734" y="347357"/>
                  <a:pt x="297180" y="376047"/>
                </a:cubicBezTo>
                <a:lnTo>
                  <a:pt x="187453" y="442981"/>
                </a:lnTo>
                <a:lnTo>
                  <a:pt x="187453" y="445770"/>
                </a:lnTo>
                <a:lnTo>
                  <a:pt x="185167" y="444375"/>
                </a:lnTo>
                <a:lnTo>
                  <a:pt x="182880" y="445770"/>
                </a:lnTo>
                <a:lnTo>
                  <a:pt x="182880" y="442981"/>
                </a:lnTo>
                <a:lnTo>
                  <a:pt x="73152" y="376047"/>
                </a:lnTo>
                <a:cubicBezTo>
                  <a:pt x="27599" y="347357"/>
                  <a:pt x="-27" y="297294"/>
                  <a:pt x="0" y="243459"/>
                </a:cubicBezTo>
                <a:lnTo>
                  <a:pt x="0" y="37719"/>
                </a:lnTo>
                <a:lnTo>
                  <a:pt x="185166" y="0"/>
                </a:ln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20">
            <a:extLst>
              <a:ext uri="{FF2B5EF4-FFF2-40B4-BE49-F238E27FC236}">
                <a16:creationId xmlns:a16="http://schemas.microsoft.com/office/drawing/2014/main" id="{DEF1E5E4-AE26-A5CB-FC64-F092FE1FDD8E}"/>
              </a:ext>
            </a:extLst>
          </p:cNvPr>
          <p:cNvSpPr/>
          <p:nvPr/>
        </p:nvSpPr>
        <p:spPr>
          <a:xfrm>
            <a:off x="1191221" y="2550323"/>
            <a:ext cx="567278" cy="464583"/>
          </a:xfrm>
          <a:custGeom>
            <a:avLst/>
            <a:gdLst>
              <a:gd name="connsiteX0" fmla="*/ 96099 w 567278"/>
              <a:gd name="connsiteY0" fmla="*/ 414878 h 464583"/>
              <a:gd name="connsiteX1" fmla="*/ 115344 w 567278"/>
              <a:gd name="connsiteY1" fmla="*/ 432787 h 464583"/>
              <a:gd name="connsiteX2" fmla="*/ 85756 w 567278"/>
              <a:gd name="connsiteY2" fmla="*/ 464583 h 464583"/>
              <a:gd name="connsiteX3" fmla="*/ 66510 w 567278"/>
              <a:gd name="connsiteY3" fmla="*/ 446674 h 464583"/>
              <a:gd name="connsiteX4" fmla="*/ 305205 w 567278"/>
              <a:gd name="connsiteY4" fmla="*/ 369116 h 464583"/>
              <a:gd name="connsiteX5" fmla="*/ 306523 w 567278"/>
              <a:gd name="connsiteY5" fmla="*/ 373462 h 464583"/>
              <a:gd name="connsiteX6" fmla="*/ 328214 w 567278"/>
              <a:gd name="connsiteY6" fmla="*/ 389686 h 464583"/>
              <a:gd name="connsiteX7" fmla="*/ 361381 w 567278"/>
              <a:gd name="connsiteY7" fmla="*/ 387440 h 464583"/>
              <a:gd name="connsiteX8" fmla="*/ 368089 w 567278"/>
              <a:gd name="connsiteY8" fmla="*/ 379757 h 464583"/>
              <a:gd name="connsiteX9" fmla="*/ 43406 w 567278"/>
              <a:gd name="connsiteY9" fmla="*/ 300143 h 464583"/>
              <a:gd name="connsiteX10" fmla="*/ 44360 w 567278"/>
              <a:gd name="connsiteY10" fmla="*/ 326415 h 464583"/>
              <a:gd name="connsiteX11" fmla="*/ 954 w 567278"/>
              <a:gd name="connsiteY11" fmla="*/ 327991 h 464583"/>
              <a:gd name="connsiteX12" fmla="*/ 0 w 567278"/>
              <a:gd name="connsiteY12" fmla="*/ 301720 h 464583"/>
              <a:gd name="connsiteX13" fmla="*/ 77876 w 567278"/>
              <a:gd name="connsiteY13" fmla="*/ 154290 h 464583"/>
              <a:gd name="connsiteX14" fmla="*/ 109673 w 567278"/>
              <a:gd name="connsiteY14" fmla="*/ 183878 h 464583"/>
              <a:gd name="connsiteX15" fmla="*/ 91764 w 567278"/>
              <a:gd name="connsiteY15" fmla="*/ 203124 h 464583"/>
              <a:gd name="connsiteX16" fmla="*/ 59967 w 567278"/>
              <a:gd name="connsiteY16" fmla="*/ 173535 h 464583"/>
              <a:gd name="connsiteX17" fmla="*/ 497546 w 567278"/>
              <a:gd name="connsiteY17" fmla="*/ 97223 h 464583"/>
              <a:gd name="connsiteX18" fmla="*/ 461706 w 567278"/>
              <a:gd name="connsiteY18" fmla="*/ 147108 h 464583"/>
              <a:gd name="connsiteX19" fmla="*/ 497546 w 567278"/>
              <a:gd name="connsiteY19" fmla="*/ 182948 h 464583"/>
              <a:gd name="connsiteX20" fmla="*/ 547431 w 567278"/>
              <a:gd name="connsiteY20" fmla="*/ 147108 h 464583"/>
              <a:gd name="connsiteX21" fmla="*/ 511591 w 567278"/>
              <a:gd name="connsiteY21" fmla="*/ 97223 h 464583"/>
              <a:gd name="connsiteX22" fmla="*/ 497546 w 567278"/>
              <a:gd name="connsiteY22" fmla="*/ 97223 h 464583"/>
              <a:gd name="connsiteX23" fmla="*/ 497546 w 567278"/>
              <a:gd name="connsiteY23" fmla="*/ 72077 h 464583"/>
              <a:gd name="connsiteX24" fmla="*/ 567269 w 567278"/>
              <a:gd name="connsiteY24" fmla="*/ 141800 h 464583"/>
              <a:gd name="connsiteX25" fmla="*/ 499852 w 567278"/>
              <a:gd name="connsiteY25" fmla="*/ 211523 h 464583"/>
              <a:gd name="connsiteX26" fmla="*/ 497546 w 567278"/>
              <a:gd name="connsiteY26" fmla="*/ 211523 h 464583"/>
              <a:gd name="connsiteX27" fmla="*/ 427823 w 567278"/>
              <a:gd name="connsiteY27" fmla="*/ 141800 h 464583"/>
              <a:gd name="connsiteX28" fmla="*/ 497546 w 567278"/>
              <a:gd name="connsiteY28" fmla="*/ 72077 h 464583"/>
              <a:gd name="connsiteX29" fmla="*/ 379554 w 567278"/>
              <a:gd name="connsiteY29" fmla="*/ 141 h 464583"/>
              <a:gd name="connsiteX30" fmla="*/ 418655 w 567278"/>
              <a:gd name="connsiteY30" fmla="*/ 10287 h 464583"/>
              <a:gd name="connsiteX31" fmla="*/ 428966 w 567278"/>
              <a:gd name="connsiteY31" fmla="*/ 16070 h 464583"/>
              <a:gd name="connsiteX32" fmla="*/ 449540 w 567278"/>
              <a:gd name="connsiteY32" fmla="*/ 28643 h 464583"/>
              <a:gd name="connsiteX33" fmla="*/ 435824 w 567278"/>
              <a:gd name="connsiteY33" fmla="*/ 57218 h 464583"/>
              <a:gd name="connsiteX34" fmla="*/ 415250 w 567278"/>
              <a:gd name="connsiteY34" fmla="*/ 44645 h 464583"/>
              <a:gd name="connsiteX35" fmla="*/ 352385 w 567278"/>
              <a:gd name="connsiteY35" fmla="*/ 37787 h 464583"/>
              <a:gd name="connsiteX36" fmla="*/ 306665 w 567278"/>
              <a:gd name="connsiteY36" fmla="*/ 80078 h 464583"/>
              <a:gd name="connsiteX37" fmla="*/ 260944 w 567278"/>
              <a:gd name="connsiteY37" fmla="*/ 194378 h 464583"/>
              <a:gd name="connsiteX38" fmla="*/ 230083 w 567278"/>
              <a:gd name="connsiteY38" fmla="*/ 245813 h 464583"/>
              <a:gd name="connsiteX39" fmla="*/ 166075 w 567278"/>
              <a:gd name="connsiteY39" fmla="*/ 328109 h 464583"/>
              <a:gd name="connsiteX40" fmla="*/ 272374 w 567278"/>
              <a:gd name="connsiteY40" fmla="*/ 346566 h 464583"/>
              <a:gd name="connsiteX41" fmla="*/ 272374 w 567278"/>
              <a:gd name="connsiteY41" fmla="*/ 341539 h 464583"/>
              <a:gd name="connsiteX42" fmla="*/ 272374 w 567278"/>
              <a:gd name="connsiteY42" fmla="*/ 340682 h 464583"/>
              <a:gd name="connsiteX43" fmla="*/ 298663 w 567278"/>
              <a:gd name="connsiteY43" fmla="*/ 340682 h 464583"/>
              <a:gd name="connsiteX44" fmla="*/ 298663 w 567278"/>
              <a:gd name="connsiteY44" fmla="*/ 347540 h 464583"/>
              <a:gd name="connsiteX45" fmla="*/ 299812 w 567278"/>
              <a:gd name="connsiteY45" fmla="*/ 351330 h 464583"/>
              <a:gd name="connsiteX46" fmla="*/ 380654 w 567278"/>
              <a:gd name="connsiteY46" fmla="*/ 365367 h 464583"/>
              <a:gd name="connsiteX47" fmla="*/ 383245 w 567278"/>
              <a:gd name="connsiteY47" fmla="*/ 362399 h 464583"/>
              <a:gd name="connsiteX48" fmla="*/ 383245 w 567278"/>
              <a:gd name="connsiteY48" fmla="*/ 355541 h 464583"/>
              <a:gd name="connsiteX49" fmla="*/ 409534 w 567278"/>
              <a:gd name="connsiteY49" fmla="*/ 360113 h 464583"/>
              <a:gd name="connsiteX50" fmla="*/ 409534 w 567278"/>
              <a:gd name="connsiteY50" fmla="*/ 370382 h 464583"/>
              <a:gd name="connsiteX51" fmla="*/ 521549 w 567278"/>
              <a:gd name="connsiteY51" fmla="*/ 389831 h 464583"/>
              <a:gd name="connsiteX52" fmla="*/ 476972 w 567278"/>
              <a:gd name="connsiteY52" fmla="*/ 275531 h 464583"/>
              <a:gd name="connsiteX53" fmla="*/ 497546 w 567278"/>
              <a:gd name="connsiteY53" fmla="*/ 253814 h 464583"/>
              <a:gd name="connsiteX54" fmla="*/ 562697 w 567278"/>
              <a:gd name="connsiteY54" fmla="*/ 412691 h 464583"/>
              <a:gd name="connsiteX55" fmla="*/ 404023 w 567278"/>
              <a:gd name="connsiteY55" fmla="*/ 385839 h 464583"/>
              <a:gd name="connsiteX56" fmla="*/ 399243 w 567278"/>
              <a:gd name="connsiteY56" fmla="*/ 397772 h 464583"/>
              <a:gd name="connsiteX57" fmla="*/ 329524 w 567278"/>
              <a:gd name="connsiteY57" fmla="*/ 427550 h 464583"/>
              <a:gd name="connsiteX58" fmla="*/ 273371 w 567278"/>
              <a:gd name="connsiteY58" fmla="*/ 375108 h 464583"/>
              <a:gd name="connsiteX59" fmla="*/ 272957 w 567278"/>
              <a:gd name="connsiteY59" fmla="*/ 363658 h 464583"/>
              <a:gd name="connsiteX60" fmla="*/ 116926 w 567278"/>
              <a:gd name="connsiteY60" fmla="*/ 337253 h 464583"/>
              <a:gd name="connsiteX61" fmla="*/ 209509 w 567278"/>
              <a:gd name="connsiteY61" fmla="*/ 222953 h 464583"/>
              <a:gd name="connsiteX62" fmla="*/ 235798 w 567278"/>
              <a:gd name="connsiteY62" fmla="*/ 171518 h 464583"/>
              <a:gd name="connsiteX63" fmla="*/ 282661 w 567278"/>
              <a:gd name="connsiteY63" fmla="*/ 57218 h 464583"/>
              <a:gd name="connsiteX64" fmla="*/ 379554 w 567278"/>
              <a:gd name="connsiteY64" fmla="*/ 141 h 464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67278" h="464583">
                <a:moveTo>
                  <a:pt x="96099" y="414878"/>
                </a:moveTo>
                <a:lnTo>
                  <a:pt x="115344" y="432787"/>
                </a:lnTo>
                <a:lnTo>
                  <a:pt x="85756" y="464583"/>
                </a:lnTo>
                <a:lnTo>
                  <a:pt x="66510" y="446674"/>
                </a:lnTo>
                <a:close/>
                <a:moveTo>
                  <a:pt x="305205" y="369116"/>
                </a:moveTo>
                <a:lnTo>
                  <a:pt x="306523" y="373462"/>
                </a:lnTo>
                <a:cubicBezTo>
                  <a:pt x="311713" y="380865"/>
                  <a:pt x="319209" y="386651"/>
                  <a:pt x="328214" y="389686"/>
                </a:cubicBezTo>
                <a:cubicBezTo>
                  <a:pt x="339580" y="393517"/>
                  <a:pt x="351422" y="392378"/>
                  <a:pt x="361381" y="387440"/>
                </a:cubicBezTo>
                <a:lnTo>
                  <a:pt x="368089" y="379757"/>
                </a:lnTo>
                <a:close/>
                <a:moveTo>
                  <a:pt x="43406" y="300143"/>
                </a:moveTo>
                <a:lnTo>
                  <a:pt x="44360" y="326415"/>
                </a:lnTo>
                <a:lnTo>
                  <a:pt x="954" y="327991"/>
                </a:lnTo>
                <a:lnTo>
                  <a:pt x="0" y="301720"/>
                </a:lnTo>
                <a:close/>
                <a:moveTo>
                  <a:pt x="77876" y="154290"/>
                </a:moveTo>
                <a:lnTo>
                  <a:pt x="109673" y="183878"/>
                </a:lnTo>
                <a:lnTo>
                  <a:pt x="91764" y="203124"/>
                </a:lnTo>
                <a:lnTo>
                  <a:pt x="59967" y="173535"/>
                </a:lnTo>
                <a:close/>
                <a:moveTo>
                  <a:pt x="497546" y="97223"/>
                </a:moveTo>
                <a:cubicBezTo>
                  <a:pt x="473873" y="101101"/>
                  <a:pt x="457828" y="123435"/>
                  <a:pt x="461706" y="147108"/>
                </a:cubicBezTo>
                <a:cubicBezTo>
                  <a:pt x="464721" y="165509"/>
                  <a:pt x="479145" y="179933"/>
                  <a:pt x="497546" y="182948"/>
                </a:cubicBezTo>
                <a:cubicBezTo>
                  <a:pt x="521219" y="186826"/>
                  <a:pt x="543553" y="170781"/>
                  <a:pt x="547431" y="147108"/>
                </a:cubicBezTo>
                <a:cubicBezTo>
                  <a:pt x="551310" y="123435"/>
                  <a:pt x="535264" y="101101"/>
                  <a:pt x="511591" y="97223"/>
                </a:cubicBezTo>
                <a:cubicBezTo>
                  <a:pt x="506941" y="96461"/>
                  <a:pt x="502197" y="96461"/>
                  <a:pt x="497546" y="97223"/>
                </a:cubicBezTo>
                <a:close/>
                <a:moveTo>
                  <a:pt x="497546" y="72077"/>
                </a:moveTo>
                <a:cubicBezTo>
                  <a:pt x="536053" y="72077"/>
                  <a:pt x="567269" y="103293"/>
                  <a:pt x="567269" y="141800"/>
                </a:cubicBezTo>
                <a:cubicBezTo>
                  <a:pt x="567906" y="179670"/>
                  <a:pt x="537722" y="210886"/>
                  <a:pt x="499852" y="211523"/>
                </a:cubicBezTo>
                <a:cubicBezTo>
                  <a:pt x="499084" y="211535"/>
                  <a:pt x="498314" y="211535"/>
                  <a:pt x="497546" y="211523"/>
                </a:cubicBezTo>
                <a:cubicBezTo>
                  <a:pt x="459040" y="211523"/>
                  <a:pt x="427823" y="180306"/>
                  <a:pt x="427823" y="141800"/>
                </a:cubicBezTo>
                <a:cubicBezTo>
                  <a:pt x="427823" y="103293"/>
                  <a:pt x="459040" y="72077"/>
                  <a:pt x="497546" y="72077"/>
                </a:cubicBezTo>
                <a:close/>
                <a:moveTo>
                  <a:pt x="379554" y="141"/>
                </a:moveTo>
                <a:cubicBezTo>
                  <a:pt x="392750" y="840"/>
                  <a:pt x="406027" y="4138"/>
                  <a:pt x="418655" y="10287"/>
                </a:cubicBezTo>
                <a:cubicBezTo>
                  <a:pt x="422202" y="12013"/>
                  <a:pt x="425644" y="13944"/>
                  <a:pt x="428966" y="16070"/>
                </a:cubicBezTo>
                <a:lnTo>
                  <a:pt x="449540" y="28643"/>
                </a:lnTo>
                <a:lnTo>
                  <a:pt x="435824" y="57218"/>
                </a:lnTo>
                <a:lnTo>
                  <a:pt x="415250" y="44645"/>
                </a:lnTo>
                <a:cubicBezTo>
                  <a:pt x="396261" y="33410"/>
                  <a:pt x="373350" y="30911"/>
                  <a:pt x="352385" y="37787"/>
                </a:cubicBezTo>
                <a:cubicBezTo>
                  <a:pt x="332258" y="45455"/>
                  <a:pt x="315875" y="60609"/>
                  <a:pt x="306665" y="80078"/>
                </a:cubicBezTo>
                <a:lnTo>
                  <a:pt x="260944" y="194378"/>
                </a:lnTo>
                <a:cubicBezTo>
                  <a:pt x="252882" y="212763"/>
                  <a:pt x="242511" y="230047"/>
                  <a:pt x="230083" y="245813"/>
                </a:cubicBezTo>
                <a:lnTo>
                  <a:pt x="166075" y="328109"/>
                </a:lnTo>
                <a:lnTo>
                  <a:pt x="272374" y="346566"/>
                </a:lnTo>
                <a:lnTo>
                  <a:pt x="272374" y="341539"/>
                </a:lnTo>
                <a:cubicBezTo>
                  <a:pt x="272374" y="340682"/>
                  <a:pt x="272374" y="340682"/>
                  <a:pt x="272374" y="340682"/>
                </a:cubicBezTo>
                <a:lnTo>
                  <a:pt x="298663" y="340682"/>
                </a:lnTo>
                <a:cubicBezTo>
                  <a:pt x="298167" y="342941"/>
                  <a:pt x="298167" y="345281"/>
                  <a:pt x="298663" y="347540"/>
                </a:cubicBezTo>
                <a:lnTo>
                  <a:pt x="299812" y="351330"/>
                </a:lnTo>
                <a:lnTo>
                  <a:pt x="380654" y="365367"/>
                </a:lnTo>
                <a:lnTo>
                  <a:pt x="383245" y="362399"/>
                </a:lnTo>
                <a:cubicBezTo>
                  <a:pt x="383780" y="360144"/>
                  <a:pt x="383780" y="357796"/>
                  <a:pt x="383245" y="355541"/>
                </a:cubicBezTo>
                <a:lnTo>
                  <a:pt x="409534" y="360113"/>
                </a:lnTo>
                <a:lnTo>
                  <a:pt x="409534" y="370382"/>
                </a:lnTo>
                <a:lnTo>
                  <a:pt x="521549" y="389831"/>
                </a:lnTo>
                <a:lnTo>
                  <a:pt x="476972" y="275531"/>
                </a:lnTo>
                <a:lnTo>
                  <a:pt x="497546" y="253814"/>
                </a:lnTo>
                <a:lnTo>
                  <a:pt x="562697" y="412691"/>
                </a:lnTo>
                <a:lnTo>
                  <a:pt x="404023" y="385839"/>
                </a:lnTo>
                <a:lnTo>
                  <a:pt x="399243" y="397772"/>
                </a:lnTo>
                <a:cubicBezTo>
                  <a:pt x="384556" y="420100"/>
                  <a:pt x="357464" y="432682"/>
                  <a:pt x="329524" y="427550"/>
                </a:cubicBezTo>
                <a:cubicBezTo>
                  <a:pt x="301164" y="422741"/>
                  <a:pt x="279711" y="401430"/>
                  <a:pt x="273371" y="375108"/>
                </a:cubicBezTo>
                <a:lnTo>
                  <a:pt x="272957" y="363658"/>
                </a:lnTo>
                <a:lnTo>
                  <a:pt x="116926" y="337253"/>
                </a:lnTo>
                <a:lnTo>
                  <a:pt x="209509" y="222953"/>
                </a:lnTo>
                <a:cubicBezTo>
                  <a:pt x="220412" y="206989"/>
                  <a:pt x="229246" y="189706"/>
                  <a:pt x="235798" y="171518"/>
                </a:cubicBezTo>
                <a:lnTo>
                  <a:pt x="282661" y="57218"/>
                </a:lnTo>
                <a:cubicBezTo>
                  <a:pt x="301107" y="19333"/>
                  <a:pt x="339966" y="-1957"/>
                  <a:pt x="379554" y="141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351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SHEJI-1">
            <a:extLst>
              <a:ext uri="{FF2B5EF4-FFF2-40B4-BE49-F238E27FC236}">
                <a16:creationId xmlns:a16="http://schemas.microsoft.com/office/drawing/2014/main" id="{A0E2B759-44AE-12D9-0EFE-D98D88922F1B}"/>
              </a:ext>
            </a:extLst>
          </p:cNvPr>
          <p:cNvSpPr/>
          <p:nvPr/>
        </p:nvSpPr>
        <p:spPr>
          <a:xfrm>
            <a:off x="7486650" y="0"/>
            <a:ext cx="4705350" cy="6858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2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3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5">
            <a:extLst>
              <a:ext uri="{FF2B5EF4-FFF2-40B4-BE49-F238E27FC236}">
                <a16:creationId xmlns:a16="http://schemas.microsoft.com/office/drawing/2014/main" id="{80795E2E-A21E-6104-2886-A2B027CD2AB7}"/>
              </a:ext>
            </a:extLst>
          </p:cNvPr>
          <p:cNvSpPr txBox="1"/>
          <p:nvPr/>
        </p:nvSpPr>
        <p:spPr>
          <a:xfrm>
            <a:off x="504575" y="85318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2" name="iSHEJI-6">
            <a:extLst>
              <a:ext uri="{FF2B5EF4-FFF2-40B4-BE49-F238E27FC236}">
                <a16:creationId xmlns:a16="http://schemas.microsoft.com/office/drawing/2014/main" id="{1D49B0C4-4C9E-6FAF-B819-783922A1C276}"/>
              </a:ext>
            </a:extLst>
          </p:cNvPr>
          <p:cNvSpPr/>
          <p:nvPr/>
        </p:nvSpPr>
        <p:spPr>
          <a:xfrm>
            <a:off x="742950" y="1730252"/>
            <a:ext cx="1428750" cy="14287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7">
            <a:extLst>
              <a:ext uri="{FF2B5EF4-FFF2-40B4-BE49-F238E27FC236}">
                <a16:creationId xmlns:a16="http://schemas.microsoft.com/office/drawing/2014/main" id="{00F77E48-A2DC-1FFB-57E0-CAD54E5D67AC}"/>
              </a:ext>
            </a:extLst>
          </p:cNvPr>
          <p:cNvSpPr txBox="1"/>
          <p:nvPr/>
        </p:nvSpPr>
        <p:spPr>
          <a:xfrm>
            <a:off x="807322" y="2360059"/>
            <a:ext cx="1364378" cy="6746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45%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9" name="iSHEJI-8">
            <a:extLst>
              <a:ext uri="{FF2B5EF4-FFF2-40B4-BE49-F238E27FC236}">
                <a16:creationId xmlns:a16="http://schemas.microsoft.com/office/drawing/2014/main" id="{C581DAA8-591A-BCFD-D667-D43383B240D1}"/>
              </a:ext>
            </a:extLst>
          </p:cNvPr>
          <p:cNvSpPr/>
          <p:nvPr/>
        </p:nvSpPr>
        <p:spPr>
          <a:xfrm>
            <a:off x="1234462" y="1968377"/>
            <a:ext cx="419068" cy="39498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iSHEJI-9">
            <a:extLst>
              <a:ext uri="{FF2B5EF4-FFF2-40B4-BE49-F238E27FC236}">
                <a16:creationId xmlns:a16="http://schemas.microsoft.com/office/drawing/2014/main" id="{B98AA8F2-A971-583B-0C39-A040411D9B96}"/>
              </a:ext>
            </a:extLst>
          </p:cNvPr>
          <p:cNvSpPr/>
          <p:nvPr/>
        </p:nvSpPr>
        <p:spPr>
          <a:xfrm>
            <a:off x="2598840" y="1730252"/>
            <a:ext cx="1428750" cy="14287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3" name="iSHEJI-10">
            <a:extLst>
              <a:ext uri="{FF2B5EF4-FFF2-40B4-BE49-F238E27FC236}">
                <a16:creationId xmlns:a16="http://schemas.microsoft.com/office/drawing/2014/main" id="{1CC3C801-9CED-5F0F-E12B-CEE5FD82BDAC}"/>
              </a:ext>
            </a:extLst>
          </p:cNvPr>
          <p:cNvSpPr txBox="1"/>
          <p:nvPr/>
        </p:nvSpPr>
        <p:spPr>
          <a:xfrm>
            <a:off x="2663212" y="2360059"/>
            <a:ext cx="1364378" cy="6746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25%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4" name="iSHEJI-11">
            <a:extLst>
              <a:ext uri="{FF2B5EF4-FFF2-40B4-BE49-F238E27FC236}">
                <a16:creationId xmlns:a16="http://schemas.microsoft.com/office/drawing/2014/main" id="{224BC962-1656-616A-4CE5-D0F2BCBE916D}"/>
              </a:ext>
            </a:extLst>
          </p:cNvPr>
          <p:cNvSpPr/>
          <p:nvPr/>
        </p:nvSpPr>
        <p:spPr>
          <a:xfrm>
            <a:off x="3090352" y="1956333"/>
            <a:ext cx="419068" cy="419068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12">
            <a:extLst>
              <a:ext uri="{FF2B5EF4-FFF2-40B4-BE49-F238E27FC236}">
                <a16:creationId xmlns:a16="http://schemas.microsoft.com/office/drawing/2014/main" id="{E7B4A78E-5A09-B39D-59DF-1B73B51CF22A}"/>
              </a:ext>
            </a:extLst>
          </p:cNvPr>
          <p:cNvSpPr/>
          <p:nvPr/>
        </p:nvSpPr>
        <p:spPr>
          <a:xfrm>
            <a:off x="4454730" y="1730252"/>
            <a:ext cx="1428750" cy="1428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13">
            <a:extLst>
              <a:ext uri="{FF2B5EF4-FFF2-40B4-BE49-F238E27FC236}">
                <a16:creationId xmlns:a16="http://schemas.microsoft.com/office/drawing/2014/main" id="{C48EE334-9ADA-F48F-3CEF-A66071ADF95D}"/>
              </a:ext>
            </a:extLst>
          </p:cNvPr>
          <p:cNvSpPr txBox="1"/>
          <p:nvPr/>
        </p:nvSpPr>
        <p:spPr>
          <a:xfrm>
            <a:off x="4519102" y="2360059"/>
            <a:ext cx="1364378" cy="6746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75%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5" name="iSHEJI-14">
            <a:extLst>
              <a:ext uri="{FF2B5EF4-FFF2-40B4-BE49-F238E27FC236}">
                <a16:creationId xmlns:a16="http://schemas.microsoft.com/office/drawing/2014/main" id="{718E50D1-5796-9426-BCF2-38E136A16506}"/>
              </a:ext>
            </a:extLst>
          </p:cNvPr>
          <p:cNvSpPr/>
          <p:nvPr/>
        </p:nvSpPr>
        <p:spPr>
          <a:xfrm>
            <a:off x="4946242" y="1972034"/>
            <a:ext cx="419068" cy="387667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iSHEJI-15">
            <a:extLst>
              <a:ext uri="{FF2B5EF4-FFF2-40B4-BE49-F238E27FC236}">
                <a16:creationId xmlns:a16="http://schemas.microsoft.com/office/drawing/2014/main" id="{18A20FC1-0BAC-6CF8-9E15-C5C140D98F23}"/>
              </a:ext>
            </a:extLst>
          </p:cNvPr>
          <p:cNvSpPr txBox="1"/>
          <p:nvPr/>
        </p:nvSpPr>
        <p:spPr>
          <a:xfrm>
            <a:off x="809341" y="355068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50" name="iSHEJI-16">
            <a:extLst>
              <a:ext uri="{FF2B5EF4-FFF2-40B4-BE49-F238E27FC236}">
                <a16:creationId xmlns:a16="http://schemas.microsoft.com/office/drawing/2014/main" id="{352B01D1-24B3-49E3-D278-80FDB361E79E}"/>
              </a:ext>
            </a:extLst>
          </p:cNvPr>
          <p:cNvSpPr txBox="1"/>
          <p:nvPr/>
        </p:nvSpPr>
        <p:spPr>
          <a:xfrm>
            <a:off x="504575" y="4038279"/>
            <a:ext cx="6648700" cy="1715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智能创作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内容管理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投放分发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数据监测的内容创意全链路平台。</a:t>
            </a:r>
            <a:endParaRPr lang="en-US" altLang="zh-CN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  <a:p>
            <a:pPr marL="285750" indent="-285750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在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“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内容为王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”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Contecht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科技的方式生产内容。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C087710B-C7F9-E021-BF94-535805345132}"/>
              </a:ext>
            </a:extLst>
          </p:cNvPr>
          <p:cNvSpPr txBox="1"/>
          <p:nvPr/>
        </p:nvSpPr>
        <p:spPr>
          <a:xfrm>
            <a:off x="504575" y="390910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</a:t>
            </a: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作概述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479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iSHEJI-1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2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80795E2E-A21E-6104-2886-A2B027CD2AB7}"/>
              </a:ext>
            </a:extLst>
          </p:cNvPr>
          <p:cNvSpPr txBox="1"/>
          <p:nvPr/>
        </p:nvSpPr>
        <p:spPr>
          <a:xfrm>
            <a:off x="504575" y="85318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568E86FD-1F3C-E756-7D86-B5B36FE5BCF3}"/>
              </a:ext>
            </a:extLst>
          </p:cNvPr>
          <p:cNvSpPr/>
          <p:nvPr/>
        </p:nvSpPr>
        <p:spPr>
          <a:xfrm>
            <a:off x="3791084" y="2288062"/>
            <a:ext cx="1999684" cy="668060"/>
          </a:xfrm>
          <a:custGeom>
            <a:avLst/>
            <a:gdLst>
              <a:gd name="connsiteX0" fmla="*/ 0 w 782327"/>
              <a:gd name="connsiteY0" fmla="*/ 0 h 261362"/>
              <a:gd name="connsiteX1" fmla="*/ 782328 w 782327"/>
              <a:gd name="connsiteY1" fmla="*/ 0 h 261362"/>
              <a:gd name="connsiteX2" fmla="*/ 782328 w 782327"/>
              <a:gd name="connsiteY2" fmla="*/ 261363 h 261362"/>
              <a:gd name="connsiteX3" fmla="*/ 0 w 782327"/>
              <a:gd name="connsiteY3" fmla="*/ 261363 h 26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327" h="261362">
                <a:moveTo>
                  <a:pt x="0" y="0"/>
                </a:moveTo>
                <a:lnTo>
                  <a:pt x="782328" y="0"/>
                </a:lnTo>
                <a:lnTo>
                  <a:pt x="782328" y="261363"/>
                </a:lnTo>
                <a:lnTo>
                  <a:pt x="0" y="261363"/>
                </a:lnTo>
                <a:close/>
              </a:path>
            </a:pathLst>
          </a:custGeom>
          <a:solidFill>
            <a:schemeClr val="accent2"/>
          </a:solidFill>
          <a:ln w="220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6">
            <a:extLst>
              <a:ext uri="{FF2B5EF4-FFF2-40B4-BE49-F238E27FC236}">
                <a16:creationId xmlns:a16="http://schemas.microsoft.com/office/drawing/2014/main" id="{4B0C6261-C9A2-968B-4F16-5BCC62EC2237}"/>
              </a:ext>
            </a:extLst>
          </p:cNvPr>
          <p:cNvSpPr/>
          <p:nvPr/>
        </p:nvSpPr>
        <p:spPr>
          <a:xfrm>
            <a:off x="2999308" y="1870807"/>
            <a:ext cx="791776" cy="1085880"/>
          </a:xfrm>
          <a:custGeom>
            <a:avLst/>
            <a:gdLst>
              <a:gd name="connsiteX0" fmla="*/ 309763 w 309763"/>
              <a:gd name="connsiteY0" fmla="*/ 424824 h 424824"/>
              <a:gd name="connsiteX1" fmla="*/ 309763 w 309763"/>
              <a:gd name="connsiteY1" fmla="*/ 163242 h 424824"/>
              <a:gd name="connsiteX2" fmla="*/ 0 w 309763"/>
              <a:gd name="connsiteY2" fmla="*/ 0 h 424824"/>
              <a:gd name="connsiteX3" fmla="*/ 0 w 309763"/>
              <a:gd name="connsiteY3" fmla="*/ 261583 h 424824"/>
              <a:gd name="connsiteX4" fmla="*/ 309763 w 309763"/>
              <a:gd name="connsiteY4" fmla="*/ 424824 h 42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424824">
                <a:moveTo>
                  <a:pt x="309763" y="424824"/>
                </a:moveTo>
                <a:lnTo>
                  <a:pt x="309763" y="163242"/>
                </a:lnTo>
                <a:lnTo>
                  <a:pt x="0" y="0"/>
                </a:lnTo>
                <a:lnTo>
                  <a:pt x="0" y="261583"/>
                </a:lnTo>
                <a:lnTo>
                  <a:pt x="309763" y="424824"/>
                </a:lnTo>
                <a:close/>
              </a:path>
            </a:pathLst>
          </a:custGeom>
          <a:solidFill>
            <a:schemeClr val="accent1"/>
          </a:solidFill>
          <a:ln w="220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7">
            <a:extLst>
              <a:ext uri="{FF2B5EF4-FFF2-40B4-BE49-F238E27FC236}">
                <a16:creationId xmlns:a16="http://schemas.microsoft.com/office/drawing/2014/main" id="{36430AE6-BFCD-F43D-DFD7-E6FA754A8C08}"/>
              </a:ext>
            </a:extLst>
          </p:cNvPr>
          <p:cNvSpPr/>
          <p:nvPr/>
        </p:nvSpPr>
        <p:spPr>
          <a:xfrm>
            <a:off x="5790769" y="2027136"/>
            <a:ext cx="1056639" cy="1190475"/>
          </a:xfrm>
          <a:custGeom>
            <a:avLst/>
            <a:gdLst>
              <a:gd name="connsiteX0" fmla="*/ 0 w 413384"/>
              <a:gd name="connsiteY0" fmla="*/ 0 h 465744"/>
              <a:gd name="connsiteX1" fmla="*/ 0 w 413384"/>
              <a:gd name="connsiteY1" fmla="*/ 465745 h 465744"/>
              <a:gd name="connsiteX2" fmla="*/ 413384 w 413384"/>
              <a:gd name="connsiteY2" fmla="*/ 232982 h 465744"/>
              <a:gd name="connsiteX3" fmla="*/ 0 w 413384"/>
              <a:gd name="connsiteY3" fmla="*/ 0 h 465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384" h="465744">
                <a:moveTo>
                  <a:pt x="0" y="0"/>
                </a:moveTo>
                <a:lnTo>
                  <a:pt x="0" y="465745"/>
                </a:lnTo>
                <a:lnTo>
                  <a:pt x="413384" y="2329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20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8">
            <a:extLst>
              <a:ext uri="{FF2B5EF4-FFF2-40B4-BE49-F238E27FC236}">
                <a16:creationId xmlns:a16="http://schemas.microsoft.com/office/drawing/2014/main" id="{66AB9361-0C43-DDE9-8BA6-D9A83A8D551A}"/>
              </a:ext>
            </a:extLst>
          </p:cNvPr>
          <p:cNvSpPr/>
          <p:nvPr/>
        </p:nvSpPr>
        <p:spPr>
          <a:xfrm>
            <a:off x="3791084" y="3600006"/>
            <a:ext cx="1999684" cy="668060"/>
          </a:xfrm>
          <a:custGeom>
            <a:avLst/>
            <a:gdLst>
              <a:gd name="connsiteX0" fmla="*/ 0 w 782327"/>
              <a:gd name="connsiteY0" fmla="*/ 0 h 261362"/>
              <a:gd name="connsiteX1" fmla="*/ 782328 w 782327"/>
              <a:gd name="connsiteY1" fmla="*/ 0 h 261362"/>
              <a:gd name="connsiteX2" fmla="*/ 782328 w 782327"/>
              <a:gd name="connsiteY2" fmla="*/ 261363 h 261362"/>
              <a:gd name="connsiteX3" fmla="*/ 0 w 782327"/>
              <a:gd name="connsiteY3" fmla="*/ 261363 h 26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327" h="261362">
                <a:moveTo>
                  <a:pt x="0" y="0"/>
                </a:moveTo>
                <a:lnTo>
                  <a:pt x="782328" y="0"/>
                </a:lnTo>
                <a:lnTo>
                  <a:pt x="782328" y="261363"/>
                </a:lnTo>
                <a:lnTo>
                  <a:pt x="0" y="261363"/>
                </a:lnTo>
                <a:close/>
              </a:path>
            </a:pathLst>
          </a:custGeom>
          <a:solidFill>
            <a:schemeClr val="accent3"/>
          </a:solidFill>
          <a:ln w="220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9">
            <a:extLst>
              <a:ext uri="{FF2B5EF4-FFF2-40B4-BE49-F238E27FC236}">
                <a16:creationId xmlns:a16="http://schemas.microsoft.com/office/drawing/2014/main" id="{A8AFB24A-5218-F989-F71B-BFA66AEBBBE1}"/>
              </a:ext>
            </a:extLst>
          </p:cNvPr>
          <p:cNvSpPr/>
          <p:nvPr/>
        </p:nvSpPr>
        <p:spPr>
          <a:xfrm>
            <a:off x="2999308" y="3182749"/>
            <a:ext cx="791776" cy="1085318"/>
          </a:xfrm>
          <a:custGeom>
            <a:avLst/>
            <a:gdLst>
              <a:gd name="connsiteX0" fmla="*/ 309763 w 309763"/>
              <a:gd name="connsiteY0" fmla="*/ 424604 h 424604"/>
              <a:gd name="connsiteX1" fmla="*/ 309763 w 309763"/>
              <a:gd name="connsiteY1" fmla="*/ 163022 h 424604"/>
              <a:gd name="connsiteX2" fmla="*/ 0 w 309763"/>
              <a:gd name="connsiteY2" fmla="*/ 0 h 424604"/>
              <a:gd name="connsiteX3" fmla="*/ 0 w 309763"/>
              <a:gd name="connsiteY3" fmla="*/ 261363 h 424604"/>
              <a:gd name="connsiteX4" fmla="*/ 309763 w 309763"/>
              <a:gd name="connsiteY4" fmla="*/ 424604 h 42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424604">
                <a:moveTo>
                  <a:pt x="309763" y="424604"/>
                </a:moveTo>
                <a:lnTo>
                  <a:pt x="309763" y="163022"/>
                </a:lnTo>
                <a:lnTo>
                  <a:pt x="0" y="0"/>
                </a:lnTo>
                <a:lnTo>
                  <a:pt x="0" y="261363"/>
                </a:lnTo>
                <a:lnTo>
                  <a:pt x="309763" y="424604"/>
                </a:lnTo>
                <a:close/>
              </a:path>
            </a:pathLst>
          </a:custGeom>
          <a:solidFill>
            <a:schemeClr val="accent2"/>
          </a:solidFill>
          <a:ln w="220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10">
            <a:extLst>
              <a:ext uri="{FF2B5EF4-FFF2-40B4-BE49-F238E27FC236}">
                <a16:creationId xmlns:a16="http://schemas.microsoft.com/office/drawing/2014/main" id="{22374008-B351-01CE-F568-79CD84DE5749}"/>
              </a:ext>
            </a:extLst>
          </p:cNvPr>
          <p:cNvSpPr/>
          <p:nvPr/>
        </p:nvSpPr>
        <p:spPr>
          <a:xfrm>
            <a:off x="5790769" y="3339080"/>
            <a:ext cx="1056639" cy="1189912"/>
          </a:xfrm>
          <a:custGeom>
            <a:avLst/>
            <a:gdLst>
              <a:gd name="connsiteX0" fmla="*/ 0 w 413384"/>
              <a:gd name="connsiteY0" fmla="*/ 0 h 465524"/>
              <a:gd name="connsiteX1" fmla="*/ 0 w 413384"/>
              <a:gd name="connsiteY1" fmla="*/ 465525 h 465524"/>
              <a:gd name="connsiteX2" fmla="*/ 413384 w 413384"/>
              <a:gd name="connsiteY2" fmla="*/ 232762 h 465524"/>
              <a:gd name="connsiteX3" fmla="*/ 0 w 413384"/>
              <a:gd name="connsiteY3" fmla="*/ 0 h 46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384" h="465524">
                <a:moveTo>
                  <a:pt x="0" y="0"/>
                </a:moveTo>
                <a:lnTo>
                  <a:pt x="0" y="465525"/>
                </a:lnTo>
                <a:lnTo>
                  <a:pt x="413384" y="2327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220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1">
            <a:extLst>
              <a:ext uri="{FF2B5EF4-FFF2-40B4-BE49-F238E27FC236}">
                <a16:creationId xmlns:a16="http://schemas.microsoft.com/office/drawing/2014/main" id="{902B7F5A-444C-9479-3C29-126394B6C297}"/>
              </a:ext>
            </a:extLst>
          </p:cNvPr>
          <p:cNvSpPr/>
          <p:nvPr/>
        </p:nvSpPr>
        <p:spPr>
          <a:xfrm>
            <a:off x="3791084" y="4911386"/>
            <a:ext cx="1999684" cy="668060"/>
          </a:xfrm>
          <a:custGeom>
            <a:avLst/>
            <a:gdLst>
              <a:gd name="connsiteX0" fmla="*/ 0 w 782327"/>
              <a:gd name="connsiteY0" fmla="*/ 0 h 261362"/>
              <a:gd name="connsiteX1" fmla="*/ 782328 w 782327"/>
              <a:gd name="connsiteY1" fmla="*/ 0 h 261362"/>
              <a:gd name="connsiteX2" fmla="*/ 782328 w 782327"/>
              <a:gd name="connsiteY2" fmla="*/ 261363 h 261362"/>
              <a:gd name="connsiteX3" fmla="*/ 0 w 782327"/>
              <a:gd name="connsiteY3" fmla="*/ 261363 h 26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327" h="261362">
                <a:moveTo>
                  <a:pt x="0" y="0"/>
                </a:moveTo>
                <a:lnTo>
                  <a:pt x="782328" y="0"/>
                </a:lnTo>
                <a:lnTo>
                  <a:pt x="782328" y="261363"/>
                </a:lnTo>
                <a:lnTo>
                  <a:pt x="0" y="261363"/>
                </a:lnTo>
                <a:close/>
              </a:path>
            </a:pathLst>
          </a:custGeom>
          <a:solidFill>
            <a:schemeClr val="accent2"/>
          </a:solidFill>
          <a:ln w="220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2">
            <a:extLst>
              <a:ext uri="{FF2B5EF4-FFF2-40B4-BE49-F238E27FC236}">
                <a16:creationId xmlns:a16="http://schemas.microsoft.com/office/drawing/2014/main" id="{CA2A4D81-1167-0DB9-CD0B-5A553D16D540}"/>
              </a:ext>
            </a:extLst>
          </p:cNvPr>
          <p:cNvSpPr/>
          <p:nvPr/>
        </p:nvSpPr>
        <p:spPr>
          <a:xfrm>
            <a:off x="2999308" y="4494127"/>
            <a:ext cx="791776" cy="1085318"/>
          </a:xfrm>
          <a:custGeom>
            <a:avLst/>
            <a:gdLst>
              <a:gd name="connsiteX0" fmla="*/ 309763 w 309763"/>
              <a:gd name="connsiteY0" fmla="*/ 424604 h 424604"/>
              <a:gd name="connsiteX1" fmla="*/ 309763 w 309763"/>
              <a:gd name="connsiteY1" fmla="*/ 163242 h 424604"/>
              <a:gd name="connsiteX2" fmla="*/ 0 w 309763"/>
              <a:gd name="connsiteY2" fmla="*/ 0 h 424604"/>
              <a:gd name="connsiteX3" fmla="*/ 0 w 309763"/>
              <a:gd name="connsiteY3" fmla="*/ 261583 h 424604"/>
              <a:gd name="connsiteX4" fmla="*/ 309763 w 309763"/>
              <a:gd name="connsiteY4" fmla="*/ 424604 h 42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424604">
                <a:moveTo>
                  <a:pt x="309763" y="424604"/>
                </a:moveTo>
                <a:lnTo>
                  <a:pt x="309763" y="163242"/>
                </a:lnTo>
                <a:lnTo>
                  <a:pt x="0" y="0"/>
                </a:lnTo>
                <a:lnTo>
                  <a:pt x="0" y="261583"/>
                </a:lnTo>
                <a:lnTo>
                  <a:pt x="309763" y="424604"/>
                </a:lnTo>
                <a:close/>
              </a:path>
            </a:pathLst>
          </a:custGeom>
          <a:solidFill>
            <a:schemeClr val="accent1"/>
          </a:solidFill>
          <a:ln w="220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3">
            <a:extLst>
              <a:ext uri="{FF2B5EF4-FFF2-40B4-BE49-F238E27FC236}">
                <a16:creationId xmlns:a16="http://schemas.microsoft.com/office/drawing/2014/main" id="{73C85577-34C6-5C6E-F305-FCA8F1E66E4E}"/>
              </a:ext>
            </a:extLst>
          </p:cNvPr>
          <p:cNvSpPr/>
          <p:nvPr/>
        </p:nvSpPr>
        <p:spPr>
          <a:xfrm>
            <a:off x="5790769" y="4650460"/>
            <a:ext cx="1056639" cy="1189912"/>
          </a:xfrm>
          <a:custGeom>
            <a:avLst/>
            <a:gdLst>
              <a:gd name="connsiteX0" fmla="*/ 0 w 413384"/>
              <a:gd name="connsiteY0" fmla="*/ 0 h 465524"/>
              <a:gd name="connsiteX1" fmla="*/ 0 w 413384"/>
              <a:gd name="connsiteY1" fmla="*/ 465525 h 465524"/>
              <a:gd name="connsiteX2" fmla="*/ 413384 w 413384"/>
              <a:gd name="connsiteY2" fmla="*/ 232762 h 465524"/>
              <a:gd name="connsiteX3" fmla="*/ 0 w 413384"/>
              <a:gd name="connsiteY3" fmla="*/ 0 h 46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384" h="465524">
                <a:moveTo>
                  <a:pt x="0" y="0"/>
                </a:moveTo>
                <a:lnTo>
                  <a:pt x="0" y="465525"/>
                </a:lnTo>
                <a:lnTo>
                  <a:pt x="413384" y="2327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20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27" name="iSHEJI-14">
            <a:extLst>
              <a:ext uri="{FF2B5EF4-FFF2-40B4-BE49-F238E27FC236}">
                <a16:creationId xmlns:a16="http://schemas.microsoft.com/office/drawing/2014/main" id="{E3845D87-1DF6-2CC2-E5EE-28A336BA965A}"/>
              </a:ext>
            </a:extLst>
          </p:cNvPr>
          <p:cNvSpPr/>
          <p:nvPr/>
        </p:nvSpPr>
        <p:spPr>
          <a:xfrm>
            <a:off x="5926883" y="5095943"/>
            <a:ext cx="342748" cy="300070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rgbClr val="FFFFFF"/>
          </a:solidFill>
          <a:ln w="22000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26" name="iSHEJI-15">
            <a:extLst>
              <a:ext uri="{FF2B5EF4-FFF2-40B4-BE49-F238E27FC236}">
                <a16:creationId xmlns:a16="http://schemas.microsoft.com/office/drawing/2014/main" id="{FA85B159-AF42-080A-3A50-3CE091A49047}"/>
              </a:ext>
            </a:extLst>
          </p:cNvPr>
          <p:cNvSpPr/>
          <p:nvPr/>
        </p:nvSpPr>
        <p:spPr>
          <a:xfrm>
            <a:off x="5939715" y="3797347"/>
            <a:ext cx="312820" cy="289380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rgbClr val="FFFFFF"/>
          </a:solidFill>
          <a:ln w="22000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25" name="iSHEJI-16">
            <a:extLst>
              <a:ext uri="{FF2B5EF4-FFF2-40B4-BE49-F238E27FC236}">
                <a16:creationId xmlns:a16="http://schemas.microsoft.com/office/drawing/2014/main" id="{66152A13-2045-3590-8F9A-9DEA9BE7C02B}"/>
              </a:ext>
            </a:extLst>
          </p:cNvPr>
          <p:cNvSpPr/>
          <p:nvPr/>
        </p:nvSpPr>
        <p:spPr>
          <a:xfrm>
            <a:off x="5912986" y="2435947"/>
            <a:ext cx="372832" cy="372828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rgbClr val="FFFFFF"/>
          </a:solidFill>
          <a:ln w="22000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10" name="iSHEJI-17">
            <a:extLst>
              <a:ext uri="{FF2B5EF4-FFF2-40B4-BE49-F238E27FC236}">
                <a16:creationId xmlns:a16="http://schemas.microsoft.com/office/drawing/2014/main" id="{F0349D86-60D7-BF07-E059-7AE0583150FF}"/>
              </a:ext>
            </a:extLst>
          </p:cNvPr>
          <p:cNvSpPr txBox="1"/>
          <p:nvPr/>
        </p:nvSpPr>
        <p:spPr>
          <a:xfrm>
            <a:off x="7229606" y="2435556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911" name="iSHEJI-18">
            <a:extLst>
              <a:ext uri="{FF2B5EF4-FFF2-40B4-BE49-F238E27FC236}">
                <a16:creationId xmlns:a16="http://schemas.microsoft.com/office/drawing/2014/main" id="{D410BCDB-6ADB-F5BE-999B-A51AE2572621}"/>
              </a:ext>
            </a:extLst>
          </p:cNvPr>
          <p:cNvSpPr txBox="1"/>
          <p:nvPr/>
        </p:nvSpPr>
        <p:spPr>
          <a:xfrm>
            <a:off x="7220081" y="2777975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912" name="iSHEJI-19">
            <a:extLst>
              <a:ext uri="{FF2B5EF4-FFF2-40B4-BE49-F238E27FC236}">
                <a16:creationId xmlns:a16="http://schemas.microsoft.com/office/drawing/2014/main" id="{53EF4516-FC86-7FBA-4F0F-97FD0BA0FE35}"/>
              </a:ext>
            </a:extLst>
          </p:cNvPr>
          <p:cNvSpPr/>
          <p:nvPr/>
        </p:nvSpPr>
        <p:spPr>
          <a:xfrm>
            <a:off x="7010740" y="2537823"/>
            <a:ext cx="109075" cy="1090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13" name="iSHEJI-20">
            <a:extLst>
              <a:ext uri="{FF2B5EF4-FFF2-40B4-BE49-F238E27FC236}">
                <a16:creationId xmlns:a16="http://schemas.microsoft.com/office/drawing/2014/main" id="{EDB8A0AE-8CFD-DB67-140E-FC8F19E01F83}"/>
              </a:ext>
            </a:extLst>
          </p:cNvPr>
          <p:cNvSpPr txBox="1"/>
          <p:nvPr/>
        </p:nvSpPr>
        <p:spPr>
          <a:xfrm>
            <a:off x="7229606" y="3668788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914" name="iSHEJI-21">
            <a:extLst>
              <a:ext uri="{FF2B5EF4-FFF2-40B4-BE49-F238E27FC236}">
                <a16:creationId xmlns:a16="http://schemas.microsoft.com/office/drawing/2014/main" id="{A801BDAD-0149-63E1-2EF7-CD9448415D3F}"/>
              </a:ext>
            </a:extLst>
          </p:cNvPr>
          <p:cNvSpPr txBox="1"/>
          <p:nvPr/>
        </p:nvSpPr>
        <p:spPr>
          <a:xfrm>
            <a:off x="7220081" y="4011207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915" name="iSHEJI-22">
            <a:extLst>
              <a:ext uri="{FF2B5EF4-FFF2-40B4-BE49-F238E27FC236}">
                <a16:creationId xmlns:a16="http://schemas.microsoft.com/office/drawing/2014/main" id="{5E7585A5-B8D9-3FFA-84FD-710AEDDB7F22}"/>
              </a:ext>
            </a:extLst>
          </p:cNvPr>
          <p:cNvSpPr/>
          <p:nvPr/>
        </p:nvSpPr>
        <p:spPr>
          <a:xfrm>
            <a:off x="7010740" y="3754721"/>
            <a:ext cx="109075" cy="1090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16" name="iSHEJI-23">
            <a:extLst>
              <a:ext uri="{FF2B5EF4-FFF2-40B4-BE49-F238E27FC236}">
                <a16:creationId xmlns:a16="http://schemas.microsoft.com/office/drawing/2014/main" id="{B7B39E08-FD1D-3A4A-D5DD-42F519B3D20A}"/>
              </a:ext>
            </a:extLst>
          </p:cNvPr>
          <p:cNvSpPr txBox="1"/>
          <p:nvPr/>
        </p:nvSpPr>
        <p:spPr>
          <a:xfrm>
            <a:off x="7229606" y="4902020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917" name="iSHEJI-24">
            <a:extLst>
              <a:ext uri="{FF2B5EF4-FFF2-40B4-BE49-F238E27FC236}">
                <a16:creationId xmlns:a16="http://schemas.microsoft.com/office/drawing/2014/main" id="{1423A23C-07B7-CF58-A55F-384FDEB5B7B4}"/>
              </a:ext>
            </a:extLst>
          </p:cNvPr>
          <p:cNvSpPr txBox="1"/>
          <p:nvPr/>
        </p:nvSpPr>
        <p:spPr>
          <a:xfrm>
            <a:off x="7220081" y="5244439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918" name="iSHEJI-25">
            <a:extLst>
              <a:ext uri="{FF2B5EF4-FFF2-40B4-BE49-F238E27FC236}">
                <a16:creationId xmlns:a16="http://schemas.microsoft.com/office/drawing/2014/main" id="{319298BE-C40D-FCDF-4E82-D92641409D5E}"/>
              </a:ext>
            </a:extLst>
          </p:cNvPr>
          <p:cNvSpPr/>
          <p:nvPr/>
        </p:nvSpPr>
        <p:spPr>
          <a:xfrm>
            <a:off x="7010740" y="4971619"/>
            <a:ext cx="109075" cy="1090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19" name="iSHEJI-26">
            <a:extLst>
              <a:ext uri="{FF2B5EF4-FFF2-40B4-BE49-F238E27FC236}">
                <a16:creationId xmlns:a16="http://schemas.microsoft.com/office/drawing/2014/main" id="{EDD1E691-02D7-9047-B4B2-320CB9B2095B}"/>
              </a:ext>
            </a:extLst>
          </p:cNvPr>
          <p:cNvSpPr/>
          <p:nvPr/>
        </p:nvSpPr>
        <p:spPr>
          <a:xfrm>
            <a:off x="504574" y="1619250"/>
            <a:ext cx="2657725" cy="447675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FF0CFCC8-CD89-DC61-01FF-0803D5C16D87}"/>
              </a:ext>
            </a:extLst>
          </p:cNvPr>
          <p:cNvSpPr txBox="1"/>
          <p:nvPr/>
        </p:nvSpPr>
        <p:spPr>
          <a:xfrm>
            <a:off x="504575" y="390910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</a:t>
            </a: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作概述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577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iSHEJI-1">
            <a:extLst>
              <a:ext uri="{FF2B5EF4-FFF2-40B4-BE49-F238E27FC236}">
                <a16:creationId xmlns:a16="http://schemas.microsoft.com/office/drawing/2014/main" id="{8556FF68-B07A-F90C-ADCF-E85B08AEAA8C}"/>
              </a:ext>
            </a:extLst>
          </p:cNvPr>
          <p:cNvSpPr/>
          <p:nvPr/>
        </p:nvSpPr>
        <p:spPr>
          <a:xfrm>
            <a:off x="1267431" y="247469"/>
            <a:ext cx="3196358" cy="2768174"/>
          </a:xfrm>
          <a:custGeom>
            <a:avLst/>
            <a:gdLst>
              <a:gd name="connsiteX0" fmla="*/ 3166461 w 3166460"/>
              <a:gd name="connsiteY0" fmla="*/ 0 h 2742282"/>
              <a:gd name="connsiteX1" fmla="*/ 1583230 w 3166460"/>
              <a:gd name="connsiteY1" fmla="*/ 2742282 h 2742282"/>
              <a:gd name="connsiteX2" fmla="*/ 0 w 3166460"/>
              <a:gd name="connsiteY2" fmla="*/ 0 h 2742282"/>
              <a:gd name="connsiteX3" fmla="*/ 3166461 w 3166460"/>
              <a:gd name="connsiteY3" fmla="*/ 0 h 274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6460" h="2742282">
                <a:moveTo>
                  <a:pt x="3166461" y="0"/>
                </a:moveTo>
                <a:lnTo>
                  <a:pt x="1583230" y="2742282"/>
                </a:lnTo>
                <a:lnTo>
                  <a:pt x="0" y="0"/>
                </a:lnTo>
                <a:lnTo>
                  <a:pt x="3166461" y="0"/>
                </a:lnTo>
                <a:close/>
              </a:path>
            </a:pathLst>
          </a:custGeom>
          <a:solidFill>
            <a:schemeClr val="accent3"/>
          </a:solidFill>
          <a:ln w="504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2">
            <a:extLst>
              <a:ext uri="{FF2B5EF4-FFF2-40B4-BE49-F238E27FC236}">
                <a16:creationId xmlns:a16="http://schemas.microsoft.com/office/drawing/2014/main" id="{A433221C-BAC6-F199-7783-172B939259BB}"/>
              </a:ext>
            </a:extLst>
          </p:cNvPr>
          <p:cNvSpPr/>
          <p:nvPr/>
        </p:nvSpPr>
        <p:spPr>
          <a:xfrm>
            <a:off x="-991098" y="247469"/>
            <a:ext cx="4517058" cy="3911694"/>
          </a:xfrm>
          <a:custGeom>
            <a:avLst/>
            <a:gdLst>
              <a:gd name="connsiteX0" fmla="*/ 4474807 w 4474806"/>
              <a:gd name="connsiteY0" fmla="*/ 3875107 h 3875106"/>
              <a:gd name="connsiteX1" fmla="*/ 2237403 w 4474806"/>
              <a:gd name="connsiteY1" fmla="*/ 0 h 3875106"/>
              <a:gd name="connsiteX2" fmla="*/ 0 w 4474806"/>
              <a:gd name="connsiteY2" fmla="*/ 3875107 h 3875106"/>
              <a:gd name="connsiteX3" fmla="*/ 4474807 w 4474806"/>
              <a:gd name="connsiteY3" fmla="*/ 3875107 h 3875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4806" h="3875106">
                <a:moveTo>
                  <a:pt x="4474807" y="3875107"/>
                </a:moveTo>
                <a:lnTo>
                  <a:pt x="2237403" y="0"/>
                </a:lnTo>
                <a:lnTo>
                  <a:pt x="0" y="3875107"/>
                </a:lnTo>
                <a:lnTo>
                  <a:pt x="4474807" y="3875107"/>
                </a:lnTo>
                <a:close/>
              </a:path>
            </a:pathLst>
          </a:custGeom>
          <a:solidFill>
            <a:schemeClr val="accent1"/>
          </a:solidFill>
          <a:ln w="5042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3">
            <a:extLst>
              <a:ext uri="{FF2B5EF4-FFF2-40B4-BE49-F238E27FC236}">
                <a16:creationId xmlns:a16="http://schemas.microsoft.com/office/drawing/2014/main" id="{D57FBF64-A8B0-F232-32C9-135C6C11A7BA}"/>
              </a:ext>
            </a:extLst>
          </p:cNvPr>
          <p:cNvSpPr/>
          <p:nvPr/>
        </p:nvSpPr>
        <p:spPr>
          <a:xfrm>
            <a:off x="-866869" y="1049867"/>
            <a:ext cx="5255815" cy="4551680"/>
          </a:xfrm>
          <a:custGeom>
            <a:avLst/>
            <a:gdLst>
              <a:gd name="connsiteX0" fmla="*/ 5206654 w 5206653"/>
              <a:gd name="connsiteY0" fmla="*/ 4509106 h 4509105"/>
              <a:gd name="connsiteX1" fmla="*/ 2603075 w 5206653"/>
              <a:gd name="connsiteY1" fmla="*/ 0 h 4509105"/>
              <a:gd name="connsiteX2" fmla="*/ 0 w 5206653"/>
              <a:gd name="connsiteY2" fmla="*/ 4509106 h 4509105"/>
              <a:gd name="connsiteX3" fmla="*/ 5206654 w 5206653"/>
              <a:gd name="connsiteY3" fmla="*/ 4509106 h 4509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653" h="4509105">
                <a:moveTo>
                  <a:pt x="5206654" y="4509106"/>
                </a:moveTo>
                <a:lnTo>
                  <a:pt x="2603075" y="0"/>
                </a:lnTo>
                <a:lnTo>
                  <a:pt x="0" y="4509106"/>
                </a:lnTo>
                <a:lnTo>
                  <a:pt x="5206654" y="4509106"/>
                </a:lnTo>
                <a:close/>
              </a:path>
            </a:pathLst>
          </a:custGeom>
          <a:solidFill>
            <a:srgbClr val="F2F2F2"/>
          </a:solidFill>
          <a:ln w="5042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4">
            <a:extLst>
              <a:ext uri="{FF2B5EF4-FFF2-40B4-BE49-F238E27FC236}">
                <a16:creationId xmlns:a16="http://schemas.microsoft.com/office/drawing/2014/main" id="{9239D66C-E9C6-6917-0EBD-6644663C4D8B}"/>
              </a:ext>
            </a:extLst>
          </p:cNvPr>
          <p:cNvSpPr/>
          <p:nvPr/>
        </p:nvSpPr>
        <p:spPr>
          <a:xfrm>
            <a:off x="1697225" y="2527130"/>
            <a:ext cx="802640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0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02.</a:t>
            </a:r>
            <a:endParaRPr lang="zh-CN" altLang="en-US" sz="40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" name="iSHEJI-5">
            <a:extLst>
              <a:ext uri="{FF2B5EF4-FFF2-40B4-BE49-F238E27FC236}">
                <a16:creationId xmlns:a16="http://schemas.microsoft.com/office/drawing/2014/main" id="{E6A9EBDB-70DB-ED4B-D63A-245B8EB5A1A6}"/>
              </a:ext>
            </a:extLst>
          </p:cNvPr>
          <p:cNvSpPr txBox="1"/>
          <p:nvPr/>
        </p:nvSpPr>
        <p:spPr>
          <a:xfrm>
            <a:off x="1697225" y="3360148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工作总结</a:t>
            </a:r>
          </a:p>
        </p:txBody>
      </p:sp>
      <p:cxnSp>
        <p:nvCxnSpPr>
          <p:cNvPr id="22" name="iSHEJI-6">
            <a:extLst>
              <a:ext uri="{FF2B5EF4-FFF2-40B4-BE49-F238E27FC236}">
                <a16:creationId xmlns:a16="http://schemas.microsoft.com/office/drawing/2014/main" id="{A5A9602F-0E01-3E9C-3470-50BF286A5897}"/>
              </a:ext>
            </a:extLst>
          </p:cNvPr>
          <p:cNvCxnSpPr>
            <a:cxnSpLocks/>
          </p:cNvCxnSpPr>
          <p:nvPr/>
        </p:nvCxnSpPr>
        <p:spPr>
          <a:xfrm>
            <a:off x="7462241" y="6122670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iSHEJI-7">
            <a:extLst>
              <a:ext uri="{FF2B5EF4-FFF2-40B4-BE49-F238E27FC236}">
                <a16:creationId xmlns:a16="http://schemas.microsoft.com/office/drawing/2014/main" id="{CF1D2527-BA5B-458B-03BD-7B42ED094347}"/>
              </a:ext>
            </a:extLst>
          </p:cNvPr>
          <p:cNvSpPr txBox="1"/>
          <p:nvPr/>
        </p:nvSpPr>
        <p:spPr>
          <a:xfrm>
            <a:off x="1697225" y="3890762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summary</a:t>
            </a:r>
          </a:p>
        </p:txBody>
      </p:sp>
      <p:sp>
        <p:nvSpPr>
          <p:cNvPr id="42" name="iSHEJI-8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9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2651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iSHEJI-1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0655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2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3">
            <a:extLst>
              <a:ext uri="{FF2B5EF4-FFF2-40B4-BE49-F238E27FC236}">
                <a16:creationId xmlns:a16="http://schemas.microsoft.com/office/drawing/2014/main" id="{9DEBB5A6-E4F7-905D-3517-AA0D0CEDC0D6}"/>
              </a:ext>
            </a:extLst>
          </p:cNvPr>
          <p:cNvSpPr txBox="1"/>
          <p:nvPr/>
        </p:nvSpPr>
        <p:spPr>
          <a:xfrm>
            <a:off x="504575" y="390910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</a:t>
            </a: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作总结</a:t>
            </a: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80795E2E-A21E-6104-2886-A2B027CD2AB7}"/>
              </a:ext>
            </a:extLst>
          </p:cNvPr>
          <p:cNvSpPr txBox="1"/>
          <p:nvPr/>
        </p:nvSpPr>
        <p:spPr>
          <a:xfrm>
            <a:off x="504575" y="85318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5" name="iSHEJI-5">
            <a:extLst>
              <a:ext uri="{FF2B5EF4-FFF2-40B4-BE49-F238E27FC236}">
                <a16:creationId xmlns:a16="http://schemas.microsoft.com/office/drawing/2014/main" id="{172B8583-CD98-0724-30FF-96DC1959402E}"/>
              </a:ext>
            </a:extLst>
          </p:cNvPr>
          <p:cNvSpPr/>
          <p:nvPr/>
        </p:nvSpPr>
        <p:spPr>
          <a:xfrm>
            <a:off x="6546452" y="1802354"/>
            <a:ext cx="870443" cy="1004869"/>
          </a:xfrm>
          <a:custGeom>
            <a:avLst/>
            <a:gdLst>
              <a:gd name="connsiteX0" fmla="*/ 0 w 870443"/>
              <a:gd name="connsiteY0" fmla="*/ 0 h 1004869"/>
              <a:gd name="connsiteX1" fmla="*/ 870444 w 870443"/>
              <a:gd name="connsiteY1" fmla="*/ 502692 h 1004869"/>
              <a:gd name="connsiteX2" fmla="*/ 0 w 870443"/>
              <a:gd name="connsiteY2" fmla="*/ 1004870 h 1004869"/>
              <a:gd name="connsiteX3" fmla="*/ 0 w 870443"/>
              <a:gd name="connsiteY3" fmla="*/ 0 h 1004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0443" h="1004869">
                <a:moveTo>
                  <a:pt x="0" y="0"/>
                </a:moveTo>
                <a:lnTo>
                  <a:pt x="870444" y="502692"/>
                </a:lnTo>
                <a:lnTo>
                  <a:pt x="0" y="10048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51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6">
            <a:extLst>
              <a:ext uri="{FF2B5EF4-FFF2-40B4-BE49-F238E27FC236}">
                <a16:creationId xmlns:a16="http://schemas.microsoft.com/office/drawing/2014/main" id="{674AEF34-121C-05E2-3B17-8C89E5C8EEBA}"/>
              </a:ext>
            </a:extLst>
          </p:cNvPr>
          <p:cNvSpPr/>
          <p:nvPr/>
        </p:nvSpPr>
        <p:spPr>
          <a:xfrm>
            <a:off x="6546452" y="3355755"/>
            <a:ext cx="870443" cy="1004869"/>
          </a:xfrm>
          <a:custGeom>
            <a:avLst/>
            <a:gdLst>
              <a:gd name="connsiteX0" fmla="*/ 0 w 870443"/>
              <a:gd name="connsiteY0" fmla="*/ 0 h 1004869"/>
              <a:gd name="connsiteX1" fmla="*/ 870444 w 870443"/>
              <a:gd name="connsiteY1" fmla="*/ 502692 h 1004869"/>
              <a:gd name="connsiteX2" fmla="*/ 0 w 870443"/>
              <a:gd name="connsiteY2" fmla="*/ 1004870 h 1004869"/>
              <a:gd name="connsiteX3" fmla="*/ 0 w 870443"/>
              <a:gd name="connsiteY3" fmla="*/ 0 h 1004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0443" h="1004869">
                <a:moveTo>
                  <a:pt x="0" y="0"/>
                </a:moveTo>
                <a:lnTo>
                  <a:pt x="870444" y="502692"/>
                </a:lnTo>
                <a:lnTo>
                  <a:pt x="0" y="10048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51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7">
            <a:extLst>
              <a:ext uri="{FF2B5EF4-FFF2-40B4-BE49-F238E27FC236}">
                <a16:creationId xmlns:a16="http://schemas.microsoft.com/office/drawing/2014/main" id="{9C9593BE-7191-0A43-E35B-B2A24AB9300B}"/>
              </a:ext>
            </a:extLst>
          </p:cNvPr>
          <p:cNvSpPr/>
          <p:nvPr/>
        </p:nvSpPr>
        <p:spPr>
          <a:xfrm>
            <a:off x="6546452" y="4909157"/>
            <a:ext cx="870443" cy="1004869"/>
          </a:xfrm>
          <a:custGeom>
            <a:avLst/>
            <a:gdLst>
              <a:gd name="connsiteX0" fmla="*/ 0 w 870443"/>
              <a:gd name="connsiteY0" fmla="*/ 0 h 1004869"/>
              <a:gd name="connsiteX1" fmla="*/ 870444 w 870443"/>
              <a:gd name="connsiteY1" fmla="*/ 502692 h 1004869"/>
              <a:gd name="connsiteX2" fmla="*/ 0 w 870443"/>
              <a:gd name="connsiteY2" fmla="*/ 1004870 h 1004869"/>
              <a:gd name="connsiteX3" fmla="*/ 0 w 870443"/>
              <a:gd name="connsiteY3" fmla="*/ 0 h 1004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0443" h="1004869">
                <a:moveTo>
                  <a:pt x="0" y="0"/>
                </a:moveTo>
                <a:lnTo>
                  <a:pt x="870444" y="502692"/>
                </a:lnTo>
                <a:lnTo>
                  <a:pt x="0" y="10048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51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8">
            <a:extLst>
              <a:ext uri="{FF2B5EF4-FFF2-40B4-BE49-F238E27FC236}">
                <a16:creationId xmlns:a16="http://schemas.microsoft.com/office/drawing/2014/main" id="{34DD5227-9B50-8FA6-182C-D02BA80FFFEA}"/>
              </a:ext>
            </a:extLst>
          </p:cNvPr>
          <p:cNvSpPr/>
          <p:nvPr/>
        </p:nvSpPr>
        <p:spPr>
          <a:xfrm>
            <a:off x="7941737" y="2304531"/>
            <a:ext cx="16481" cy="3106803"/>
          </a:xfrm>
          <a:custGeom>
            <a:avLst/>
            <a:gdLst>
              <a:gd name="connsiteX0" fmla="*/ 0 w 16481"/>
              <a:gd name="connsiteY0" fmla="*/ 0 h 3106803"/>
              <a:gd name="connsiteX1" fmla="*/ 16482 w 16481"/>
              <a:gd name="connsiteY1" fmla="*/ 0 h 3106803"/>
              <a:gd name="connsiteX2" fmla="*/ 16482 w 16481"/>
              <a:gd name="connsiteY2" fmla="*/ 3106804 h 3106803"/>
              <a:gd name="connsiteX3" fmla="*/ 0 w 16481"/>
              <a:gd name="connsiteY3" fmla="*/ 3106804 h 310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81" h="3106803">
                <a:moveTo>
                  <a:pt x="0" y="0"/>
                </a:moveTo>
                <a:lnTo>
                  <a:pt x="16482" y="0"/>
                </a:lnTo>
                <a:lnTo>
                  <a:pt x="16482" y="3106804"/>
                </a:lnTo>
                <a:lnTo>
                  <a:pt x="0" y="3106804"/>
                </a:lnTo>
                <a:close/>
              </a:path>
            </a:pathLst>
          </a:custGeom>
          <a:solidFill>
            <a:schemeClr val="accent3"/>
          </a:solidFill>
          <a:ln w="51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9">
            <a:extLst>
              <a:ext uri="{FF2B5EF4-FFF2-40B4-BE49-F238E27FC236}">
                <a16:creationId xmlns:a16="http://schemas.microsoft.com/office/drawing/2014/main" id="{BD850C63-E35B-DA7B-E251-AFD2822659AD}"/>
              </a:ext>
            </a:extLst>
          </p:cNvPr>
          <p:cNvSpPr/>
          <p:nvPr/>
        </p:nvSpPr>
        <p:spPr>
          <a:xfrm>
            <a:off x="7623948" y="5403608"/>
            <a:ext cx="334271" cy="16481"/>
          </a:xfrm>
          <a:custGeom>
            <a:avLst/>
            <a:gdLst>
              <a:gd name="connsiteX0" fmla="*/ 0 w 334271"/>
              <a:gd name="connsiteY0" fmla="*/ 0 h 16481"/>
              <a:gd name="connsiteX1" fmla="*/ 334271 w 334271"/>
              <a:gd name="connsiteY1" fmla="*/ 0 h 16481"/>
              <a:gd name="connsiteX2" fmla="*/ 334271 w 334271"/>
              <a:gd name="connsiteY2" fmla="*/ 16482 h 16481"/>
              <a:gd name="connsiteX3" fmla="*/ 0 w 334271"/>
              <a:gd name="connsiteY3" fmla="*/ 16482 h 16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271" h="16481">
                <a:moveTo>
                  <a:pt x="0" y="0"/>
                </a:moveTo>
                <a:lnTo>
                  <a:pt x="334271" y="0"/>
                </a:lnTo>
                <a:lnTo>
                  <a:pt x="334271" y="16482"/>
                </a:lnTo>
                <a:lnTo>
                  <a:pt x="0" y="16482"/>
                </a:lnTo>
                <a:close/>
              </a:path>
            </a:pathLst>
          </a:custGeom>
          <a:solidFill>
            <a:schemeClr val="accent3"/>
          </a:solidFill>
          <a:ln w="51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0">
            <a:extLst>
              <a:ext uri="{FF2B5EF4-FFF2-40B4-BE49-F238E27FC236}">
                <a16:creationId xmlns:a16="http://schemas.microsoft.com/office/drawing/2014/main" id="{98A71DD4-1C08-6443-DA31-C3B07C8DBC67}"/>
              </a:ext>
            </a:extLst>
          </p:cNvPr>
          <p:cNvSpPr/>
          <p:nvPr/>
        </p:nvSpPr>
        <p:spPr>
          <a:xfrm>
            <a:off x="7576563" y="5364465"/>
            <a:ext cx="94770" cy="94769"/>
          </a:xfrm>
          <a:custGeom>
            <a:avLst/>
            <a:gdLst>
              <a:gd name="connsiteX0" fmla="*/ 47385 w 94770"/>
              <a:gd name="connsiteY0" fmla="*/ 0 h 94769"/>
              <a:gd name="connsiteX1" fmla="*/ 94770 w 94770"/>
              <a:gd name="connsiteY1" fmla="*/ 47385 h 94769"/>
              <a:gd name="connsiteX2" fmla="*/ 47385 w 94770"/>
              <a:gd name="connsiteY2" fmla="*/ 94770 h 94769"/>
              <a:gd name="connsiteX3" fmla="*/ 0 w 94770"/>
              <a:gd name="connsiteY3" fmla="*/ 47385 h 94769"/>
              <a:gd name="connsiteX4" fmla="*/ 47385 w 94770"/>
              <a:gd name="connsiteY4" fmla="*/ 0 h 9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770" h="94769">
                <a:moveTo>
                  <a:pt x="47385" y="0"/>
                </a:moveTo>
                <a:cubicBezTo>
                  <a:pt x="73555" y="0"/>
                  <a:pt x="94770" y="21215"/>
                  <a:pt x="94770" y="47385"/>
                </a:cubicBezTo>
                <a:cubicBezTo>
                  <a:pt x="94770" y="73554"/>
                  <a:pt x="73555" y="94770"/>
                  <a:pt x="47385" y="94770"/>
                </a:cubicBezTo>
                <a:cubicBezTo>
                  <a:pt x="21215" y="94770"/>
                  <a:pt x="0" y="73554"/>
                  <a:pt x="0" y="47385"/>
                </a:cubicBezTo>
                <a:cubicBezTo>
                  <a:pt x="0" y="21215"/>
                  <a:pt x="21215" y="0"/>
                  <a:pt x="47385" y="0"/>
                </a:cubicBezTo>
                <a:close/>
              </a:path>
            </a:pathLst>
          </a:custGeom>
          <a:solidFill>
            <a:schemeClr val="accent3"/>
          </a:solidFill>
          <a:ln w="51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11">
            <a:extLst>
              <a:ext uri="{FF2B5EF4-FFF2-40B4-BE49-F238E27FC236}">
                <a16:creationId xmlns:a16="http://schemas.microsoft.com/office/drawing/2014/main" id="{8EBBCA70-82CC-143A-7567-2EBB237BC77C}"/>
              </a:ext>
            </a:extLst>
          </p:cNvPr>
          <p:cNvSpPr/>
          <p:nvPr/>
        </p:nvSpPr>
        <p:spPr>
          <a:xfrm>
            <a:off x="7623948" y="3842481"/>
            <a:ext cx="334271" cy="16481"/>
          </a:xfrm>
          <a:custGeom>
            <a:avLst/>
            <a:gdLst>
              <a:gd name="connsiteX0" fmla="*/ 0 w 334271"/>
              <a:gd name="connsiteY0" fmla="*/ 0 h 16481"/>
              <a:gd name="connsiteX1" fmla="*/ 334271 w 334271"/>
              <a:gd name="connsiteY1" fmla="*/ 0 h 16481"/>
              <a:gd name="connsiteX2" fmla="*/ 334271 w 334271"/>
              <a:gd name="connsiteY2" fmla="*/ 16482 h 16481"/>
              <a:gd name="connsiteX3" fmla="*/ 0 w 334271"/>
              <a:gd name="connsiteY3" fmla="*/ 16482 h 16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271" h="16481">
                <a:moveTo>
                  <a:pt x="0" y="0"/>
                </a:moveTo>
                <a:lnTo>
                  <a:pt x="334271" y="0"/>
                </a:lnTo>
                <a:lnTo>
                  <a:pt x="334271" y="16482"/>
                </a:lnTo>
                <a:lnTo>
                  <a:pt x="0" y="16482"/>
                </a:lnTo>
                <a:close/>
              </a:path>
            </a:pathLst>
          </a:custGeom>
          <a:solidFill>
            <a:schemeClr val="accent3"/>
          </a:solidFill>
          <a:ln w="51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12">
            <a:extLst>
              <a:ext uri="{FF2B5EF4-FFF2-40B4-BE49-F238E27FC236}">
                <a16:creationId xmlns:a16="http://schemas.microsoft.com/office/drawing/2014/main" id="{9EC6F640-F5A8-0A1D-C688-A99B783F2326}"/>
              </a:ext>
            </a:extLst>
          </p:cNvPr>
          <p:cNvSpPr/>
          <p:nvPr/>
        </p:nvSpPr>
        <p:spPr>
          <a:xfrm>
            <a:off x="7576558" y="3803332"/>
            <a:ext cx="94770" cy="94774"/>
          </a:xfrm>
          <a:custGeom>
            <a:avLst/>
            <a:gdLst>
              <a:gd name="connsiteX0" fmla="*/ 47390 w 94770"/>
              <a:gd name="connsiteY0" fmla="*/ 5 h 94774"/>
              <a:gd name="connsiteX1" fmla="*/ 94770 w 94770"/>
              <a:gd name="connsiteY1" fmla="*/ 47395 h 94774"/>
              <a:gd name="connsiteX2" fmla="*/ 47385 w 94770"/>
              <a:gd name="connsiteY2" fmla="*/ 94775 h 94774"/>
              <a:gd name="connsiteX3" fmla="*/ 0 w 94770"/>
              <a:gd name="connsiteY3" fmla="*/ 47385 h 94774"/>
              <a:gd name="connsiteX4" fmla="*/ 5 w 94770"/>
              <a:gd name="connsiteY4" fmla="*/ 46875 h 94774"/>
              <a:gd name="connsiteX5" fmla="*/ 46870 w 94770"/>
              <a:gd name="connsiteY5" fmla="*/ 0 h 94774"/>
              <a:gd name="connsiteX6" fmla="*/ 47390 w 94770"/>
              <a:gd name="connsiteY6" fmla="*/ 5 h 9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770" h="94774">
                <a:moveTo>
                  <a:pt x="47390" y="5"/>
                </a:moveTo>
                <a:cubicBezTo>
                  <a:pt x="73560" y="5"/>
                  <a:pt x="94775" y="21225"/>
                  <a:pt x="94770" y="47395"/>
                </a:cubicBezTo>
                <a:cubicBezTo>
                  <a:pt x="94770" y="73565"/>
                  <a:pt x="73555" y="94775"/>
                  <a:pt x="47385" y="94775"/>
                </a:cubicBezTo>
                <a:cubicBezTo>
                  <a:pt x="21215" y="94775"/>
                  <a:pt x="0" y="73555"/>
                  <a:pt x="0" y="47385"/>
                </a:cubicBezTo>
                <a:cubicBezTo>
                  <a:pt x="0" y="47215"/>
                  <a:pt x="5" y="47045"/>
                  <a:pt x="5" y="46875"/>
                </a:cubicBezTo>
                <a:cubicBezTo>
                  <a:pt x="5" y="20988"/>
                  <a:pt x="20988" y="5"/>
                  <a:pt x="46870" y="0"/>
                </a:cubicBezTo>
                <a:cubicBezTo>
                  <a:pt x="47045" y="0"/>
                  <a:pt x="47215" y="5"/>
                  <a:pt x="47390" y="5"/>
                </a:cubicBezTo>
                <a:close/>
              </a:path>
            </a:pathLst>
          </a:custGeom>
          <a:solidFill>
            <a:schemeClr val="accent3"/>
          </a:solidFill>
          <a:ln w="51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3">
            <a:extLst>
              <a:ext uri="{FF2B5EF4-FFF2-40B4-BE49-F238E27FC236}">
                <a16:creationId xmlns:a16="http://schemas.microsoft.com/office/drawing/2014/main" id="{E7FE74F7-35F0-7F00-D62A-2186C5BF7868}"/>
              </a:ext>
            </a:extLst>
          </p:cNvPr>
          <p:cNvSpPr/>
          <p:nvPr/>
        </p:nvSpPr>
        <p:spPr>
          <a:xfrm>
            <a:off x="7623948" y="2296805"/>
            <a:ext cx="334271" cy="16481"/>
          </a:xfrm>
          <a:custGeom>
            <a:avLst/>
            <a:gdLst>
              <a:gd name="connsiteX0" fmla="*/ 0 w 334271"/>
              <a:gd name="connsiteY0" fmla="*/ 0 h 16481"/>
              <a:gd name="connsiteX1" fmla="*/ 334271 w 334271"/>
              <a:gd name="connsiteY1" fmla="*/ 0 h 16481"/>
              <a:gd name="connsiteX2" fmla="*/ 334271 w 334271"/>
              <a:gd name="connsiteY2" fmla="*/ 16482 h 16481"/>
              <a:gd name="connsiteX3" fmla="*/ 0 w 334271"/>
              <a:gd name="connsiteY3" fmla="*/ 16482 h 16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271" h="16481">
                <a:moveTo>
                  <a:pt x="0" y="0"/>
                </a:moveTo>
                <a:lnTo>
                  <a:pt x="334271" y="0"/>
                </a:lnTo>
                <a:lnTo>
                  <a:pt x="334271" y="16482"/>
                </a:lnTo>
                <a:lnTo>
                  <a:pt x="0" y="16482"/>
                </a:lnTo>
                <a:close/>
              </a:path>
            </a:pathLst>
          </a:custGeom>
          <a:solidFill>
            <a:schemeClr val="accent3"/>
          </a:solidFill>
          <a:ln w="51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14">
            <a:extLst>
              <a:ext uri="{FF2B5EF4-FFF2-40B4-BE49-F238E27FC236}">
                <a16:creationId xmlns:a16="http://schemas.microsoft.com/office/drawing/2014/main" id="{03C1030B-F17B-D1C6-3C9E-0F4AD850B9B4}"/>
              </a:ext>
            </a:extLst>
          </p:cNvPr>
          <p:cNvSpPr/>
          <p:nvPr/>
        </p:nvSpPr>
        <p:spPr>
          <a:xfrm>
            <a:off x="7576563" y="2257661"/>
            <a:ext cx="94770" cy="94769"/>
          </a:xfrm>
          <a:custGeom>
            <a:avLst/>
            <a:gdLst>
              <a:gd name="connsiteX0" fmla="*/ 47385 w 94770"/>
              <a:gd name="connsiteY0" fmla="*/ 0 h 94769"/>
              <a:gd name="connsiteX1" fmla="*/ 94770 w 94770"/>
              <a:gd name="connsiteY1" fmla="*/ 47385 h 94769"/>
              <a:gd name="connsiteX2" fmla="*/ 47385 w 94770"/>
              <a:gd name="connsiteY2" fmla="*/ 94770 h 94769"/>
              <a:gd name="connsiteX3" fmla="*/ 0 w 94770"/>
              <a:gd name="connsiteY3" fmla="*/ 47385 h 94769"/>
              <a:gd name="connsiteX4" fmla="*/ 47385 w 94770"/>
              <a:gd name="connsiteY4" fmla="*/ 0 h 9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770" h="94769">
                <a:moveTo>
                  <a:pt x="47385" y="0"/>
                </a:moveTo>
                <a:cubicBezTo>
                  <a:pt x="73555" y="0"/>
                  <a:pt x="94770" y="21215"/>
                  <a:pt x="94770" y="47385"/>
                </a:cubicBezTo>
                <a:cubicBezTo>
                  <a:pt x="94770" y="73555"/>
                  <a:pt x="73555" y="94770"/>
                  <a:pt x="47385" y="94770"/>
                </a:cubicBezTo>
                <a:cubicBezTo>
                  <a:pt x="21215" y="94770"/>
                  <a:pt x="0" y="73555"/>
                  <a:pt x="0" y="47385"/>
                </a:cubicBezTo>
                <a:cubicBezTo>
                  <a:pt x="0" y="21215"/>
                  <a:pt x="21215" y="0"/>
                  <a:pt x="47385" y="0"/>
                </a:cubicBezTo>
                <a:close/>
              </a:path>
            </a:pathLst>
          </a:custGeom>
          <a:solidFill>
            <a:schemeClr val="accent3"/>
          </a:solidFill>
          <a:ln w="51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15">
            <a:extLst>
              <a:ext uri="{FF2B5EF4-FFF2-40B4-BE49-F238E27FC236}">
                <a16:creationId xmlns:a16="http://schemas.microsoft.com/office/drawing/2014/main" id="{7D452A30-0CC7-8ACF-E5BE-905745EAEE06}"/>
              </a:ext>
            </a:extLst>
          </p:cNvPr>
          <p:cNvSpPr txBox="1"/>
          <p:nvPr/>
        </p:nvSpPr>
        <p:spPr>
          <a:xfrm>
            <a:off x="8228623" y="2162179"/>
            <a:ext cx="272095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47" name="iSHEJI-16">
            <a:extLst>
              <a:ext uri="{FF2B5EF4-FFF2-40B4-BE49-F238E27FC236}">
                <a16:creationId xmlns:a16="http://schemas.microsoft.com/office/drawing/2014/main" id="{3086E414-35A5-CCD4-827B-6EFC3642189F}"/>
              </a:ext>
            </a:extLst>
          </p:cNvPr>
          <p:cNvSpPr txBox="1"/>
          <p:nvPr/>
        </p:nvSpPr>
        <p:spPr>
          <a:xfrm>
            <a:off x="8228623" y="3586704"/>
            <a:ext cx="272095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49" name="iSHEJI-17">
            <a:extLst>
              <a:ext uri="{FF2B5EF4-FFF2-40B4-BE49-F238E27FC236}">
                <a16:creationId xmlns:a16="http://schemas.microsoft.com/office/drawing/2014/main" id="{34BBF273-6992-9D46-9D1C-20E86E7E188B}"/>
              </a:ext>
            </a:extLst>
          </p:cNvPr>
          <p:cNvSpPr txBox="1"/>
          <p:nvPr/>
        </p:nvSpPr>
        <p:spPr>
          <a:xfrm>
            <a:off x="8228623" y="5132508"/>
            <a:ext cx="272095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50" name="iSHEJI-18">
            <a:extLst>
              <a:ext uri="{FF2B5EF4-FFF2-40B4-BE49-F238E27FC236}">
                <a16:creationId xmlns:a16="http://schemas.microsoft.com/office/drawing/2014/main" id="{F30303B6-3FC7-CBE7-8557-97A997B54BB6}"/>
              </a:ext>
            </a:extLst>
          </p:cNvPr>
          <p:cNvSpPr txBox="1"/>
          <p:nvPr/>
        </p:nvSpPr>
        <p:spPr>
          <a:xfrm>
            <a:off x="1432893" y="1965541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51" name="iSHEJI-19">
            <a:extLst>
              <a:ext uri="{FF2B5EF4-FFF2-40B4-BE49-F238E27FC236}">
                <a16:creationId xmlns:a16="http://schemas.microsoft.com/office/drawing/2014/main" id="{AC4ADEB0-A070-BB0C-011A-A425E484834A}"/>
              </a:ext>
            </a:extLst>
          </p:cNvPr>
          <p:cNvSpPr txBox="1"/>
          <p:nvPr/>
        </p:nvSpPr>
        <p:spPr>
          <a:xfrm>
            <a:off x="1128127" y="2453136"/>
            <a:ext cx="4539288" cy="2361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智能创作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内容管理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投放分发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数据监测的内容创意全链路平台。</a:t>
            </a:r>
            <a:endParaRPr lang="en-US" altLang="zh-CN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  <a:p>
            <a:pPr marL="285750" indent="-285750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在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“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内容为王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”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Contecht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科技的方式生产内容。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57" name="iSHEJI-20">
            <a:extLst>
              <a:ext uri="{FF2B5EF4-FFF2-40B4-BE49-F238E27FC236}">
                <a16:creationId xmlns:a16="http://schemas.microsoft.com/office/drawing/2014/main" id="{EAC591E0-B024-9B64-E7B0-78B8614DE6B9}"/>
              </a:ext>
            </a:extLst>
          </p:cNvPr>
          <p:cNvSpPr/>
          <p:nvPr/>
        </p:nvSpPr>
        <p:spPr>
          <a:xfrm>
            <a:off x="6667538" y="5270630"/>
            <a:ext cx="281882" cy="281922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solidFill>
            <a:srgbClr val="FFFFFF"/>
          </a:solidFill>
          <a:ln w="22000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iSHEJI-21">
            <a:extLst>
              <a:ext uri="{FF2B5EF4-FFF2-40B4-BE49-F238E27FC236}">
                <a16:creationId xmlns:a16="http://schemas.microsoft.com/office/drawing/2014/main" id="{A1A39D9D-47D0-F8A5-B8A6-E97FBD3DE319}"/>
              </a:ext>
            </a:extLst>
          </p:cNvPr>
          <p:cNvSpPr/>
          <p:nvPr/>
        </p:nvSpPr>
        <p:spPr>
          <a:xfrm>
            <a:off x="6678350" y="3716971"/>
            <a:ext cx="260258" cy="281922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rgbClr val="FFFFFF"/>
          </a:solidFill>
          <a:ln w="22000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iSHEJI-22">
            <a:extLst>
              <a:ext uri="{FF2B5EF4-FFF2-40B4-BE49-F238E27FC236}">
                <a16:creationId xmlns:a16="http://schemas.microsoft.com/office/drawing/2014/main" id="{C714E384-E3EA-687C-C299-7C19B6263735}"/>
              </a:ext>
            </a:extLst>
          </p:cNvPr>
          <p:cNvSpPr/>
          <p:nvPr/>
        </p:nvSpPr>
        <p:spPr>
          <a:xfrm>
            <a:off x="6667518" y="2167860"/>
            <a:ext cx="281922" cy="272826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rgbClr val="FFFFFF"/>
          </a:solidFill>
          <a:ln w="22000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5954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iSHEJI-1">
            <a:extLst>
              <a:ext uri="{FF2B5EF4-FFF2-40B4-BE49-F238E27FC236}">
                <a16:creationId xmlns:a16="http://schemas.microsoft.com/office/drawing/2014/main" id="{AF2EF4D4-AC3B-0374-CDFB-9D357D22FC9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2">
            <a:extLst>
              <a:ext uri="{FF2B5EF4-FFF2-40B4-BE49-F238E27FC236}">
                <a16:creationId xmlns:a16="http://schemas.microsoft.com/office/drawing/2014/main" id="{30BE97F4-028C-B1CE-D8D9-17FE01789D67}"/>
              </a:ext>
            </a:extLst>
          </p:cNvPr>
          <p:cNvSpPr/>
          <p:nvPr/>
        </p:nvSpPr>
        <p:spPr>
          <a:xfrm>
            <a:off x="0" y="6642554"/>
            <a:ext cx="12192000" cy="21544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80795E2E-A21E-6104-2886-A2B027CD2AB7}"/>
              </a:ext>
            </a:extLst>
          </p:cNvPr>
          <p:cNvSpPr txBox="1"/>
          <p:nvPr/>
        </p:nvSpPr>
        <p:spPr>
          <a:xfrm>
            <a:off x="504575" y="85318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1ACEC3D8-7E63-BD57-F14D-385371AA1485}"/>
              </a:ext>
            </a:extLst>
          </p:cNvPr>
          <p:cNvSpPr/>
          <p:nvPr/>
        </p:nvSpPr>
        <p:spPr>
          <a:xfrm>
            <a:off x="4527791" y="3512038"/>
            <a:ext cx="765322" cy="436652"/>
          </a:xfrm>
          <a:custGeom>
            <a:avLst/>
            <a:gdLst>
              <a:gd name="connsiteX0" fmla="*/ 389484 w 516144"/>
              <a:gd name="connsiteY0" fmla="*/ 294484 h 294484"/>
              <a:gd name="connsiteX1" fmla="*/ 0 w 516144"/>
              <a:gd name="connsiteY1" fmla="*/ 294484 h 294484"/>
              <a:gd name="connsiteX2" fmla="*/ 129828 w 516144"/>
              <a:gd name="connsiteY2" fmla="*/ 148826 h 294484"/>
              <a:gd name="connsiteX3" fmla="*/ 0 w 516144"/>
              <a:gd name="connsiteY3" fmla="*/ 0 h 294484"/>
              <a:gd name="connsiteX4" fmla="*/ 389484 w 516144"/>
              <a:gd name="connsiteY4" fmla="*/ 0 h 294484"/>
              <a:gd name="connsiteX5" fmla="*/ 516145 w 516144"/>
              <a:gd name="connsiteY5" fmla="*/ 148826 h 294484"/>
              <a:gd name="connsiteX6" fmla="*/ 389484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9484" y="294484"/>
                </a:moveTo>
                <a:lnTo>
                  <a:pt x="0" y="294484"/>
                </a:lnTo>
                <a:lnTo>
                  <a:pt x="129828" y="148826"/>
                </a:lnTo>
                <a:lnTo>
                  <a:pt x="0" y="0"/>
                </a:lnTo>
                <a:lnTo>
                  <a:pt x="389484" y="0"/>
                </a:lnTo>
                <a:lnTo>
                  <a:pt x="516145" y="148826"/>
                </a:lnTo>
                <a:lnTo>
                  <a:pt x="389484" y="294484"/>
                </a:lnTo>
                <a:close/>
              </a:path>
            </a:pathLst>
          </a:custGeom>
          <a:solidFill>
            <a:srgbClr val="EC6B7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54847290-E9ED-F692-B533-B7DF5D8964B5}"/>
              </a:ext>
            </a:extLst>
          </p:cNvPr>
          <p:cNvSpPr/>
          <p:nvPr/>
        </p:nvSpPr>
        <p:spPr>
          <a:xfrm>
            <a:off x="10852274" y="3512038"/>
            <a:ext cx="765324" cy="436652"/>
          </a:xfrm>
          <a:custGeom>
            <a:avLst/>
            <a:gdLst>
              <a:gd name="connsiteX0" fmla="*/ 389484 w 516145"/>
              <a:gd name="connsiteY0" fmla="*/ 294484 h 294484"/>
              <a:gd name="connsiteX1" fmla="*/ 0 w 516145"/>
              <a:gd name="connsiteY1" fmla="*/ 294484 h 294484"/>
              <a:gd name="connsiteX2" fmla="*/ 129828 w 516145"/>
              <a:gd name="connsiteY2" fmla="*/ 148826 h 294484"/>
              <a:gd name="connsiteX3" fmla="*/ 0 w 516145"/>
              <a:gd name="connsiteY3" fmla="*/ 0 h 294484"/>
              <a:gd name="connsiteX4" fmla="*/ 389484 w 516145"/>
              <a:gd name="connsiteY4" fmla="*/ 0 h 294484"/>
              <a:gd name="connsiteX5" fmla="*/ 516145 w 516145"/>
              <a:gd name="connsiteY5" fmla="*/ 148826 h 294484"/>
              <a:gd name="connsiteX6" fmla="*/ 389484 w 516145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5" h="294484">
                <a:moveTo>
                  <a:pt x="389484" y="294484"/>
                </a:moveTo>
                <a:lnTo>
                  <a:pt x="0" y="294484"/>
                </a:lnTo>
                <a:lnTo>
                  <a:pt x="129828" y="148826"/>
                </a:lnTo>
                <a:lnTo>
                  <a:pt x="0" y="0"/>
                </a:lnTo>
                <a:lnTo>
                  <a:pt x="389484" y="0"/>
                </a:lnTo>
                <a:lnTo>
                  <a:pt x="516145" y="148826"/>
                </a:lnTo>
                <a:lnTo>
                  <a:pt x="389484" y="2944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CBE5DDA8-7177-C16F-B0B6-EDD6FEE77CCA}"/>
              </a:ext>
            </a:extLst>
          </p:cNvPr>
          <p:cNvSpPr/>
          <p:nvPr/>
        </p:nvSpPr>
        <p:spPr>
          <a:xfrm>
            <a:off x="11429788" y="351203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C679B0AF-85C6-5DC7-E953-13E0ABDD11D9}"/>
              </a:ext>
            </a:extLst>
          </p:cNvPr>
          <p:cNvSpPr/>
          <p:nvPr/>
        </p:nvSpPr>
        <p:spPr>
          <a:xfrm>
            <a:off x="10063475" y="3512038"/>
            <a:ext cx="765322" cy="436652"/>
          </a:xfrm>
          <a:custGeom>
            <a:avLst/>
            <a:gdLst>
              <a:gd name="connsiteX0" fmla="*/ 389483 w 516144"/>
              <a:gd name="connsiteY0" fmla="*/ 294484 h 294484"/>
              <a:gd name="connsiteX1" fmla="*/ 0 w 516144"/>
              <a:gd name="connsiteY1" fmla="*/ 294484 h 294484"/>
              <a:gd name="connsiteX2" fmla="*/ 126661 w 516144"/>
              <a:gd name="connsiteY2" fmla="*/ 148826 h 294484"/>
              <a:gd name="connsiteX3" fmla="*/ 0 w 516144"/>
              <a:gd name="connsiteY3" fmla="*/ 0 h 294484"/>
              <a:gd name="connsiteX4" fmla="*/ 389483 w 516144"/>
              <a:gd name="connsiteY4" fmla="*/ 0 h 294484"/>
              <a:gd name="connsiteX5" fmla="*/ 516145 w 516144"/>
              <a:gd name="connsiteY5" fmla="*/ 148826 h 294484"/>
              <a:gd name="connsiteX6" fmla="*/ 389483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9483" y="294484"/>
                </a:moveTo>
                <a:lnTo>
                  <a:pt x="0" y="294484"/>
                </a:lnTo>
                <a:lnTo>
                  <a:pt x="126661" y="148826"/>
                </a:lnTo>
                <a:lnTo>
                  <a:pt x="0" y="0"/>
                </a:lnTo>
                <a:lnTo>
                  <a:pt x="389483" y="0"/>
                </a:lnTo>
                <a:lnTo>
                  <a:pt x="516145" y="148826"/>
                </a:lnTo>
                <a:lnTo>
                  <a:pt x="389483" y="2944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3F5D3DAA-F55B-AD8B-6809-903A4F72B0B2}"/>
              </a:ext>
            </a:extLst>
          </p:cNvPr>
          <p:cNvSpPr/>
          <p:nvPr/>
        </p:nvSpPr>
        <p:spPr>
          <a:xfrm>
            <a:off x="10640989" y="351203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0">
            <a:extLst>
              <a:ext uri="{FF2B5EF4-FFF2-40B4-BE49-F238E27FC236}">
                <a16:creationId xmlns:a16="http://schemas.microsoft.com/office/drawing/2014/main" id="{A76163CB-411E-B300-141D-CB0BFC19B67F}"/>
              </a:ext>
            </a:extLst>
          </p:cNvPr>
          <p:cNvSpPr/>
          <p:nvPr/>
        </p:nvSpPr>
        <p:spPr>
          <a:xfrm>
            <a:off x="9274677" y="3512038"/>
            <a:ext cx="765322" cy="436652"/>
          </a:xfrm>
          <a:custGeom>
            <a:avLst/>
            <a:gdLst>
              <a:gd name="connsiteX0" fmla="*/ 386317 w 516144"/>
              <a:gd name="connsiteY0" fmla="*/ 294484 h 294484"/>
              <a:gd name="connsiteX1" fmla="*/ 0 w 516144"/>
              <a:gd name="connsiteY1" fmla="*/ 294484 h 294484"/>
              <a:gd name="connsiteX2" fmla="*/ 126661 w 516144"/>
              <a:gd name="connsiteY2" fmla="*/ 148826 h 294484"/>
              <a:gd name="connsiteX3" fmla="*/ 0 w 516144"/>
              <a:gd name="connsiteY3" fmla="*/ 0 h 294484"/>
              <a:gd name="connsiteX4" fmla="*/ 386317 w 516144"/>
              <a:gd name="connsiteY4" fmla="*/ 0 h 294484"/>
              <a:gd name="connsiteX5" fmla="*/ 516145 w 516144"/>
              <a:gd name="connsiteY5" fmla="*/ 148826 h 294484"/>
              <a:gd name="connsiteX6" fmla="*/ 386317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6317" y="294484"/>
                </a:moveTo>
                <a:lnTo>
                  <a:pt x="0" y="294484"/>
                </a:lnTo>
                <a:lnTo>
                  <a:pt x="126661" y="148826"/>
                </a:lnTo>
                <a:lnTo>
                  <a:pt x="0" y="0"/>
                </a:lnTo>
                <a:lnTo>
                  <a:pt x="386317" y="0"/>
                </a:lnTo>
                <a:lnTo>
                  <a:pt x="516145" y="148826"/>
                </a:lnTo>
                <a:lnTo>
                  <a:pt x="386317" y="294484"/>
                </a:lnTo>
                <a:close/>
              </a:path>
            </a:pathLst>
          </a:custGeom>
          <a:solidFill>
            <a:schemeClr val="accent1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1">
            <a:extLst>
              <a:ext uri="{FF2B5EF4-FFF2-40B4-BE49-F238E27FC236}">
                <a16:creationId xmlns:a16="http://schemas.microsoft.com/office/drawing/2014/main" id="{FB9AF234-23A4-CBB2-DF55-6DE467D80FD9}"/>
              </a:ext>
            </a:extLst>
          </p:cNvPr>
          <p:cNvSpPr/>
          <p:nvPr/>
        </p:nvSpPr>
        <p:spPr>
          <a:xfrm>
            <a:off x="8481181" y="3512038"/>
            <a:ext cx="765324" cy="436652"/>
          </a:xfrm>
          <a:custGeom>
            <a:avLst/>
            <a:gdLst>
              <a:gd name="connsiteX0" fmla="*/ 389483 w 516145"/>
              <a:gd name="connsiteY0" fmla="*/ 294484 h 294484"/>
              <a:gd name="connsiteX1" fmla="*/ 0 w 516145"/>
              <a:gd name="connsiteY1" fmla="*/ 294484 h 294484"/>
              <a:gd name="connsiteX2" fmla="*/ 129828 w 516145"/>
              <a:gd name="connsiteY2" fmla="*/ 148826 h 294484"/>
              <a:gd name="connsiteX3" fmla="*/ 0 w 516145"/>
              <a:gd name="connsiteY3" fmla="*/ 0 h 294484"/>
              <a:gd name="connsiteX4" fmla="*/ 389483 w 516145"/>
              <a:gd name="connsiteY4" fmla="*/ 0 h 294484"/>
              <a:gd name="connsiteX5" fmla="*/ 516145 w 516145"/>
              <a:gd name="connsiteY5" fmla="*/ 148826 h 294484"/>
              <a:gd name="connsiteX6" fmla="*/ 389483 w 516145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5" h="294484">
                <a:moveTo>
                  <a:pt x="389483" y="294484"/>
                </a:moveTo>
                <a:lnTo>
                  <a:pt x="0" y="294484"/>
                </a:lnTo>
                <a:lnTo>
                  <a:pt x="129828" y="148826"/>
                </a:lnTo>
                <a:lnTo>
                  <a:pt x="0" y="0"/>
                </a:lnTo>
                <a:lnTo>
                  <a:pt x="389483" y="0"/>
                </a:lnTo>
                <a:lnTo>
                  <a:pt x="516145" y="148826"/>
                </a:lnTo>
                <a:lnTo>
                  <a:pt x="389483" y="2944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2">
            <a:extLst>
              <a:ext uri="{FF2B5EF4-FFF2-40B4-BE49-F238E27FC236}">
                <a16:creationId xmlns:a16="http://schemas.microsoft.com/office/drawing/2014/main" id="{7D952607-35DF-0D2F-C10F-8511B43E2178}"/>
              </a:ext>
            </a:extLst>
          </p:cNvPr>
          <p:cNvSpPr/>
          <p:nvPr/>
        </p:nvSpPr>
        <p:spPr>
          <a:xfrm>
            <a:off x="9058695" y="351203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13">
            <a:extLst>
              <a:ext uri="{FF2B5EF4-FFF2-40B4-BE49-F238E27FC236}">
                <a16:creationId xmlns:a16="http://schemas.microsoft.com/office/drawing/2014/main" id="{090015B7-3DBC-8A36-32D8-3EAF4F47803C}"/>
              </a:ext>
            </a:extLst>
          </p:cNvPr>
          <p:cNvSpPr/>
          <p:nvPr/>
        </p:nvSpPr>
        <p:spPr>
          <a:xfrm>
            <a:off x="7692382" y="3512038"/>
            <a:ext cx="765324" cy="436652"/>
          </a:xfrm>
          <a:custGeom>
            <a:avLst/>
            <a:gdLst>
              <a:gd name="connsiteX0" fmla="*/ 386317 w 516145"/>
              <a:gd name="connsiteY0" fmla="*/ 294484 h 294484"/>
              <a:gd name="connsiteX1" fmla="*/ 0 w 516145"/>
              <a:gd name="connsiteY1" fmla="*/ 294484 h 294484"/>
              <a:gd name="connsiteX2" fmla="*/ 126661 w 516145"/>
              <a:gd name="connsiteY2" fmla="*/ 148826 h 294484"/>
              <a:gd name="connsiteX3" fmla="*/ 0 w 516145"/>
              <a:gd name="connsiteY3" fmla="*/ 0 h 294484"/>
              <a:gd name="connsiteX4" fmla="*/ 386317 w 516145"/>
              <a:gd name="connsiteY4" fmla="*/ 0 h 294484"/>
              <a:gd name="connsiteX5" fmla="*/ 516145 w 516145"/>
              <a:gd name="connsiteY5" fmla="*/ 148826 h 294484"/>
              <a:gd name="connsiteX6" fmla="*/ 386317 w 516145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5" h="294484">
                <a:moveTo>
                  <a:pt x="386317" y="294484"/>
                </a:moveTo>
                <a:lnTo>
                  <a:pt x="0" y="294484"/>
                </a:lnTo>
                <a:lnTo>
                  <a:pt x="126661" y="148826"/>
                </a:lnTo>
                <a:lnTo>
                  <a:pt x="0" y="0"/>
                </a:lnTo>
                <a:lnTo>
                  <a:pt x="386317" y="0"/>
                </a:lnTo>
                <a:lnTo>
                  <a:pt x="516145" y="148826"/>
                </a:lnTo>
                <a:lnTo>
                  <a:pt x="386317" y="2944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4">
            <a:extLst>
              <a:ext uri="{FF2B5EF4-FFF2-40B4-BE49-F238E27FC236}">
                <a16:creationId xmlns:a16="http://schemas.microsoft.com/office/drawing/2014/main" id="{43007DD6-0F41-FCB2-AEEA-02713B4E0856}"/>
              </a:ext>
            </a:extLst>
          </p:cNvPr>
          <p:cNvSpPr/>
          <p:nvPr/>
        </p:nvSpPr>
        <p:spPr>
          <a:xfrm>
            <a:off x="8265201" y="3512038"/>
            <a:ext cx="46950" cy="46952"/>
          </a:xfrm>
          <a:custGeom>
            <a:avLst/>
            <a:gdLst>
              <a:gd name="connsiteX0" fmla="*/ 31665 w 31664"/>
              <a:gd name="connsiteY0" fmla="*/ 31665 h 31665"/>
              <a:gd name="connsiteX1" fmla="*/ 28499 w 31664"/>
              <a:gd name="connsiteY1" fmla="*/ 31665 h 31665"/>
              <a:gd name="connsiteX2" fmla="*/ 0 w 31664"/>
              <a:gd name="connsiteY2" fmla="*/ 0 h 31665"/>
              <a:gd name="connsiteX3" fmla="*/ 31665 w 31664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64" h="31665">
                <a:moveTo>
                  <a:pt x="31665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31665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5">
            <a:extLst>
              <a:ext uri="{FF2B5EF4-FFF2-40B4-BE49-F238E27FC236}">
                <a16:creationId xmlns:a16="http://schemas.microsoft.com/office/drawing/2014/main" id="{704C09F4-6733-6393-972C-FDDF51D4FEDF}"/>
              </a:ext>
            </a:extLst>
          </p:cNvPr>
          <p:cNvSpPr/>
          <p:nvPr/>
        </p:nvSpPr>
        <p:spPr>
          <a:xfrm>
            <a:off x="6898887" y="3512038"/>
            <a:ext cx="765322" cy="436652"/>
          </a:xfrm>
          <a:custGeom>
            <a:avLst/>
            <a:gdLst>
              <a:gd name="connsiteX0" fmla="*/ 389484 w 516144"/>
              <a:gd name="connsiteY0" fmla="*/ 294484 h 294484"/>
              <a:gd name="connsiteX1" fmla="*/ 0 w 516144"/>
              <a:gd name="connsiteY1" fmla="*/ 294484 h 294484"/>
              <a:gd name="connsiteX2" fmla="*/ 129828 w 516144"/>
              <a:gd name="connsiteY2" fmla="*/ 148826 h 294484"/>
              <a:gd name="connsiteX3" fmla="*/ 0 w 516144"/>
              <a:gd name="connsiteY3" fmla="*/ 0 h 294484"/>
              <a:gd name="connsiteX4" fmla="*/ 389484 w 516144"/>
              <a:gd name="connsiteY4" fmla="*/ 0 h 294484"/>
              <a:gd name="connsiteX5" fmla="*/ 516145 w 516144"/>
              <a:gd name="connsiteY5" fmla="*/ 148826 h 294484"/>
              <a:gd name="connsiteX6" fmla="*/ 389484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9484" y="294484"/>
                </a:moveTo>
                <a:lnTo>
                  <a:pt x="0" y="294484"/>
                </a:lnTo>
                <a:lnTo>
                  <a:pt x="129828" y="148826"/>
                </a:lnTo>
                <a:lnTo>
                  <a:pt x="0" y="0"/>
                </a:lnTo>
                <a:lnTo>
                  <a:pt x="389484" y="0"/>
                </a:lnTo>
                <a:lnTo>
                  <a:pt x="516145" y="148826"/>
                </a:lnTo>
                <a:lnTo>
                  <a:pt x="389484" y="294484"/>
                </a:lnTo>
                <a:close/>
              </a:path>
            </a:pathLst>
          </a:custGeom>
          <a:solidFill>
            <a:schemeClr val="accent3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6">
            <a:extLst>
              <a:ext uri="{FF2B5EF4-FFF2-40B4-BE49-F238E27FC236}">
                <a16:creationId xmlns:a16="http://schemas.microsoft.com/office/drawing/2014/main" id="{17BBCEAB-F794-7153-EED9-A7B1207841BD}"/>
              </a:ext>
            </a:extLst>
          </p:cNvPr>
          <p:cNvSpPr/>
          <p:nvPr/>
        </p:nvSpPr>
        <p:spPr>
          <a:xfrm>
            <a:off x="7476399" y="351203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7">
            <a:extLst>
              <a:ext uri="{FF2B5EF4-FFF2-40B4-BE49-F238E27FC236}">
                <a16:creationId xmlns:a16="http://schemas.microsoft.com/office/drawing/2014/main" id="{E23EF808-4043-2792-D5B9-CBFC39673935}"/>
              </a:ext>
            </a:extLst>
          </p:cNvPr>
          <p:cNvSpPr/>
          <p:nvPr/>
        </p:nvSpPr>
        <p:spPr>
          <a:xfrm>
            <a:off x="6110086" y="3512038"/>
            <a:ext cx="765322" cy="436652"/>
          </a:xfrm>
          <a:custGeom>
            <a:avLst/>
            <a:gdLst>
              <a:gd name="connsiteX0" fmla="*/ 389484 w 516144"/>
              <a:gd name="connsiteY0" fmla="*/ 294484 h 294484"/>
              <a:gd name="connsiteX1" fmla="*/ 0 w 516144"/>
              <a:gd name="connsiteY1" fmla="*/ 294484 h 294484"/>
              <a:gd name="connsiteX2" fmla="*/ 126662 w 516144"/>
              <a:gd name="connsiteY2" fmla="*/ 148826 h 294484"/>
              <a:gd name="connsiteX3" fmla="*/ 0 w 516144"/>
              <a:gd name="connsiteY3" fmla="*/ 0 h 294484"/>
              <a:gd name="connsiteX4" fmla="*/ 389484 w 516144"/>
              <a:gd name="connsiteY4" fmla="*/ 0 h 294484"/>
              <a:gd name="connsiteX5" fmla="*/ 516145 w 516144"/>
              <a:gd name="connsiteY5" fmla="*/ 148826 h 294484"/>
              <a:gd name="connsiteX6" fmla="*/ 389484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9484" y="294484"/>
                </a:moveTo>
                <a:lnTo>
                  <a:pt x="0" y="294484"/>
                </a:lnTo>
                <a:lnTo>
                  <a:pt x="126662" y="148826"/>
                </a:lnTo>
                <a:lnTo>
                  <a:pt x="0" y="0"/>
                </a:lnTo>
                <a:lnTo>
                  <a:pt x="389484" y="0"/>
                </a:lnTo>
                <a:lnTo>
                  <a:pt x="516145" y="148826"/>
                </a:lnTo>
                <a:lnTo>
                  <a:pt x="389484" y="2944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8">
            <a:extLst>
              <a:ext uri="{FF2B5EF4-FFF2-40B4-BE49-F238E27FC236}">
                <a16:creationId xmlns:a16="http://schemas.microsoft.com/office/drawing/2014/main" id="{A94DEA32-09B6-BA69-D3C9-06C353D9FE9E}"/>
              </a:ext>
            </a:extLst>
          </p:cNvPr>
          <p:cNvSpPr/>
          <p:nvPr/>
        </p:nvSpPr>
        <p:spPr>
          <a:xfrm>
            <a:off x="6687600" y="351203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876ECF59-B46C-8B25-D592-1EB9746B2861}"/>
              </a:ext>
            </a:extLst>
          </p:cNvPr>
          <p:cNvSpPr/>
          <p:nvPr/>
        </p:nvSpPr>
        <p:spPr>
          <a:xfrm>
            <a:off x="5321287" y="3512038"/>
            <a:ext cx="765322" cy="436652"/>
          </a:xfrm>
          <a:custGeom>
            <a:avLst/>
            <a:gdLst>
              <a:gd name="connsiteX0" fmla="*/ 386317 w 516144"/>
              <a:gd name="connsiteY0" fmla="*/ 294484 h 294484"/>
              <a:gd name="connsiteX1" fmla="*/ 0 w 516144"/>
              <a:gd name="connsiteY1" fmla="*/ 294484 h 294484"/>
              <a:gd name="connsiteX2" fmla="*/ 126661 w 516144"/>
              <a:gd name="connsiteY2" fmla="*/ 148826 h 294484"/>
              <a:gd name="connsiteX3" fmla="*/ 0 w 516144"/>
              <a:gd name="connsiteY3" fmla="*/ 0 h 294484"/>
              <a:gd name="connsiteX4" fmla="*/ 386317 w 516144"/>
              <a:gd name="connsiteY4" fmla="*/ 0 h 294484"/>
              <a:gd name="connsiteX5" fmla="*/ 516145 w 516144"/>
              <a:gd name="connsiteY5" fmla="*/ 148826 h 294484"/>
              <a:gd name="connsiteX6" fmla="*/ 386317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6317" y="294484"/>
                </a:moveTo>
                <a:lnTo>
                  <a:pt x="0" y="294484"/>
                </a:lnTo>
                <a:lnTo>
                  <a:pt x="126661" y="148826"/>
                </a:lnTo>
                <a:lnTo>
                  <a:pt x="0" y="0"/>
                </a:lnTo>
                <a:lnTo>
                  <a:pt x="386317" y="0"/>
                </a:lnTo>
                <a:lnTo>
                  <a:pt x="516145" y="148826"/>
                </a:lnTo>
                <a:lnTo>
                  <a:pt x="386317" y="2944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20">
            <a:extLst>
              <a:ext uri="{FF2B5EF4-FFF2-40B4-BE49-F238E27FC236}">
                <a16:creationId xmlns:a16="http://schemas.microsoft.com/office/drawing/2014/main" id="{5068054F-5B80-E49F-085A-51E551E25DF2}"/>
              </a:ext>
            </a:extLst>
          </p:cNvPr>
          <p:cNvSpPr/>
          <p:nvPr/>
        </p:nvSpPr>
        <p:spPr>
          <a:xfrm>
            <a:off x="5894105" y="351203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21">
            <a:extLst>
              <a:ext uri="{FF2B5EF4-FFF2-40B4-BE49-F238E27FC236}">
                <a16:creationId xmlns:a16="http://schemas.microsoft.com/office/drawing/2014/main" id="{72D39079-5169-BDD4-996F-BBFA9D0C2FDD}"/>
              </a:ext>
            </a:extLst>
          </p:cNvPr>
          <p:cNvSpPr/>
          <p:nvPr/>
        </p:nvSpPr>
        <p:spPr>
          <a:xfrm>
            <a:off x="4527791" y="3512038"/>
            <a:ext cx="765322" cy="436652"/>
          </a:xfrm>
          <a:custGeom>
            <a:avLst/>
            <a:gdLst>
              <a:gd name="connsiteX0" fmla="*/ 389484 w 516144"/>
              <a:gd name="connsiteY0" fmla="*/ 294484 h 294484"/>
              <a:gd name="connsiteX1" fmla="*/ 0 w 516144"/>
              <a:gd name="connsiteY1" fmla="*/ 294484 h 294484"/>
              <a:gd name="connsiteX2" fmla="*/ 129828 w 516144"/>
              <a:gd name="connsiteY2" fmla="*/ 148826 h 294484"/>
              <a:gd name="connsiteX3" fmla="*/ 0 w 516144"/>
              <a:gd name="connsiteY3" fmla="*/ 0 h 294484"/>
              <a:gd name="connsiteX4" fmla="*/ 389484 w 516144"/>
              <a:gd name="connsiteY4" fmla="*/ 0 h 294484"/>
              <a:gd name="connsiteX5" fmla="*/ 516145 w 516144"/>
              <a:gd name="connsiteY5" fmla="*/ 148826 h 294484"/>
              <a:gd name="connsiteX6" fmla="*/ 389484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9484" y="294484"/>
                </a:moveTo>
                <a:lnTo>
                  <a:pt x="0" y="294484"/>
                </a:lnTo>
                <a:lnTo>
                  <a:pt x="129828" y="148826"/>
                </a:lnTo>
                <a:lnTo>
                  <a:pt x="0" y="0"/>
                </a:lnTo>
                <a:lnTo>
                  <a:pt x="389484" y="0"/>
                </a:lnTo>
                <a:lnTo>
                  <a:pt x="516145" y="148826"/>
                </a:lnTo>
                <a:lnTo>
                  <a:pt x="389484" y="294484"/>
                </a:lnTo>
                <a:close/>
              </a:path>
            </a:pathLst>
          </a:custGeom>
          <a:solidFill>
            <a:schemeClr val="accent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22">
            <a:extLst>
              <a:ext uri="{FF2B5EF4-FFF2-40B4-BE49-F238E27FC236}">
                <a16:creationId xmlns:a16="http://schemas.microsoft.com/office/drawing/2014/main" id="{1347667A-3771-E7D2-2851-D6253B0F4DDC}"/>
              </a:ext>
            </a:extLst>
          </p:cNvPr>
          <p:cNvSpPr/>
          <p:nvPr/>
        </p:nvSpPr>
        <p:spPr>
          <a:xfrm>
            <a:off x="5105305" y="351203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797979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23">
            <a:extLst>
              <a:ext uri="{FF2B5EF4-FFF2-40B4-BE49-F238E27FC236}">
                <a16:creationId xmlns:a16="http://schemas.microsoft.com/office/drawing/2014/main" id="{346FA3FB-CF78-0CBF-4620-A72C87058579}"/>
              </a:ext>
            </a:extLst>
          </p:cNvPr>
          <p:cNvSpPr/>
          <p:nvPr/>
        </p:nvSpPr>
        <p:spPr>
          <a:xfrm>
            <a:off x="3738993" y="3512038"/>
            <a:ext cx="765322" cy="436652"/>
          </a:xfrm>
          <a:custGeom>
            <a:avLst/>
            <a:gdLst>
              <a:gd name="connsiteX0" fmla="*/ 389483 w 516144"/>
              <a:gd name="connsiteY0" fmla="*/ 294484 h 294484"/>
              <a:gd name="connsiteX1" fmla="*/ 0 w 516144"/>
              <a:gd name="connsiteY1" fmla="*/ 294484 h 294484"/>
              <a:gd name="connsiteX2" fmla="*/ 126661 w 516144"/>
              <a:gd name="connsiteY2" fmla="*/ 148826 h 294484"/>
              <a:gd name="connsiteX3" fmla="*/ 0 w 516144"/>
              <a:gd name="connsiteY3" fmla="*/ 0 h 294484"/>
              <a:gd name="connsiteX4" fmla="*/ 389483 w 516144"/>
              <a:gd name="connsiteY4" fmla="*/ 0 h 294484"/>
              <a:gd name="connsiteX5" fmla="*/ 516145 w 516144"/>
              <a:gd name="connsiteY5" fmla="*/ 148826 h 294484"/>
              <a:gd name="connsiteX6" fmla="*/ 389483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9483" y="294484"/>
                </a:moveTo>
                <a:lnTo>
                  <a:pt x="0" y="294484"/>
                </a:lnTo>
                <a:lnTo>
                  <a:pt x="126661" y="148826"/>
                </a:lnTo>
                <a:lnTo>
                  <a:pt x="0" y="0"/>
                </a:lnTo>
                <a:lnTo>
                  <a:pt x="389483" y="0"/>
                </a:lnTo>
                <a:lnTo>
                  <a:pt x="516145" y="148826"/>
                </a:lnTo>
                <a:lnTo>
                  <a:pt x="389483" y="2944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24">
            <a:extLst>
              <a:ext uri="{FF2B5EF4-FFF2-40B4-BE49-F238E27FC236}">
                <a16:creationId xmlns:a16="http://schemas.microsoft.com/office/drawing/2014/main" id="{8EF65B3A-6880-003E-E91D-510F3B91E9B3}"/>
              </a:ext>
            </a:extLst>
          </p:cNvPr>
          <p:cNvSpPr/>
          <p:nvPr/>
        </p:nvSpPr>
        <p:spPr>
          <a:xfrm>
            <a:off x="2950192" y="3512038"/>
            <a:ext cx="760628" cy="436652"/>
          </a:xfrm>
          <a:custGeom>
            <a:avLst/>
            <a:gdLst>
              <a:gd name="connsiteX0" fmla="*/ 386317 w 512978"/>
              <a:gd name="connsiteY0" fmla="*/ 294484 h 294484"/>
              <a:gd name="connsiteX1" fmla="*/ 0 w 512978"/>
              <a:gd name="connsiteY1" fmla="*/ 294484 h 294484"/>
              <a:gd name="connsiteX2" fmla="*/ 126661 w 512978"/>
              <a:gd name="connsiteY2" fmla="*/ 148826 h 294484"/>
              <a:gd name="connsiteX3" fmla="*/ 0 w 512978"/>
              <a:gd name="connsiteY3" fmla="*/ 0 h 294484"/>
              <a:gd name="connsiteX4" fmla="*/ 386317 w 512978"/>
              <a:gd name="connsiteY4" fmla="*/ 0 h 294484"/>
              <a:gd name="connsiteX5" fmla="*/ 512978 w 512978"/>
              <a:gd name="connsiteY5" fmla="*/ 148826 h 294484"/>
              <a:gd name="connsiteX6" fmla="*/ 386317 w 512978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2978" h="294484">
                <a:moveTo>
                  <a:pt x="386317" y="294484"/>
                </a:moveTo>
                <a:lnTo>
                  <a:pt x="0" y="294484"/>
                </a:lnTo>
                <a:lnTo>
                  <a:pt x="126661" y="148826"/>
                </a:lnTo>
                <a:lnTo>
                  <a:pt x="0" y="0"/>
                </a:lnTo>
                <a:lnTo>
                  <a:pt x="386317" y="0"/>
                </a:lnTo>
                <a:lnTo>
                  <a:pt x="512978" y="148826"/>
                </a:lnTo>
                <a:lnTo>
                  <a:pt x="386317" y="2944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25">
            <a:extLst>
              <a:ext uri="{FF2B5EF4-FFF2-40B4-BE49-F238E27FC236}">
                <a16:creationId xmlns:a16="http://schemas.microsoft.com/office/drawing/2014/main" id="{0D471EF5-929F-F0A6-EF11-8E823BB7F85B}"/>
              </a:ext>
            </a:extLst>
          </p:cNvPr>
          <p:cNvSpPr/>
          <p:nvPr/>
        </p:nvSpPr>
        <p:spPr>
          <a:xfrm>
            <a:off x="3523011" y="351203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26">
            <a:extLst>
              <a:ext uri="{FF2B5EF4-FFF2-40B4-BE49-F238E27FC236}">
                <a16:creationId xmlns:a16="http://schemas.microsoft.com/office/drawing/2014/main" id="{19D8B1F9-5814-7132-FB1E-636035B30CB5}"/>
              </a:ext>
            </a:extLst>
          </p:cNvPr>
          <p:cNvSpPr/>
          <p:nvPr/>
        </p:nvSpPr>
        <p:spPr>
          <a:xfrm>
            <a:off x="2156698" y="3512038"/>
            <a:ext cx="765322" cy="436652"/>
          </a:xfrm>
          <a:custGeom>
            <a:avLst/>
            <a:gdLst>
              <a:gd name="connsiteX0" fmla="*/ 389484 w 516144"/>
              <a:gd name="connsiteY0" fmla="*/ 294484 h 294484"/>
              <a:gd name="connsiteX1" fmla="*/ 0 w 516144"/>
              <a:gd name="connsiteY1" fmla="*/ 294484 h 294484"/>
              <a:gd name="connsiteX2" fmla="*/ 126661 w 516144"/>
              <a:gd name="connsiteY2" fmla="*/ 148826 h 294484"/>
              <a:gd name="connsiteX3" fmla="*/ 0 w 516144"/>
              <a:gd name="connsiteY3" fmla="*/ 0 h 294484"/>
              <a:gd name="connsiteX4" fmla="*/ 389484 w 516144"/>
              <a:gd name="connsiteY4" fmla="*/ 0 h 294484"/>
              <a:gd name="connsiteX5" fmla="*/ 516145 w 516144"/>
              <a:gd name="connsiteY5" fmla="*/ 148826 h 294484"/>
              <a:gd name="connsiteX6" fmla="*/ 389484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9484" y="294484"/>
                </a:moveTo>
                <a:lnTo>
                  <a:pt x="0" y="294484"/>
                </a:lnTo>
                <a:lnTo>
                  <a:pt x="126661" y="148826"/>
                </a:lnTo>
                <a:lnTo>
                  <a:pt x="0" y="0"/>
                </a:lnTo>
                <a:lnTo>
                  <a:pt x="389484" y="0"/>
                </a:lnTo>
                <a:lnTo>
                  <a:pt x="516145" y="148826"/>
                </a:lnTo>
                <a:lnTo>
                  <a:pt x="389484" y="294484"/>
                </a:lnTo>
                <a:close/>
              </a:path>
            </a:pathLst>
          </a:custGeom>
          <a:solidFill>
            <a:schemeClr val="accent1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7">
            <a:extLst>
              <a:ext uri="{FF2B5EF4-FFF2-40B4-BE49-F238E27FC236}">
                <a16:creationId xmlns:a16="http://schemas.microsoft.com/office/drawing/2014/main" id="{212AD378-B1D1-CB46-368C-0B596C8353BC}"/>
              </a:ext>
            </a:extLst>
          </p:cNvPr>
          <p:cNvSpPr/>
          <p:nvPr/>
        </p:nvSpPr>
        <p:spPr>
          <a:xfrm>
            <a:off x="1367897" y="3512038"/>
            <a:ext cx="765322" cy="436652"/>
          </a:xfrm>
          <a:custGeom>
            <a:avLst/>
            <a:gdLst>
              <a:gd name="connsiteX0" fmla="*/ 386317 w 516144"/>
              <a:gd name="connsiteY0" fmla="*/ 294484 h 294484"/>
              <a:gd name="connsiteX1" fmla="*/ 0 w 516144"/>
              <a:gd name="connsiteY1" fmla="*/ 294484 h 294484"/>
              <a:gd name="connsiteX2" fmla="*/ 126661 w 516144"/>
              <a:gd name="connsiteY2" fmla="*/ 148826 h 294484"/>
              <a:gd name="connsiteX3" fmla="*/ 0 w 516144"/>
              <a:gd name="connsiteY3" fmla="*/ 0 h 294484"/>
              <a:gd name="connsiteX4" fmla="*/ 386317 w 516144"/>
              <a:gd name="connsiteY4" fmla="*/ 0 h 294484"/>
              <a:gd name="connsiteX5" fmla="*/ 516145 w 516144"/>
              <a:gd name="connsiteY5" fmla="*/ 148826 h 294484"/>
              <a:gd name="connsiteX6" fmla="*/ 386317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6317" y="294484"/>
                </a:moveTo>
                <a:lnTo>
                  <a:pt x="0" y="294484"/>
                </a:lnTo>
                <a:lnTo>
                  <a:pt x="126661" y="148826"/>
                </a:lnTo>
                <a:lnTo>
                  <a:pt x="0" y="0"/>
                </a:lnTo>
                <a:lnTo>
                  <a:pt x="386317" y="0"/>
                </a:lnTo>
                <a:lnTo>
                  <a:pt x="516145" y="148826"/>
                </a:lnTo>
                <a:lnTo>
                  <a:pt x="386317" y="2944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28">
            <a:extLst>
              <a:ext uri="{FF2B5EF4-FFF2-40B4-BE49-F238E27FC236}">
                <a16:creationId xmlns:a16="http://schemas.microsoft.com/office/drawing/2014/main" id="{60D4B37D-7DEE-9D1F-61FA-9686A6D07982}"/>
              </a:ext>
            </a:extLst>
          </p:cNvPr>
          <p:cNvSpPr/>
          <p:nvPr/>
        </p:nvSpPr>
        <p:spPr>
          <a:xfrm>
            <a:off x="1940716" y="351203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29">
            <a:extLst>
              <a:ext uri="{FF2B5EF4-FFF2-40B4-BE49-F238E27FC236}">
                <a16:creationId xmlns:a16="http://schemas.microsoft.com/office/drawing/2014/main" id="{AD1A7696-C391-B385-0FB7-A1E6E0BA5037}"/>
              </a:ext>
            </a:extLst>
          </p:cNvPr>
          <p:cNvSpPr/>
          <p:nvPr/>
        </p:nvSpPr>
        <p:spPr>
          <a:xfrm>
            <a:off x="574402" y="3512038"/>
            <a:ext cx="765322" cy="436652"/>
          </a:xfrm>
          <a:custGeom>
            <a:avLst/>
            <a:gdLst>
              <a:gd name="connsiteX0" fmla="*/ 389484 w 516144"/>
              <a:gd name="connsiteY0" fmla="*/ 294484 h 294484"/>
              <a:gd name="connsiteX1" fmla="*/ 0 w 516144"/>
              <a:gd name="connsiteY1" fmla="*/ 294484 h 294484"/>
              <a:gd name="connsiteX2" fmla="*/ 129828 w 516144"/>
              <a:gd name="connsiteY2" fmla="*/ 148826 h 294484"/>
              <a:gd name="connsiteX3" fmla="*/ 0 w 516144"/>
              <a:gd name="connsiteY3" fmla="*/ 0 h 294484"/>
              <a:gd name="connsiteX4" fmla="*/ 389484 w 516144"/>
              <a:gd name="connsiteY4" fmla="*/ 0 h 294484"/>
              <a:gd name="connsiteX5" fmla="*/ 516145 w 516144"/>
              <a:gd name="connsiteY5" fmla="*/ 148826 h 294484"/>
              <a:gd name="connsiteX6" fmla="*/ 389484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9484" y="294484"/>
                </a:moveTo>
                <a:lnTo>
                  <a:pt x="0" y="294484"/>
                </a:lnTo>
                <a:lnTo>
                  <a:pt x="129828" y="148826"/>
                </a:lnTo>
                <a:lnTo>
                  <a:pt x="0" y="0"/>
                </a:lnTo>
                <a:lnTo>
                  <a:pt x="389484" y="0"/>
                </a:lnTo>
                <a:lnTo>
                  <a:pt x="516145" y="148826"/>
                </a:lnTo>
                <a:lnTo>
                  <a:pt x="389484" y="2944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30">
            <a:extLst>
              <a:ext uri="{FF2B5EF4-FFF2-40B4-BE49-F238E27FC236}">
                <a16:creationId xmlns:a16="http://schemas.microsoft.com/office/drawing/2014/main" id="{D519BBCC-E421-A74E-7AAC-0C6112D39AE7}"/>
              </a:ext>
            </a:extLst>
          </p:cNvPr>
          <p:cNvSpPr/>
          <p:nvPr/>
        </p:nvSpPr>
        <p:spPr>
          <a:xfrm>
            <a:off x="1151917" y="351203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31">
            <a:extLst>
              <a:ext uri="{FF2B5EF4-FFF2-40B4-BE49-F238E27FC236}">
                <a16:creationId xmlns:a16="http://schemas.microsoft.com/office/drawing/2014/main" id="{B8EE3059-877F-09A2-D205-33522FC8514A}"/>
              </a:ext>
            </a:extLst>
          </p:cNvPr>
          <p:cNvSpPr/>
          <p:nvPr/>
        </p:nvSpPr>
        <p:spPr>
          <a:xfrm>
            <a:off x="2069966" y="1998486"/>
            <a:ext cx="938784" cy="9387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2">
            <a:extLst>
              <a:ext uri="{FF2B5EF4-FFF2-40B4-BE49-F238E27FC236}">
                <a16:creationId xmlns:a16="http://schemas.microsoft.com/office/drawing/2014/main" id="{0F47C970-8550-22B3-EC3D-7E1753229A53}"/>
              </a:ext>
            </a:extLst>
          </p:cNvPr>
          <p:cNvSpPr/>
          <p:nvPr/>
        </p:nvSpPr>
        <p:spPr>
          <a:xfrm>
            <a:off x="2340038" y="2280012"/>
            <a:ext cx="398642" cy="3757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33">
            <a:extLst>
              <a:ext uri="{FF2B5EF4-FFF2-40B4-BE49-F238E27FC236}">
                <a16:creationId xmlns:a16="http://schemas.microsoft.com/office/drawing/2014/main" id="{D1925C17-F2C4-A442-7DAD-E2A8E814471C}"/>
              </a:ext>
            </a:extLst>
          </p:cNvPr>
          <p:cNvSpPr txBox="1"/>
          <p:nvPr/>
        </p:nvSpPr>
        <p:spPr>
          <a:xfrm>
            <a:off x="1354652" y="4183287"/>
            <a:ext cx="2369413" cy="33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7" name="iSHEJI-34">
            <a:extLst>
              <a:ext uri="{FF2B5EF4-FFF2-40B4-BE49-F238E27FC236}">
                <a16:creationId xmlns:a16="http://schemas.microsoft.com/office/drawing/2014/main" id="{4639CA6C-6F02-F46C-BED1-A34D3C079138}"/>
              </a:ext>
            </a:extLst>
          </p:cNvPr>
          <p:cNvSpPr txBox="1"/>
          <p:nvPr/>
        </p:nvSpPr>
        <p:spPr>
          <a:xfrm>
            <a:off x="1664568" y="4622635"/>
            <a:ext cx="1749580" cy="9047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4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38" name="iSHEJI-35">
            <a:extLst>
              <a:ext uri="{FF2B5EF4-FFF2-40B4-BE49-F238E27FC236}">
                <a16:creationId xmlns:a16="http://schemas.microsoft.com/office/drawing/2014/main" id="{3A956230-7CF9-4656-4B9C-E4605AE6C676}"/>
              </a:ext>
            </a:extLst>
          </p:cNvPr>
          <p:cNvSpPr txBox="1"/>
          <p:nvPr/>
        </p:nvSpPr>
        <p:spPr>
          <a:xfrm>
            <a:off x="2033224" y="3072690"/>
            <a:ext cx="1012268" cy="33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48%</a:t>
            </a:r>
            <a:endParaRPr kumimoji="0" lang="zh-CN" altLang="en-US" sz="2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9" name="iSHEJI-36">
            <a:extLst>
              <a:ext uri="{FF2B5EF4-FFF2-40B4-BE49-F238E27FC236}">
                <a16:creationId xmlns:a16="http://schemas.microsoft.com/office/drawing/2014/main" id="{D01E94DA-7041-4891-4DCB-F62289BBFF98}"/>
              </a:ext>
            </a:extLst>
          </p:cNvPr>
          <p:cNvSpPr/>
          <p:nvPr/>
        </p:nvSpPr>
        <p:spPr>
          <a:xfrm>
            <a:off x="6809547" y="1998486"/>
            <a:ext cx="938784" cy="93878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37">
            <a:extLst>
              <a:ext uri="{FF2B5EF4-FFF2-40B4-BE49-F238E27FC236}">
                <a16:creationId xmlns:a16="http://schemas.microsoft.com/office/drawing/2014/main" id="{95253897-4934-1298-D561-98D5E345D09C}"/>
              </a:ext>
            </a:extLst>
          </p:cNvPr>
          <p:cNvSpPr/>
          <p:nvPr/>
        </p:nvSpPr>
        <p:spPr>
          <a:xfrm>
            <a:off x="7104409" y="2268557"/>
            <a:ext cx="349064" cy="398642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iSHEJI-38">
            <a:extLst>
              <a:ext uri="{FF2B5EF4-FFF2-40B4-BE49-F238E27FC236}">
                <a16:creationId xmlns:a16="http://schemas.microsoft.com/office/drawing/2014/main" id="{7E89BF51-460B-5EF2-7427-22DDF8308408}"/>
              </a:ext>
            </a:extLst>
          </p:cNvPr>
          <p:cNvSpPr txBox="1"/>
          <p:nvPr/>
        </p:nvSpPr>
        <p:spPr>
          <a:xfrm>
            <a:off x="6094233" y="4183287"/>
            <a:ext cx="2369413" cy="33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3" name="iSHEJI-39">
            <a:extLst>
              <a:ext uri="{FF2B5EF4-FFF2-40B4-BE49-F238E27FC236}">
                <a16:creationId xmlns:a16="http://schemas.microsoft.com/office/drawing/2014/main" id="{1841FFDA-E225-9626-4543-2B192C5891A5}"/>
              </a:ext>
            </a:extLst>
          </p:cNvPr>
          <p:cNvSpPr txBox="1"/>
          <p:nvPr/>
        </p:nvSpPr>
        <p:spPr>
          <a:xfrm>
            <a:off x="6358758" y="4622635"/>
            <a:ext cx="1840362" cy="9047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4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44" name="iSHEJI-40">
            <a:extLst>
              <a:ext uri="{FF2B5EF4-FFF2-40B4-BE49-F238E27FC236}">
                <a16:creationId xmlns:a16="http://schemas.microsoft.com/office/drawing/2014/main" id="{E474DA5A-979D-2E57-0C77-E7B3FB61B7EB}"/>
              </a:ext>
            </a:extLst>
          </p:cNvPr>
          <p:cNvSpPr txBox="1"/>
          <p:nvPr/>
        </p:nvSpPr>
        <p:spPr>
          <a:xfrm>
            <a:off x="6772806" y="3072690"/>
            <a:ext cx="1012268" cy="33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16%</a:t>
            </a:r>
            <a:endParaRPr kumimoji="0" lang="zh-CN" altLang="en-US" sz="2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5" name="iSHEJI-41">
            <a:extLst>
              <a:ext uri="{FF2B5EF4-FFF2-40B4-BE49-F238E27FC236}">
                <a16:creationId xmlns:a16="http://schemas.microsoft.com/office/drawing/2014/main" id="{28B4A04E-6E88-4018-CB9C-A18EB772E01B}"/>
              </a:ext>
            </a:extLst>
          </p:cNvPr>
          <p:cNvSpPr/>
          <p:nvPr/>
        </p:nvSpPr>
        <p:spPr>
          <a:xfrm>
            <a:off x="4425363" y="1998486"/>
            <a:ext cx="938784" cy="9387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42">
            <a:extLst>
              <a:ext uri="{FF2B5EF4-FFF2-40B4-BE49-F238E27FC236}">
                <a16:creationId xmlns:a16="http://schemas.microsoft.com/office/drawing/2014/main" id="{B01322CC-064A-197A-3E69-C8C4139DEC92}"/>
              </a:ext>
            </a:extLst>
          </p:cNvPr>
          <p:cNvSpPr/>
          <p:nvPr/>
        </p:nvSpPr>
        <p:spPr>
          <a:xfrm>
            <a:off x="4695434" y="2287170"/>
            <a:ext cx="398642" cy="36141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43">
            <a:extLst>
              <a:ext uri="{FF2B5EF4-FFF2-40B4-BE49-F238E27FC236}">
                <a16:creationId xmlns:a16="http://schemas.microsoft.com/office/drawing/2014/main" id="{9E963067-5792-B01E-98B4-89E7DD8DE712}"/>
              </a:ext>
            </a:extLst>
          </p:cNvPr>
          <p:cNvSpPr txBox="1"/>
          <p:nvPr/>
        </p:nvSpPr>
        <p:spPr>
          <a:xfrm>
            <a:off x="3710049" y="4183287"/>
            <a:ext cx="2369413" cy="33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49" name="iSHEJI-44">
            <a:extLst>
              <a:ext uri="{FF2B5EF4-FFF2-40B4-BE49-F238E27FC236}">
                <a16:creationId xmlns:a16="http://schemas.microsoft.com/office/drawing/2014/main" id="{4E846E0E-DA4C-E5AE-46FD-66654F4BF1FA}"/>
              </a:ext>
            </a:extLst>
          </p:cNvPr>
          <p:cNvSpPr txBox="1"/>
          <p:nvPr/>
        </p:nvSpPr>
        <p:spPr>
          <a:xfrm>
            <a:off x="3974574" y="4622635"/>
            <a:ext cx="1840362" cy="9047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4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50" name="iSHEJI-45">
            <a:extLst>
              <a:ext uri="{FF2B5EF4-FFF2-40B4-BE49-F238E27FC236}">
                <a16:creationId xmlns:a16="http://schemas.microsoft.com/office/drawing/2014/main" id="{10610594-E7AD-CAF4-D4F3-60D1FDFC7960}"/>
              </a:ext>
            </a:extLst>
          </p:cNvPr>
          <p:cNvSpPr txBox="1"/>
          <p:nvPr/>
        </p:nvSpPr>
        <p:spPr>
          <a:xfrm>
            <a:off x="4388621" y="3072690"/>
            <a:ext cx="1012268" cy="33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52%</a:t>
            </a:r>
            <a:endParaRPr kumimoji="0" lang="zh-CN" altLang="en-US" sz="2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1" name="iSHEJI-46">
            <a:extLst>
              <a:ext uri="{FF2B5EF4-FFF2-40B4-BE49-F238E27FC236}">
                <a16:creationId xmlns:a16="http://schemas.microsoft.com/office/drawing/2014/main" id="{BF17BF9F-49B0-567F-9E69-EC9A92C09EF1}"/>
              </a:ext>
            </a:extLst>
          </p:cNvPr>
          <p:cNvSpPr/>
          <p:nvPr/>
        </p:nvSpPr>
        <p:spPr>
          <a:xfrm>
            <a:off x="9186436" y="1998486"/>
            <a:ext cx="938784" cy="9387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47">
            <a:extLst>
              <a:ext uri="{FF2B5EF4-FFF2-40B4-BE49-F238E27FC236}">
                <a16:creationId xmlns:a16="http://schemas.microsoft.com/office/drawing/2014/main" id="{EB5505D6-C447-1B63-E56B-30A0CC00B1C0}"/>
              </a:ext>
            </a:extLst>
          </p:cNvPr>
          <p:cNvSpPr/>
          <p:nvPr/>
        </p:nvSpPr>
        <p:spPr>
          <a:xfrm>
            <a:off x="9456507" y="2268556"/>
            <a:ext cx="398643" cy="398643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48">
            <a:extLst>
              <a:ext uri="{FF2B5EF4-FFF2-40B4-BE49-F238E27FC236}">
                <a16:creationId xmlns:a16="http://schemas.microsoft.com/office/drawing/2014/main" id="{7974E947-B569-64D7-19DB-23C4C8323894}"/>
              </a:ext>
            </a:extLst>
          </p:cNvPr>
          <p:cNvSpPr txBox="1"/>
          <p:nvPr/>
        </p:nvSpPr>
        <p:spPr>
          <a:xfrm>
            <a:off x="8471122" y="4183287"/>
            <a:ext cx="2369413" cy="33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54" name="iSHEJI-49">
            <a:extLst>
              <a:ext uri="{FF2B5EF4-FFF2-40B4-BE49-F238E27FC236}">
                <a16:creationId xmlns:a16="http://schemas.microsoft.com/office/drawing/2014/main" id="{09119896-DC42-E5CF-D75D-8E5E7318FAD1}"/>
              </a:ext>
            </a:extLst>
          </p:cNvPr>
          <p:cNvSpPr txBox="1"/>
          <p:nvPr/>
        </p:nvSpPr>
        <p:spPr>
          <a:xfrm>
            <a:off x="8781037" y="4622635"/>
            <a:ext cx="1749580" cy="9047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4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55" name="iSHEJI-50">
            <a:extLst>
              <a:ext uri="{FF2B5EF4-FFF2-40B4-BE49-F238E27FC236}">
                <a16:creationId xmlns:a16="http://schemas.microsoft.com/office/drawing/2014/main" id="{42CF7C7C-206A-E77C-C314-E0583C281BAD}"/>
              </a:ext>
            </a:extLst>
          </p:cNvPr>
          <p:cNvSpPr txBox="1"/>
          <p:nvPr/>
        </p:nvSpPr>
        <p:spPr>
          <a:xfrm>
            <a:off x="9149694" y="3072690"/>
            <a:ext cx="1012268" cy="33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26%</a:t>
            </a:r>
            <a:endParaRPr kumimoji="0" lang="zh-CN" altLang="en-US" sz="2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51FF3227-A15D-CD50-E83D-18593F431D3A}"/>
              </a:ext>
            </a:extLst>
          </p:cNvPr>
          <p:cNvSpPr txBox="1"/>
          <p:nvPr/>
        </p:nvSpPr>
        <p:spPr>
          <a:xfrm>
            <a:off x="504575" y="390910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</a:t>
            </a: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作总结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04452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5;#888496;#888495;#888498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5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5;#888486;#888447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5;#888444;#888487;#888446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5;#888486;#888484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5;#888445;#888444;#888448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5;#888498;#888496;#888503;#888501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5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5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5;#888489;#88844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5;#888504;#888505;#888503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自定义 16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F7A723"/>
      </a:accent1>
      <a:accent2>
        <a:srgbClr val="ED8D1D"/>
      </a:accent2>
      <a:accent3>
        <a:srgbClr val="F76B14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</TotalTime>
  <Words>1303</Words>
  <Application>Microsoft Office PowerPoint</Application>
  <PresentationFormat>宽屏</PresentationFormat>
  <Paragraphs>161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OPPOSans L</vt:lpstr>
      <vt:lpstr>阿里巴巴普惠体 2.0 35 Thin</vt:lpstr>
      <vt:lpstr>阿里巴巴普惠体 2.0 45 Light</vt:lpstr>
      <vt:lpstr>阿里巴巴普惠体 2.0 95 ExtraBold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爱设计PPT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极简几何风个人总结汇报ppt模板</dc:title>
  <dc:creator>爱设计PPT</dc:creator>
  <cp:keywords>51PPT模板网</cp:keywords>
  <dc:description>www.51pptmoban.com</dc:description>
  <cp:lastModifiedBy>Power user</cp:lastModifiedBy>
  <cp:revision>182</cp:revision>
  <dcterms:created xsi:type="dcterms:W3CDTF">2021-08-04T08:06:46Z</dcterms:created>
  <dcterms:modified xsi:type="dcterms:W3CDTF">2022-12-21T12:51:49Z</dcterms:modified>
</cp:coreProperties>
</file>