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sldIdLst>
    <p:sldId id="2007578583" r:id="rId2"/>
    <p:sldId id="2007578555" r:id="rId3"/>
    <p:sldId id="2007578550" r:id="rId4"/>
    <p:sldId id="2007578556" r:id="rId5"/>
    <p:sldId id="2007578560" r:id="rId6"/>
    <p:sldId id="2007578561" r:id="rId7"/>
    <p:sldId id="2007578575" r:id="rId8"/>
    <p:sldId id="2007578562" r:id="rId9"/>
    <p:sldId id="2007578563" r:id="rId10"/>
    <p:sldId id="2007578564" r:id="rId11"/>
    <p:sldId id="2007578576" r:id="rId12"/>
    <p:sldId id="2007578565" r:id="rId13"/>
    <p:sldId id="2007578567" r:id="rId14"/>
    <p:sldId id="2007578578" r:id="rId15"/>
    <p:sldId id="2007578577" r:id="rId16"/>
    <p:sldId id="2007578580" r:id="rId17"/>
    <p:sldId id="2007578582" r:id="rId18"/>
    <p:sldId id="2007578581" r:id="rId19"/>
    <p:sldId id="2007578585" r:id="rId20"/>
    <p:sldId id="2007578584" r:id="rId21"/>
    <p:sldId id="277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83" autoAdjust="0"/>
    <p:restoredTop sz="95253" autoAdjust="0"/>
  </p:normalViewPr>
  <p:slideViewPr>
    <p:cSldViewPr snapToGrid="0">
      <p:cViewPr>
        <p:scale>
          <a:sx n="25" d="100"/>
          <a:sy n="25" d="100"/>
        </p:scale>
        <p:origin x="2160" y="142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kumimoji="0" lang="zh-CN" altLang="en-US" sz="2400" b="0" i="0" u="none" strike="noStrike" kern="1200" cap="none" spc="0" normalizeH="0" baseline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财务支出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377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市场部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30231</c:v>
                </c:pt>
                <c:pt idx="1">
                  <c:v>24521</c:v>
                </c:pt>
                <c:pt idx="2">
                  <c:v>14023</c:v>
                </c:pt>
                <c:pt idx="3">
                  <c:v>30231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69-4229-80E8-AF45B42DB9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财务部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10281</c:v>
                </c:pt>
                <c:pt idx="1">
                  <c:v>27237</c:v>
                </c:pt>
                <c:pt idx="2">
                  <c:v>20231</c:v>
                </c:pt>
                <c:pt idx="3">
                  <c:v>25231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69-4229-80E8-AF45B42DB9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运营部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20231</c:v>
                </c:pt>
                <c:pt idx="1">
                  <c:v>24251</c:v>
                </c:pt>
                <c:pt idx="2">
                  <c:v>40321</c:v>
                </c:pt>
                <c:pt idx="3">
                  <c:v>44231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69-4229-80E8-AF45B42DB9A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0850704"/>
        <c:axId val="840842384"/>
      </c:barChart>
      <c:catAx>
        <c:axId val="84085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0842384"/>
        <c:crosses val="autoZero"/>
        <c:auto val="1"/>
        <c:lblAlgn val="ctr"/>
        <c:lblOffset val="100"/>
        <c:noMultiLvlLbl val="0"/>
      </c:catAx>
      <c:valAx>
        <c:axId val="840842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/>
                  <a:t>（元）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0850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1" dirty="0"/>
              <a:t>公司销售额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稿定网站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Sheet1!$B$2:$B$5</c:f>
              <c:numCache>
                <c:formatCode>#,##0.00_ </c:formatCode>
                <c:ptCount val="4"/>
                <c:pt idx="0">
                  <c:v>502312</c:v>
                </c:pt>
                <c:pt idx="1">
                  <c:v>624521</c:v>
                </c:pt>
                <c:pt idx="2">
                  <c:v>1004023</c:v>
                </c:pt>
                <c:pt idx="3">
                  <c:v>1140231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326-48D7-91FF-EA727C231C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线上课程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Sheet1!$C$2:$C$5</c:f>
              <c:numCache>
                <c:formatCode>#,##0.00_ </c:formatCode>
                <c:ptCount val="4"/>
                <c:pt idx="0">
                  <c:v>720281</c:v>
                </c:pt>
                <c:pt idx="1">
                  <c:v>927237</c:v>
                </c:pt>
                <c:pt idx="2">
                  <c:v>1220231</c:v>
                </c:pt>
                <c:pt idx="3">
                  <c:v>1005231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326-48D7-91FF-EA727C231C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线下培训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Sheet1!$D$2:$D$5</c:f>
              <c:numCache>
                <c:formatCode>#,##0.00_ </c:formatCode>
                <c:ptCount val="4"/>
                <c:pt idx="0">
                  <c:v>820231</c:v>
                </c:pt>
                <c:pt idx="1">
                  <c:v>685251</c:v>
                </c:pt>
                <c:pt idx="2">
                  <c:v>340321</c:v>
                </c:pt>
                <c:pt idx="3">
                  <c:v>544231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C326-48D7-91FF-EA727C231CA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0850704"/>
        <c:axId val="840842384"/>
      </c:lineChart>
      <c:catAx>
        <c:axId val="84085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0842384"/>
        <c:crosses val="autoZero"/>
        <c:auto val="1"/>
        <c:lblAlgn val="ctr"/>
        <c:lblOffset val="100"/>
        <c:noMultiLvlLbl val="0"/>
      </c:catAx>
      <c:valAx>
        <c:axId val="840842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/>
                  <a:t>（元）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#,##0_);\(#,##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0850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234E9-563E-4B4E-A747-5D7BB5765B1E}" type="datetimeFigureOut">
              <a:rPr lang="zh-CN" altLang="en-US" smtClean="0"/>
              <a:t>2022/12/21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ACEF0-9795-4882-AF3E-43655F2CC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774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9ACEF0-9795-4882-AF3E-43655F2CCCD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03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9E04B26-A3D7-4392-9162-3F4D01F8E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C8D6-8F23-46CC-9052-B25C153CCA55}" type="datetimeFigureOut">
              <a:rPr lang="zh-CN" altLang="en-US" smtClean="0"/>
              <a:t>2022/12/21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343C6C-27CB-46D9-B464-9EC09B2A3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DB6A57-EB4B-4C13-B6F2-B66C8F065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68692-6520-4B63-B437-79BA8CAD6E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45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DA2BA4-E6F3-D533-3DF4-DF3F3E0E6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0BD205A-15ED-73BE-8EF9-99C7C4053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C8D6-8F23-46CC-9052-B25C153CCA55}" type="datetimeFigureOut">
              <a:rPr lang="zh-CN" altLang="en-US" smtClean="0"/>
              <a:pPr/>
              <a:t>2022/12/21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3C5830-7D32-7DAE-C2DD-BD3F33DD0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578753-D3A7-8A40-B21A-2A3E875F9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68692-6520-4B63-B437-79BA8CAD6E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92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47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68E27B-5DF5-4F6D-8CE3-88180491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A770F6-58E1-4B90-925F-98D59B999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6679A4-07A3-413A-8127-ACD1E209D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AB96C8D6-8F23-46CC-9052-B25C153CCA55}" type="datetimeFigureOut">
              <a:rPr lang="zh-CN" altLang="en-US" smtClean="0"/>
              <a:pPr/>
              <a:t>2022/12/21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6D96CA-85BC-4009-B3BF-F13F6596D6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124656-AB12-45C5-B0E3-5EA7BFAA66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E868692-6520-4B63-B437-79BA8CAD6E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302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>
          <p15:clr>
            <a:srgbClr val="F26B43"/>
          </p15:clr>
        </p15:guide>
        <p15:guide id="2" pos="7488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orient="horz" pos="472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爱设计-1">
            <a:extLst>
              <a:ext uri="{FF2B5EF4-FFF2-40B4-BE49-F238E27FC236}">
                <a16:creationId xmlns:a16="http://schemas.microsoft.com/office/drawing/2014/main" id="{C5AFF9EB-5F6B-3F76-6F42-BEDDCD515A15}"/>
              </a:ext>
            </a:extLst>
          </p:cNvPr>
          <p:cNvSpPr>
            <a:spLocks/>
          </p:cNvSpPr>
          <p:nvPr/>
        </p:nvSpPr>
        <p:spPr>
          <a:xfrm>
            <a:off x="0" y="-1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25" name="爱设计-2">
            <a:extLst>
              <a:ext uri="{FF2B5EF4-FFF2-40B4-BE49-F238E27FC236}">
                <a16:creationId xmlns:a16="http://schemas.microsoft.com/office/drawing/2014/main" id="{A3691650-EA7A-4609-50D7-477BC96FD966}"/>
              </a:ext>
            </a:extLst>
          </p:cNvPr>
          <p:cNvGrpSpPr/>
          <p:nvPr/>
        </p:nvGrpSpPr>
        <p:grpSpPr>
          <a:xfrm>
            <a:off x="4229815" y="-2218591"/>
            <a:ext cx="9555595" cy="9555595"/>
            <a:chOff x="3685227" y="84236"/>
            <a:chExt cx="6689528" cy="6689528"/>
          </a:xfrm>
        </p:grpSpPr>
        <p:sp>
          <p:nvSpPr>
            <p:cNvPr id="26" name="爱设计-2-1">
              <a:extLst>
                <a:ext uri="{FF2B5EF4-FFF2-40B4-BE49-F238E27FC236}">
                  <a16:creationId xmlns:a16="http://schemas.microsoft.com/office/drawing/2014/main" id="{1C2B58D5-80CF-12EA-D239-4FF24F866AB5}"/>
                </a:ext>
              </a:extLst>
            </p:cNvPr>
            <p:cNvSpPr/>
            <p:nvPr/>
          </p:nvSpPr>
          <p:spPr>
            <a:xfrm>
              <a:off x="3685227" y="84236"/>
              <a:ext cx="6689528" cy="6689528"/>
            </a:xfrm>
            <a:prstGeom prst="ellipse">
              <a:avLst/>
            </a:pr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7" name="爱设计-2-2">
              <a:extLst>
                <a:ext uri="{FF2B5EF4-FFF2-40B4-BE49-F238E27FC236}">
                  <a16:creationId xmlns:a16="http://schemas.microsoft.com/office/drawing/2014/main" id="{11253A7D-2AFB-6322-A432-250D406F36A6}"/>
                </a:ext>
              </a:extLst>
            </p:cNvPr>
            <p:cNvSpPr/>
            <p:nvPr/>
          </p:nvSpPr>
          <p:spPr>
            <a:xfrm>
              <a:off x="4726564" y="1099091"/>
              <a:ext cx="4659818" cy="4659818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8" name="爱设计-2-3">
              <a:extLst>
                <a:ext uri="{FF2B5EF4-FFF2-40B4-BE49-F238E27FC236}">
                  <a16:creationId xmlns:a16="http://schemas.microsoft.com/office/drawing/2014/main" id="{7D1F62D5-0158-74F8-2D5D-79A9B76F910E}"/>
                </a:ext>
              </a:extLst>
            </p:cNvPr>
            <p:cNvSpPr/>
            <p:nvPr/>
          </p:nvSpPr>
          <p:spPr>
            <a:xfrm>
              <a:off x="5808698" y="2181225"/>
              <a:ext cx="2495550" cy="2495550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29" name="爱设计-3">
            <a:extLst>
              <a:ext uri="{FF2B5EF4-FFF2-40B4-BE49-F238E27FC236}">
                <a16:creationId xmlns:a16="http://schemas.microsoft.com/office/drawing/2014/main" id="{3DE5D248-1997-3DCF-7335-51E1A0423F85}"/>
              </a:ext>
            </a:extLst>
          </p:cNvPr>
          <p:cNvGrpSpPr/>
          <p:nvPr/>
        </p:nvGrpSpPr>
        <p:grpSpPr>
          <a:xfrm>
            <a:off x="-431800" y="5122184"/>
            <a:ext cx="13055600" cy="2214820"/>
            <a:chOff x="-431800" y="5122184"/>
            <a:chExt cx="13055600" cy="2214820"/>
          </a:xfrm>
          <a:effectLst>
            <a:outerShdw blurRad="254000" dist="38100" dir="16200000" sx="102000" sy="102000" rotWithShape="0">
              <a:srgbClr val="0083E6">
                <a:alpha val="20000"/>
              </a:srgbClr>
            </a:outerShdw>
          </a:effectLst>
        </p:grpSpPr>
        <p:sp>
          <p:nvSpPr>
            <p:cNvPr id="30" name="爱设计-3-1">
              <a:extLst>
                <a:ext uri="{FF2B5EF4-FFF2-40B4-BE49-F238E27FC236}">
                  <a16:creationId xmlns:a16="http://schemas.microsoft.com/office/drawing/2014/main" id="{5393456B-A8C8-03DB-E48E-56D5880FDF74}"/>
                </a:ext>
              </a:extLst>
            </p:cNvPr>
            <p:cNvSpPr/>
            <p:nvPr/>
          </p:nvSpPr>
          <p:spPr>
            <a:xfrm>
              <a:off x="6096000" y="5122184"/>
              <a:ext cx="6527800" cy="2214820"/>
            </a:xfrm>
            <a:prstGeom prst="roundRect">
              <a:avLst>
                <a:gd name="adj" fmla="val 15002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1" name="爱设计-3-2">
              <a:extLst>
                <a:ext uri="{FF2B5EF4-FFF2-40B4-BE49-F238E27FC236}">
                  <a16:creationId xmlns:a16="http://schemas.microsoft.com/office/drawing/2014/main" id="{F6E35AF2-EC71-05ED-1657-72D239015B45}"/>
                </a:ext>
              </a:extLst>
            </p:cNvPr>
            <p:cNvSpPr/>
            <p:nvPr/>
          </p:nvSpPr>
          <p:spPr>
            <a:xfrm>
              <a:off x="-431800" y="5122184"/>
              <a:ext cx="6527800" cy="2214820"/>
            </a:xfrm>
            <a:prstGeom prst="roundRect">
              <a:avLst>
                <a:gd name="adj" fmla="val 15002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4" name="爱设计-4">
            <a:extLst>
              <a:ext uri="{FF2B5EF4-FFF2-40B4-BE49-F238E27FC236}">
                <a16:creationId xmlns:a16="http://schemas.microsoft.com/office/drawing/2014/main" id="{13CD7EF0-45AF-9ED4-AA04-07A78A82712B}"/>
              </a:ext>
            </a:extLst>
          </p:cNvPr>
          <p:cNvSpPr/>
          <p:nvPr/>
        </p:nvSpPr>
        <p:spPr>
          <a:xfrm>
            <a:off x="1323529" y="5848068"/>
            <a:ext cx="2097029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0F0F0F"/>
                </a:solidFill>
                <a:effectLst>
                  <a:outerShdw blurRad="127000" dist="127000" dir="5400000" algn="t" rotWithShape="0">
                    <a:srgbClr val="282828">
                      <a:alpha val="9804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L" panose="00020600040101010101" pitchFamily="18" charset="-122"/>
              </a:rPr>
              <a:t>爱设计科技有限公司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F0F0F"/>
              </a:solidFill>
              <a:effectLst>
                <a:outerShdw blurRad="127000" dist="127000" dir="5400000" algn="t" rotWithShape="0">
                  <a:srgbClr val="282828">
                    <a:alpha val="9804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L" panose="00020600040101010101" pitchFamily="18" charset="-122"/>
            </a:endParaRPr>
          </a:p>
        </p:txBody>
      </p:sp>
      <p:sp>
        <p:nvSpPr>
          <p:cNvPr id="35" name="爱设计-5">
            <a:extLst>
              <a:ext uri="{FF2B5EF4-FFF2-40B4-BE49-F238E27FC236}">
                <a16:creationId xmlns:a16="http://schemas.microsoft.com/office/drawing/2014/main" id="{F2563D91-6283-1C90-5D69-8D971954451C}"/>
              </a:ext>
            </a:extLst>
          </p:cNvPr>
          <p:cNvSpPr/>
          <p:nvPr/>
        </p:nvSpPr>
        <p:spPr>
          <a:xfrm>
            <a:off x="-1035574" y="427936"/>
            <a:ext cx="633224" cy="633224"/>
          </a:xfrm>
          <a:prstGeom prst="ellipse">
            <a:avLst/>
          </a:prstGeom>
          <a:solidFill>
            <a:srgbClr val="0576FF"/>
          </a:solidFill>
          <a:ln w="6350">
            <a:noFill/>
          </a:ln>
          <a:effectLst>
            <a:outerShdw blurRad="127000" dist="63500" sx="102000" sy="102000" algn="ctr" rotWithShape="0">
              <a:srgbClr val="00206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6" name="爱设计-6">
            <a:extLst>
              <a:ext uri="{FF2B5EF4-FFF2-40B4-BE49-F238E27FC236}">
                <a16:creationId xmlns:a16="http://schemas.microsoft.com/office/drawing/2014/main" id="{9A8596F3-8D07-559E-FB84-7AF05942C6AF}"/>
              </a:ext>
            </a:extLst>
          </p:cNvPr>
          <p:cNvSpPr txBox="1"/>
          <p:nvPr/>
        </p:nvSpPr>
        <p:spPr>
          <a:xfrm>
            <a:off x="628651" y="3084467"/>
            <a:ext cx="4967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方正明尚体 落落自补" panose="02000500000000000000" pitchFamily="2" charset="-128"/>
              </a:rPr>
              <a:t>AISHEJI POWER POINT DESIGN</a:t>
            </a:r>
          </a:p>
        </p:txBody>
      </p:sp>
      <p:grpSp>
        <p:nvGrpSpPr>
          <p:cNvPr id="59" name="爱设计-7">
            <a:extLst>
              <a:ext uri="{FF2B5EF4-FFF2-40B4-BE49-F238E27FC236}">
                <a16:creationId xmlns:a16="http://schemas.microsoft.com/office/drawing/2014/main" id="{394483FA-C5D6-B933-983E-BFE6EA944948}"/>
              </a:ext>
            </a:extLst>
          </p:cNvPr>
          <p:cNvGrpSpPr/>
          <p:nvPr/>
        </p:nvGrpSpPr>
        <p:grpSpPr>
          <a:xfrm>
            <a:off x="725183" y="529496"/>
            <a:ext cx="1073594" cy="512087"/>
            <a:chOff x="725183" y="326296"/>
            <a:chExt cx="1073594" cy="512087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DE0E39E-CE60-0C8E-1F67-1733B2CC1692}"/>
                </a:ext>
              </a:extLst>
            </p:cNvPr>
            <p:cNvGrpSpPr/>
            <p:nvPr/>
          </p:nvGrpSpPr>
          <p:grpSpPr>
            <a:xfrm>
              <a:off x="725183" y="326296"/>
              <a:ext cx="1073594" cy="512087"/>
              <a:chOff x="725183" y="331491"/>
              <a:chExt cx="1073594" cy="512087"/>
            </a:xfrm>
          </p:grpSpPr>
          <p:sp>
            <p:nvSpPr>
              <p:cNvPr id="62" name="爱设计-7-1">
                <a:extLst>
                  <a:ext uri="{FF2B5EF4-FFF2-40B4-BE49-F238E27FC236}">
                    <a16:creationId xmlns:a16="http://schemas.microsoft.com/office/drawing/2014/main" id="{CD255666-A03A-5B06-94E6-1F2D6488A0C6}"/>
                  </a:ext>
                </a:extLst>
              </p:cNvPr>
              <p:cNvSpPr txBox="1"/>
              <p:nvPr/>
            </p:nvSpPr>
            <p:spPr>
              <a:xfrm>
                <a:off x="725183" y="331491"/>
                <a:ext cx="996067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方正明尚体 落落自补" panose="02000500000000000000" pitchFamily="2" charset="-128"/>
                  </a:rPr>
                  <a:t>AISHEJI</a:t>
                </a:r>
              </a:p>
            </p:txBody>
          </p:sp>
          <p:sp>
            <p:nvSpPr>
              <p:cNvPr id="63" name="爱设计-7-2">
                <a:extLst>
                  <a:ext uri="{FF2B5EF4-FFF2-40B4-BE49-F238E27FC236}">
                    <a16:creationId xmlns:a16="http://schemas.microsoft.com/office/drawing/2014/main" id="{1054DB5B-4FCE-5DCB-3BDE-B1ACCAADF5CA}"/>
                  </a:ext>
                </a:extLst>
              </p:cNvPr>
              <p:cNvSpPr txBox="1"/>
              <p:nvPr/>
            </p:nvSpPr>
            <p:spPr>
              <a:xfrm>
                <a:off x="725183" y="581968"/>
                <a:ext cx="1073594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方正明尚体 落落自补" panose="02000500000000000000" pitchFamily="2" charset="-128"/>
                  </a:rPr>
                  <a:t>2022/05/20</a:t>
                </a:r>
              </a:p>
            </p:txBody>
          </p:sp>
        </p:grpSp>
        <p:cxnSp>
          <p:nvCxnSpPr>
            <p:cNvPr id="61" name="爱设计-7-3">
              <a:extLst>
                <a:ext uri="{FF2B5EF4-FFF2-40B4-BE49-F238E27FC236}">
                  <a16:creationId xmlns:a16="http://schemas.microsoft.com/office/drawing/2014/main" id="{33805FE5-0602-D6E0-36D5-984FD0A9D396}"/>
                </a:ext>
              </a:extLst>
            </p:cNvPr>
            <p:cNvCxnSpPr>
              <a:cxnSpLocks/>
            </p:cNvCxnSpPr>
            <p:nvPr/>
          </p:nvCxnSpPr>
          <p:spPr>
            <a:xfrm>
              <a:off x="725183" y="330339"/>
              <a:ext cx="0" cy="50400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  <a:effectLst>
              <a:outerShdw blurRad="127000" algn="ct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爱设计-8">
            <a:extLst>
              <a:ext uri="{FF2B5EF4-FFF2-40B4-BE49-F238E27FC236}">
                <a16:creationId xmlns:a16="http://schemas.microsoft.com/office/drawing/2014/main" id="{16BF935C-820F-ED3E-5A95-9CA09FFB614F}"/>
              </a:ext>
            </a:extLst>
          </p:cNvPr>
          <p:cNvGrpSpPr/>
          <p:nvPr/>
        </p:nvGrpSpPr>
        <p:grpSpPr>
          <a:xfrm>
            <a:off x="435584" y="5636229"/>
            <a:ext cx="638175" cy="638175"/>
            <a:chOff x="295980" y="5636229"/>
            <a:chExt cx="638175" cy="638175"/>
          </a:xfrm>
        </p:grpSpPr>
        <p:sp>
          <p:nvSpPr>
            <p:cNvPr id="79" name="爱设计-8-1">
              <a:extLst>
                <a:ext uri="{FF2B5EF4-FFF2-40B4-BE49-F238E27FC236}">
                  <a16:creationId xmlns:a16="http://schemas.microsoft.com/office/drawing/2014/main" id="{F0C8DE7F-095C-3EA6-95D0-6D819D42D112}"/>
                </a:ext>
              </a:extLst>
            </p:cNvPr>
            <p:cNvSpPr/>
            <p:nvPr/>
          </p:nvSpPr>
          <p:spPr>
            <a:xfrm>
              <a:off x="295980" y="5636229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299CFF"/>
              </a:solidFill>
            </a:ln>
            <a:effectLst>
              <a:outerShdw blurRad="127000" dist="63500" sx="102000" sy="102000" algn="ctr" rotWithShape="0">
                <a:srgbClr val="0776F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爱设计-8-2">
              <a:extLst>
                <a:ext uri="{FF2B5EF4-FFF2-40B4-BE49-F238E27FC236}">
                  <a16:creationId xmlns:a16="http://schemas.microsoft.com/office/drawing/2014/main" id="{01A6DA8A-9EAF-7759-9739-F6C0511ED357}"/>
                </a:ext>
              </a:extLst>
            </p:cNvPr>
            <p:cNvSpPr/>
            <p:nvPr/>
          </p:nvSpPr>
          <p:spPr>
            <a:xfrm>
              <a:off x="430970" y="5779866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127000" dist="63500" sx="102000" sy="102000" algn="ctr" rotWithShape="0">
                <a:srgbClr val="0776F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爱设计-8-3">
              <a:extLst>
                <a:ext uri="{FF2B5EF4-FFF2-40B4-BE49-F238E27FC236}">
                  <a16:creationId xmlns:a16="http://schemas.microsoft.com/office/drawing/2014/main" id="{144D0774-EF00-2E3E-11F1-E5BE31A5B50E}"/>
                </a:ext>
              </a:extLst>
            </p:cNvPr>
            <p:cNvSpPr/>
            <p:nvPr/>
          </p:nvSpPr>
          <p:spPr>
            <a:xfrm>
              <a:off x="642594" y="5779866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127000" dist="63500" sx="102000" sy="102000" algn="ctr" rotWithShape="0">
                <a:srgbClr val="0776F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8" name="爱设计-9">
            <a:extLst>
              <a:ext uri="{FF2B5EF4-FFF2-40B4-BE49-F238E27FC236}">
                <a16:creationId xmlns:a16="http://schemas.microsoft.com/office/drawing/2014/main" id="{8B854D8A-5347-83E1-1E2D-9BC21343B742}"/>
              </a:ext>
            </a:extLst>
          </p:cNvPr>
          <p:cNvSpPr txBox="1"/>
          <p:nvPr/>
        </p:nvSpPr>
        <p:spPr>
          <a:xfrm>
            <a:off x="568345" y="1959578"/>
            <a:ext cx="6444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年终总结汇报</a:t>
            </a:r>
          </a:p>
        </p:txBody>
      </p:sp>
      <p:sp>
        <p:nvSpPr>
          <p:cNvPr id="2" name="爱设计-10">
            <a:extLst>
              <a:ext uri="{FF2B5EF4-FFF2-40B4-BE49-F238E27FC236}">
                <a16:creationId xmlns:a16="http://schemas.microsoft.com/office/drawing/2014/main" id="{6579B446-1606-E40D-8242-D9DE6663F701}"/>
              </a:ext>
            </a:extLst>
          </p:cNvPr>
          <p:cNvSpPr/>
          <p:nvPr/>
        </p:nvSpPr>
        <p:spPr>
          <a:xfrm>
            <a:off x="687428" y="3701125"/>
            <a:ext cx="2423160" cy="148470"/>
          </a:xfrm>
          <a:custGeom>
            <a:avLst/>
            <a:gdLst>
              <a:gd name="connsiteX0" fmla="*/ 0 w 6187440"/>
              <a:gd name="connsiteY0" fmla="*/ 205916 h 458592"/>
              <a:gd name="connsiteX1" fmla="*/ 525780 w 6187440"/>
              <a:gd name="connsiteY1" fmla="*/ 388796 h 458592"/>
              <a:gd name="connsiteX2" fmla="*/ 1188720 w 6187440"/>
              <a:gd name="connsiteY2" fmla="*/ 144956 h 458592"/>
              <a:gd name="connsiteX3" fmla="*/ 1737360 w 6187440"/>
              <a:gd name="connsiteY3" fmla="*/ 457376 h 458592"/>
              <a:gd name="connsiteX4" fmla="*/ 2499360 w 6187440"/>
              <a:gd name="connsiteY4" fmla="*/ 259256 h 458592"/>
              <a:gd name="connsiteX5" fmla="*/ 3238500 w 6187440"/>
              <a:gd name="connsiteY5" fmla="*/ 419276 h 458592"/>
              <a:gd name="connsiteX6" fmla="*/ 3863340 w 6187440"/>
              <a:gd name="connsiteY6" fmla="*/ 228776 h 458592"/>
              <a:gd name="connsiteX7" fmla="*/ 4770120 w 6187440"/>
              <a:gd name="connsiteY7" fmla="*/ 358316 h 458592"/>
              <a:gd name="connsiteX8" fmla="*/ 5516880 w 6187440"/>
              <a:gd name="connsiteY8" fmla="*/ 176 h 458592"/>
              <a:gd name="connsiteX9" fmla="*/ 6187440 w 6187440"/>
              <a:gd name="connsiteY9" fmla="*/ 411656 h 45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87440" h="458592">
                <a:moveTo>
                  <a:pt x="0" y="205916"/>
                </a:moveTo>
                <a:cubicBezTo>
                  <a:pt x="163830" y="302436"/>
                  <a:pt x="327660" y="398956"/>
                  <a:pt x="525780" y="388796"/>
                </a:cubicBezTo>
                <a:cubicBezTo>
                  <a:pt x="723900" y="378636"/>
                  <a:pt x="986790" y="133526"/>
                  <a:pt x="1188720" y="144956"/>
                </a:cubicBezTo>
                <a:cubicBezTo>
                  <a:pt x="1390650" y="156386"/>
                  <a:pt x="1518920" y="438326"/>
                  <a:pt x="1737360" y="457376"/>
                </a:cubicBezTo>
                <a:cubicBezTo>
                  <a:pt x="1955800" y="476426"/>
                  <a:pt x="2249170" y="265606"/>
                  <a:pt x="2499360" y="259256"/>
                </a:cubicBezTo>
                <a:cubicBezTo>
                  <a:pt x="2749550" y="252906"/>
                  <a:pt x="3011170" y="424356"/>
                  <a:pt x="3238500" y="419276"/>
                </a:cubicBezTo>
                <a:cubicBezTo>
                  <a:pt x="3465830" y="414196"/>
                  <a:pt x="3608070" y="238936"/>
                  <a:pt x="3863340" y="228776"/>
                </a:cubicBezTo>
                <a:cubicBezTo>
                  <a:pt x="4118610" y="218616"/>
                  <a:pt x="4494530" y="396416"/>
                  <a:pt x="4770120" y="358316"/>
                </a:cubicBezTo>
                <a:cubicBezTo>
                  <a:pt x="5045710" y="320216"/>
                  <a:pt x="5280660" y="-8714"/>
                  <a:pt x="5516880" y="176"/>
                </a:cubicBezTo>
                <a:cubicBezTo>
                  <a:pt x="5753100" y="9066"/>
                  <a:pt x="6066790" y="349426"/>
                  <a:pt x="6187440" y="411656"/>
                </a:cubicBezTo>
              </a:path>
            </a:pathLst>
          </a:custGeom>
          <a:noFill/>
          <a:ln w="19050" cap="flat" cmpd="sng" algn="ctr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16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74AD3561-4539-D5D8-B1E4-18C667FD0C6E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29726022-91F7-C976-458E-DA924FB6030B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09CC2850-A2D5-6E64-42C6-99B3129B70AD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1" name="爱设计-6">
            <a:extLst>
              <a:ext uri="{FF2B5EF4-FFF2-40B4-BE49-F238E27FC236}">
                <a16:creationId xmlns:a16="http://schemas.microsoft.com/office/drawing/2014/main" id="{496C3D93-E9C8-DB84-678E-D9BF9F870DC5}"/>
              </a:ext>
            </a:extLst>
          </p:cNvPr>
          <p:cNvGrpSpPr/>
          <p:nvPr/>
        </p:nvGrpSpPr>
        <p:grpSpPr>
          <a:xfrm>
            <a:off x="805507" y="1642621"/>
            <a:ext cx="10409370" cy="1029354"/>
            <a:chOff x="805507" y="1642621"/>
            <a:chExt cx="10409370" cy="1029354"/>
          </a:xfrm>
        </p:grpSpPr>
        <p:cxnSp>
          <p:nvCxnSpPr>
            <p:cNvPr id="12" name="爱设计-6-1">
              <a:extLst>
                <a:ext uri="{FF2B5EF4-FFF2-40B4-BE49-F238E27FC236}">
                  <a16:creationId xmlns:a16="http://schemas.microsoft.com/office/drawing/2014/main" id="{7F4D75C1-67FA-6F5A-DA10-EBC3E7265C22}"/>
                </a:ext>
              </a:extLst>
            </p:cNvPr>
            <p:cNvCxnSpPr>
              <a:cxnSpLocks/>
            </p:cNvCxnSpPr>
            <p:nvPr/>
          </p:nvCxnSpPr>
          <p:spPr>
            <a:xfrm>
              <a:off x="3267185" y="2664135"/>
              <a:ext cx="7947692" cy="0"/>
            </a:xfrm>
            <a:prstGeom prst="line">
              <a:avLst/>
            </a:prstGeom>
            <a:ln w="3175">
              <a:solidFill>
                <a:schemeClr val="bg2">
                  <a:lumMod val="7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爱设计-6-2">
              <a:extLst>
                <a:ext uri="{FF2B5EF4-FFF2-40B4-BE49-F238E27FC236}">
                  <a16:creationId xmlns:a16="http://schemas.microsoft.com/office/drawing/2014/main" id="{0E08A3EB-F6D5-AC3B-DD02-96AAD0AAD204}"/>
                </a:ext>
              </a:extLst>
            </p:cNvPr>
            <p:cNvSpPr txBox="1"/>
            <p:nvPr/>
          </p:nvSpPr>
          <p:spPr>
            <a:xfrm>
              <a:off x="6840071" y="1642621"/>
              <a:ext cx="3885077" cy="1013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以优质内容作为营销输出核心，承载品牌内核，引发用户的情感共鸣和价值观认同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AAAA99C-8963-C3E3-15ED-5F7C694C964A}"/>
                </a:ext>
              </a:extLst>
            </p:cNvPr>
            <p:cNvGrpSpPr/>
            <p:nvPr/>
          </p:nvGrpSpPr>
          <p:grpSpPr>
            <a:xfrm>
              <a:off x="805507" y="1933240"/>
              <a:ext cx="2484507" cy="738735"/>
              <a:chOff x="822573" y="1544734"/>
              <a:chExt cx="2484507" cy="738735"/>
            </a:xfrm>
          </p:grpSpPr>
          <p:sp>
            <p:nvSpPr>
              <p:cNvPr id="15" name="爱设计-6-3">
                <a:extLst>
                  <a:ext uri="{FF2B5EF4-FFF2-40B4-BE49-F238E27FC236}">
                    <a16:creationId xmlns:a16="http://schemas.microsoft.com/office/drawing/2014/main" id="{271A4622-CE50-3C95-30AF-EC14433A3E1F}"/>
                  </a:ext>
                </a:extLst>
              </p:cNvPr>
              <p:cNvSpPr/>
              <p:nvPr/>
            </p:nvSpPr>
            <p:spPr>
              <a:xfrm>
                <a:off x="826593" y="1552574"/>
                <a:ext cx="2480487" cy="723055"/>
              </a:xfrm>
              <a:prstGeom prst="rect">
                <a:avLst/>
              </a:prstGeom>
              <a:gradFill>
                <a:gsLst>
                  <a:gs pos="97000">
                    <a:schemeClr val="bg1">
                      <a:alpha val="0"/>
                    </a:schemeClr>
                  </a:gs>
                  <a:gs pos="0">
                    <a:schemeClr val="accent1">
                      <a:lumMod val="20000"/>
                      <a:lumOff val="80000"/>
                      <a:alpha val="70000"/>
                    </a:schemeClr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chemeClr val="bg1"/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6" name="爱设计-6-4">
                <a:extLst>
                  <a:ext uri="{FF2B5EF4-FFF2-40B4-BE49-F238E27FC236}">
                    <a16:creationId xmlns:a16="http://schemas.microsoft.com/office/drawing/2014/main" id="{80F64485-3B8F-AE54-B058-101C5F0F724D}"/>
                  </a:ext>
                </a:extLst>
              </p:cNvPr>
              <p:cNvSpPr txBox="1"/>
              <p:nvPr/>
            </p:nvSpPr>
            <p:spPr>
              <a:xfrm>
                <a:off x="1051173" y="1683269"/>
                <a:ext cx="203132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914377">
                  <a:spcBef>
                    <a:spcPct val="0"/>
                  </a:spcBef>
                  <a:defRPr/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内容智能流转</a:t>
                </a:r>
              </a:p>
            </p:txBody>
          </p:sp>
          <p:sp>
            <p:nvSpPr>
              <p:cNvPr id="17" name="爱设计-6-5">
                <a:extLst>
                  <a:ext uri="{FF2B5EF4-FFF2-40B4-BE49-F238E27FC236}">
                    <a16:creationId xmlns:a16="http://schemas.microsoft.com/office/drawing/2014/main" id="{8D9BF5C2-3371-D6E1-2129-C34893379B5B}"/>
                  </a:ext>
                </a:extLst>
              </p:cNvPr>
              <p:cNvSpPr/>
              <p:nvPr/>
            </p:nvSpPr>
            <p:spPr>
              <a:xfrm rot="10800000">
                <a:off x="822573" y="1544734"/>
                <a:ext cx="439366" cy="378764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17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 w="127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6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>
                <a:outerShdw blurRad="381000" dist="190500" dir="5400000" sx="102000" sy="102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8" name="爱设计-6-6">
                <a:extLst>
                  <a:ext uri="{FF2B5EF4-FFF2-40B4-BE49-F238E27FC236}">
                    <a16:creationId xmlns:a16="http://schemas.microsoft.com/office/drawing/2014/main" id="{796D971A-B1DA-DA52-2DDE-20D518C7561C}"/>
                  </a:ext>
                </a:extLst>
              </p:cNvPr>
              <p:cNvSpPr/>
              <p:nvPr/>
            </p:nvSpPr>
            <p:spPr>
              <a:xfrm rot="16200000" flipH="1">
                <a:off x="2898014" y="1874404"/>
                <a:ext cx="439366" cy="378764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17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 w="127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6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>
                <a:outerShdw blurRad="381000" dist="190500" dir="5400000" sx="102000" sy="102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sp>
        <p:nvSpPr>
          <p:cNvPr id="19" name="爱设计-7">
            <a:extLst>
              <a:ext uri="{FF2B5EF4-FFF2-40B4-BE49-F238E27FC236}">
                <a16:creationId xmlns:a16="http://schemas.microsoft.com/office/drawing/2014/main" id="{7E3A5EB0-7EC5-3605-1552-BDD869EDBC73}"/>
              </a:ext>
            </a:extLst>
          </p:cNvPr>
          <p:cNvSpPr txBox="1"/>
          <p:nvPr/>
        </p:nvSpPr>
        <p:spPr>
          <a:xfrm>
            <a:off x="3601289" y="1840978"/>
            <a:ext cx="3166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000" b="1" spc="300" dirty="0">
                <a:solidFill>
                  <a:schemeClr val="accent1"/>
                </a:solidFill>
                <a:latin typeface="OPPOSans B"/>
                <a:ea typeface="OPPOSans B"/>
              </a:rPr>
              <a:t>4,053,070</a:t>
            </a:r>
            <a:endParaRPr lang="zh-CN" altLang="en-US" sz="4000" b="1" spc="300" dirty="0">
              <a:solidFill>
                <a:schemeClr val="accent1"/>
              </a:solidFill>
              <a:latin typeface="OPPOSans B"/>
              <a:ea typeface="OPPOSans B"/>
            </a:endParaRPr>
          </a:p>
        </p:txBody>
      </p:sp>
      <p:grpSp>
        <p:nvGrpSpPr>
          <p:cNvPr id="20" name="爱设计-8">
            <a:extLst>
              <a:ext uri="{FF2B5EF4-FFF2-40B4-BE49-F238E27FC236}">
                <a16:creationId xmlns:a16="http://schemas.microsoft.com/office/drawing/2014/main" id="{9F066E11-465E-B09B-1C79-75425140067E}"/>
              </a:ext>
            </a:extLst>
          </p:cNvPr>
          <p:cNvGrpSpPr/>
          <p:nvPr/>
        </p:nvGrpSpPr>
        <p:grpSpPr>
          <a:xfrm>
            <a:off x="805507" y="3252509"/>
            <a:ext cx="10409370" cy="1029354"/>
            <a:chOff x="805507" y="3252509"/>
            <a:chExt cx="10409370" cy="1029354"/>
          </a:xfrm>
        </p:grpSpPr>
        <p:cxnSp>
          <p:nvCxnSpPr>
            <p:cNvPr id="21" name="爱设计-8-1">
              <a:extLst>
                <a:ext uri="{FF2B5EF4-FFF2-40B4-BE49-F238E27FC236}">
                  <a16:creationId xmlns:a16="http://schemas.microsoft.com/office/drawing/2014/main" id="{36C8D774-0BB7-33B0-F785-C169D3A3D3CE}"/>
                </a:ext>
              </a:extLst>
            </p:cNvPr>
            <p:cNvCxnSpPr>
              <a:cxnSpLocks/>
            </p:cNvCxnSpPr>
            <p:nvPr/>
          </p:nvCxnSpPr>
          <p:spPr>
            <a:xfrm>
              <a:off x="3267185" y="4274023"/>
              <a:ext cx="7947692" cy="0"/>
            </a:xfrm>
            <a:prstGeom prst="line">
              <a:avLst/>
            </a:prstGeom>
            <a:ln w="3175">
              <a:solidFill>
                <a:schemeClr val="bg2">
                  <a:lumMod val="7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0A63CA9-2D06-6094-C705-A39309B14B1F}"/>
                </a:ext>
              </a:extLst>
            </p:cNvPr>
            <p:cNvGrpSpPr/>
            <p:nvPr/>
          </p:nvGrpSpPr>
          <p:grpSpPr>
            <a:xfrm>
              <a:off x="805507" y="3252509"/>
              <a:ext cx="9919642" cy="1029354"/>
              <a:chOff x="805507" y="3252509"/>
              <a:chExt cx="9919642" cy="1029354"/>
            </a:xfrm>
          </p:grpSpPr>
          <p:sp>
            <p:nvSpPr>
              <p:cNvPr id="23" name="爱设计-8-2">
                <a:extLst>
                  <a:ext uri="{FF2B5EF4-FFF2-40B4-BE49-F238E27FC236}">
                    <a16:creationId xmlns:a16="http://schemas.microsoft.com/office/drawing/2014/main" id="{8E1261BB-C373-7D13-3CEF-E39D4256A097}"/>
                  </a:ext>
                </a:extLst>
              </p:cNvPr>
              <p:cNvSpPr txBox="1"/>
              <p:nvPr/>
            </p:nvSpPr>
            <p:spPr>
              <a:xfrm>
                <a:off x="6840071" y="3252509"/>
                <a:ext cx="3885078" cy="1013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OPPOSans L"/>
                    <a:ea typeface="OPPOSans L"/>
                  </a:rPr>
                  <a:t>基于全社交媒体平台进行全域流量整合营销，借助数据中台</a:t>
                </a:r>
                <a:r>
                  <a:rPr lang="en-US" altLang="zh-CN" sz="1600" dirty="0" err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OPPOSans L"/>
                    <a:ea typeface="OPPOSans L"/>
                  </a:rPr>
                  <a:t>KolRank</a:t>
                </a: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OPPOSans L"/>
                    <a:ea typeface="OPPOSans L"/>
                  </a:rPr>
                  <a:t>提供标准化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BE8CE70A-204A-CD56-1551-CE30E2513E5D}"/>
                  </a:ext>
                </a:extLst>
              </p:cNvPr>
              <p:cNvGrpSpPr/>
              <p:nvPr/>
            </p:nvGrpSpPr>
            <p:grpSpPr>
              <a:xfrm>
                <a:off x="805507" y="3543128"/>
                <a:ext cx="2484507" cy="738735"/>
                <a:chOff x="822573" y="1544734"/>
                <a:chExt cx="2484507" cy="738735"/>
              </a:xfrm>
            </p:grpSpPr>
            <p:sp>
              <p:nvSpPr>
                <p:cNvPr id="25" name="爱设计-8-3">
                  <a:extLst>
                    <a:ext uri="{FF2B5EF4-FFF2-40B4-BE49-F238E27FC236}">
                      <a16:creationId xmlns:a16="http://schemas.microsoft.com/office/drawing/2014/main" id="{54D4351D-2B9A-2CC3-08D2-3312240120D5}"/>
                    </a:ext>
                  </a:extLst>
                </p:cNvPr>
                <p:cNvSpPr/>
                <p:nvPr/>
              </p:nvSpPr>
              <p:spPr>
                <a:xfrm>
                  <a:off x="826593" y="1552574"/>
                  <a:ext cx="2480487" cy="723055"/>
                </a:xfrm>
                <a:prstGeom prst="rect">
                  <a:avLst/>
                </a:prstGeom>
                <a:gradFill>
                  <a:gsLst>
                    <a:gs pos="97000">
                      <a:schemeClr val="bg1">
                        <a:alpha val="0"/>
                      </a:schemeClr>
                    </a:gs>
                    <a:gs pos="0">
                      <a:schemeClr val="accent1">
                        <a:lumMod val="20000"/>
                        <a:lumOff val="80000"/>
                        <a:alpha val="70000"/>
                      </a:schemeClr>
                    </a:gs>
                  </a:gsLst>
                  <a:lin ang="2700000" scaled="0"/>
                </a:gradFill>
                <a:ln w="19050">
                  <a:gradFill>
                    <a:gsLst>
                      <a:gs pos="0">
                        <a:schemeClr val="bg1"/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27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26" name="爱设计-8-4">
                  <a:extLst>
                    <a:ext uri="{FF2B5EF4-FFF2-40B4-BE49-F238E27FC236}">
                      <a16:creationId xmlns:a16="http://schemas.microsoft.com/office/drawing/2014/main" id="{9A6FC491-4581-AC97-410B-FD7BA66EE75C}"/>
                    </a:ext>
                  </a:extLst>
                </p:cNvPr>
                <p:cNvSpPr txBox="1"/>
                <p:nvPr/>
              </p:nvSpPr>
              <p:spPr>
                <a:xfrm>
                  <a:off x="1051174" y="1683269"/>
                  <a:ext cx="203132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 defTabSz="914377">
                    <a:spcBef>
                      <a:spcPct val="0"/>
                    </a:spcBef>
                    <a:defRPr/>
                  </a:pPr>
                  <a:r>
                    <a:rPr lang="zh-CN" altLang="en-US" sz="24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全员营销获客</a:t>
                  </a:r>
                </a:p>
              </p:txBody>
            </p:sp>
            <p:sp>
              <p:nvSpPr>
                <p:cNvPr id="27" name="爱设计-8-5">
                  <a:extLst>
                    <a:ext uri="{FF2B5EF4-FFF2-40B4-BE49-F238E27FC236}">
                      <a16:creationId xmlns:a16="http://schemas.microsoft.com/office/drawing/2014/main" id="{BD834905-176D-DE89-77D3-6F3518A58A6F}"/>
                    </a:ext>
                  </a:extLst>
                </p:cNvPr>
                <p:cNvSpPr/>
                <p:nvPr/>
              </p:nvSpPr>
              <p:spPr>
                <a:xfrm rot="10800000">
                  <a:off x="822573" y="1544734"/>
                  <a:ext cx="439366" cy="378764"/>
                </a:xfrm>
                <a:prstGeom prst="triangle">
                  <a:avLst>
                    <a:gd name="adj" fmla="val 100000"/>
                  </a:avLst>
                </a:prstGeom>
                <a:gradFill>
                  <a:gsLst>
                    <a:gs pos="17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 w="12700" cap="flat" cmpd="sng" algn="ctr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6000">
                        <a:schemeClr val="bg1">
                          <a:alpha val="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>
                  <a:outerShdw blurRad="381000" dist="190500" dir="5400000" sx="102000" sy="102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>
                    <a:solidFill>
                      <a:prstClr val="white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  <p:sp>
              <p:nvSpPr>
                <p:cNvPr id="28" name="爱设计-8-6">
                  <a:extLst>
                    <a:ext uri="{FF2B5EF4-FFF2-40B4-BE49-F238E27FC236}">
                      <a16:creationId xmlns:a16="http://schemas.microsoft.com/office/drawing/2014/main" id="{887FDC6F-43C2-D869-0023-D0BB2CC405D6}"/>
                    </a:ext>
                  </a:extLst>
                </p:cNvPr>
                <p:cNvSpPr/>
                <p:nvPr/>
              </p:nvSpPr>
              <p:spPr>
                <a:xfrm rot="16200000" flipH="1">
                  <a:off x="2898014" y="1874404"/>
                  <a:ext cx="439366" cy="378764"/>
                </a:xfrm>
                <a:prstGeom prst="triangle">
                  <a:avLst>
                    <a:gd name="adj" fmla="val 100000"/>
                  </a:avLst>
                </a:prstGeom>
                <a:gradFill>
                  <a:gsLst>
                    <a:gs pos="17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 w="12700" cap="flat" cmpd="sng" algn="ctr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6000">
                        <a:schemeClr val="bg1">
                          <a:alpha val="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>
                  <a:outerShdw blurRad="381000" dist="190500" dir="5400000" sx="102000" sy="102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>
                    <a:solidFill>
                      <a:prstClr val="white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29" name="爱设计-9">
            <a:extLst>
              <a:ext uri="{FF2B5EF4-FFF2-40B4-BE49-F238E27FC236}">
                <a16:creationId xmlns:a16="http://schemas.microsoft.com/office/drawing/2014/main" id="{507572BA-9249-4BDB-31EF-EBF9F556E368}"/>
              </a:ext>
            </a:extLst>
          </p:cNvPr>
          <p:cNvGrpSpPr/>
          <p:nvPr/>
        </p:nvGrpSpPr>
        <p:grpSpPr>
          <a:xfrm>
            <a:off x="805507" y="4862397"/>
            <a:ext cx="10409370" cy="1029354"/>
            <a:chOff x="805507" y="4862397"/>
            <a:chExt cx="10409370" cy="1029354"/>
          </a:xfrm>
        </p:grpSpPr>
        <p:cxnSp>
          <p:nvCxnSpPr>
            <p:cNvPr id="30" name="爱设计-9-1">
              <a:extLst>
                <a:ext uri="{FF2B5EF4-FFF2-40B4-BE49-F238E27FC236}">
                  <a16:creationId xmlns:a16="http://schemas.microsoft.com/office/drawing/2014/main" id="{B3C0156A-80D2-0DB8-6A81-0E7319751FB1}"/>
                </a:ext>
              </a:extLst>
            </p:cNvPr>
            <p:cNvCxnSpPr>
              <a:cxnSpLocks/>
            </p:cNvCxnSpPr>
            <p:nvPr/>
          </p:nvCxnSpPr>
          <p:spPr>
            <a:xfrm>
              <a:off x="3267185" y="5883911"/>
              <a:ext cx="7947692" cy="0"/>
            </a:xfrm>
            <a:prstGeom prst="line">
              <a:avLst/>
            </a:prstGeom>
            <a:ln w="3175">
              <a:solidFill>
                <a:schemeClr val="bg2">
                  <a:lumMod val="7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爱设计-9-2">
              <a:extLst>
                <a:ext uri="{FF2B5EF4-FFF2-40B4-BE49-F238E27FC236}">
                  <a16:creationId xmlns:a16="http://schemas.microsoft.com/office/drawing/2014/main" id="{12B0626B-A4E7-806C-90C4-8666A415129C}"/>
                </a:ext>
              </a:extLst>
            </p:cNvPr>
            <p:cNvSpPr txBox="1"/>
            <p:nvPr/>
          </p:nvSpPr>
          <p:spPr>
            <a:xfrm>
              <a:off x="6840071" y="4862397"/>
              <a:ext cx="4104154" cy="1013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在不同流量平台开设个人账户，传递品牌声量，对平台用户种草、拉新以建立企业私域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D5E5E17-E9F8-C567-2D00-7C92BBAB023A}"/>
                </a:ext>
              </a:extLst>
            </p:cNvPr>
            <p:cNvGrpSpPr/>
            <p:nvPr/>
          </p:nvGrpSpPr>
          <p:grpSpPr>
            <a:xfrm>
              <a:off x="805507" y="5153016"/>
              <a:ext cx="2484507" cy="738735"/>
              <a:chOff x="822573" y="1544734"/>
              <a:chExt cx="2484507" cy="738735"/>
            </a:xfrm>
          </p:grpSpPr>
          <p:sp>
            <p:nvSpPr>
              <p:cNvPr id="33" name="爱设计-9-3">
                <a:extLst>
                  <a:ext uri="{FF2B5EF4-FFF2-40B4-BE49-F238E27FC236}">
                    <a16:creationId xmlns:a16="http://schemas.microsoft.com/office/drawing/2014/main" id="{FC7A407A-AAC6-577E-2ABF-B4CE2B2431D3}"/>
                  </a:ext>
                </a:extLst>
              </p:cNvPr>
              <p:cNvSpPr/>
              <p:nvPr/>
            </p:nvSpPr>
            <p:spPr>
              <a:xfrm>
                <a:off x="826593" y="1552574"/>
                <a:ext cx="2480487" cy="723055"/>
              </a:xfrm>
              <a:prstGeom prst="rect">
                <a:avLst/>
              </a:prstGeom>
              <a:gradFill>
                <a:gsLst>
                  <a:gs pos="97000">
                    <a:schemeClr val="bg1">
                      <a:alpha val="0"/>
                    </a:schemeClr>
                  </a:gs>
                  <a:gs pos="0">
                    <a:schemeClr val="accent1">
                      <a:lumMod val="20000"/>
                      <a:lumOff val="80000"/>
                      <a:alpha val="70000"/>
                    </a:schemeClr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chemeClr val="bg1"/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34" name="爱设计-9-4">
                <a:extLst>
                  <a:ext uri="{FF2B5EF4-FFF2-40B4-BE49-F238E27FC236}">
                    <a16:creationId xmlns:a16="http://schemas.microsoft.com/office/drawing/2014/main" id="{54A26594-187B-1468-517E-C57A065F1E11}"/>
                  </a:ext>
                </a:extLst>
              </p:cNvPr>
              <p:cNvSpPr txBox="1"/>
              <p:nvPr/>
            </p:nvSpPr>
            <p:spPr>
              <a:xfrm>
                <a:off x="1051174" y="1683269"/>
                <a:ext cx="203132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914377">
                  <a:spcBef>
                    <a:spcPct val="0"/>
                  </a:spcBef>
                  <a:defRPr/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数字资产管理</a:t>
                </a:r>
              </a:p>
            </p:txBody>
          </p:sp>
          <p:sp>
            <p:nvSpPr>
              <p:cNvPr id="35" name="爱设计-9-5">
                <a:extLst>
                  <a:ext uri="{FF2B5EF4-FFF2-40B4-BE49-F238E27FC236}">
                    <a16:creationId xmlns:a16="http://schemas.microsoft.com/office/drawing/2014/main" id="{3D341285-278D-2E36-77C9-2BCCA0331A97}"/>
                  </a:ext>
                </a:extLst>
              </p:cNvPr>
              <p:cNvSpPr/>
              <p:nvPr/>
            </p:nvSpPr>
            <p:spPr>
              <a:xfrm rot="10800000">
                <a:off x="822573" y="1544734"/>
                <a:ext cx="439366" cy="378764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17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 w="127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6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>
                <a:outerShdw blurRad="381000" dist="190500" dir="5400000" sx="102000" sy="102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38" name="爱设计-9-6">
                <a:extLst>
                  <a:ext uri="{FF2B5EF4-FFF2-40B4-BE49-F238E27FC236}">
                    <a16:creationId xmlns:a16="http://schemas.microsoft.com/office/drawing/2014/main" id="{27D2F894-8770-4F80-DB56-6DA068EE6926}"/>
                  </a:ext>
                </a:extLst>
              </p:cNvPr>
              <p:cNvSpPr/>
              <p:nvPr/>
            </p:nvSpPr>
            <p:spPr>
              <a:xfrm rot="16200000" flipH="1">
                <a:off x="2898014" y="1874404"/>
                <a:ext cx="439366" cy="378764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17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 w="127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6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:ln>
              <a:effectLst>
                <a:outerShdw blurRad="381000" dist="190500" dir="5400000" sx="102000" sy="102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prstClr val="white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sp>
        <p:nvSpPr>
          <p:cNvPr id="40" name="爱设计-10">
            <a:extLst>
              <a:ext uri="{FF2B5EF4-FFF2-40B4-BE49-F238E27FC236}">
                <a16:creationId xmlns:a16="http://schemas.microsoft.com/office/drawing/2014/main" id="{C88409F8-2392-4752-7A27-B464D3C012D8}"/>
              </a:ext>
            </a:extLst>
          </p:cNvPr>
          <p:cNvSpPr txBox="1"/>
          <p:nvPr/>
        </p:nvSpPr>
        <p:spPr>
          <a:xfrm>
            <a:off x="3601289" y="5060754"/>
            <a:ext cx="3166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spc="300" dirty="0">
                <a:solidFill>
                  <a:schemeClr val="accent1"/>
                </a:solidFill>
                <a:latin typeface="OPPOSans B"/>
                <a:ea typeface="OPPOSans B"/>
              </a:rPr>
              <a:t>3,079,930</a:t>
            </a:r>
            <a:endParaRPr lang="zh-CN" altLang="en-US" sz="4000" b="1" spc="300" dirty="0">
              <a:solidFill>
                <a:schemeClr val="accent1"/>
              </a:solidFill>
              <a:latin typeface="OPPOSans B"/>
              <a:ea typeface="OPPOSans B"/>
            </a:endParaRPr>
          </a:p>
        </p:txBody>
      </p:sp>
      <p:sp>
        <p:nvSpPr>
          <p:cNvPr id="41" name="爱设计-11">
            <a:extLst>
              <a:ext uri="{FF2B5EF4-FFF2-40B4-BE49-F238E27FC236}">
                <a16:creationId xmlns:a16="http://schemas.microsoft.com/office/drawing/2014/main" id="{2D99EF45-764B-9DCD-C857-03139A11EBFE}"/>
              </a:ext>
            </a:extLst>
          </p:cNvPr>
          <p:cNvSpPr txBox="1"/>
          <p:nvPr/>
        </p:nvSpPr>
        <p:spPr>
          <a:xfrm>
            <a:off x="3601289" y="3450866"/>
            <a:ext cx="3166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spc="300" dirty="0">
                <a:solidFill>
                  <a:schemeClr val="accent1"/>
                </a:solidFill>
                <a:latin typeface="OPPOSans B"/>
                <a:ea typeface="OPPOSans B"/>
              </a:rPr>
              <a:t>5,301,420</a:t>
            </a:r>
            <a:endParaRPr lang="zh-CN" altLang="en-US" sz="4000" b="1" spc="300" dirty="0">
              <a:solidFill>
                <a:schemeClr val="accent1"/>
              </a:solidFill>
              <a:latin typeface="OPPOSans B"/>
              <a:ea typeface="OPPOSans B"/>
            </a:endParaRPr>
          </a:p>
        </p:txBody>
      </p:sp>
      <p:cxnSp>
        <p:nvCxnSpPr>
          <p:cNvPr id="42" name="爱设计-12">
            <a:extLst>
              <a:ext uri="{FF2B5EF4-FFF2-40B4-BE49-F238E27FC236}">
                <a16:creationId xmlns:a16="http://schemas.microsoft.com/office/drawing/2014/main" id="{BEE96A36-E534-5704-5E0F-A14CA95841A7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爱设计-13">
            <a:extLst>
              <a:ext uri="{FF2B5EF4-FFF2-40B4-BE49-F238E27FC236}">
                <a16:creationId xmlns:a16="http://schemas.microsoft.com/office/drawing/2014/main" id="{29FC39E4-B35A-A527-3EDD-145F5CA47E58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爱设计-14">
            <a:extLst>
              <a:ext uri="{FF2B5EF4-FFF2-40B4-BE49-F238E27FC236}">
                <a16:creationId xmlns:a16="http://schemas.microsoft.com/office/drawing/2014/main" id="{DE519EB9-0569-655C-8482-EF4627E2CF54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45" name="爱设计-14-1">
              <a:extLst>
                <a:ext uri="{FF2B5EF4-FFF2-40B4-BE49-F238E27FC236}">
                  <a16:creationId xmlns:a16="http://schemas.microsoft.com/office/drawing/2014/main" id="{3733BEFB-5B0C-5489-FE27-E3844857D3A1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46" name="爱设计-14-2">
              <a:extLst>
                <a:ext uri="{FF2B5EF4-FFF2-40B4-BE49-F238E27FC236}">
                  <a16:creationId xmlns:a16="http://schemas.microsoft.com/office/drawing/2014/main" id="{A7179F39-D9D4-1747-4CCF-635DC9C03700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47" name="爱设计-14-3">
              <a:extLst>
                <a:ext uri="{FF2B5EF4-FFF2-40B4-BE49-F238E27FC236}">
                  <a16:creationId xmlns:a16="http://schemas.microsoft.com/office/drawing/2014/main" id="{E9510918-BD86-5D0F-C642-B72CEFC7068E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48" name="爱设计-14-4">
              <a:extLst>
                <a:ext uri="{FF2B5EF4-FFF2-40B4-BE49-F238E27FC236}">
                  <a16:creationId xmlns:a16="http://schemas.microsoft.com/office/drawing/2014/main" id="{6BCF45DA-8A1B-3BAA-083E-332721B92987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49" name="爱设计-14-5">
              <a:extLst>
                <a:ext uri="{FF2B5EF4-FFF2-40B4-BE49-F238E27FC236}">
                  <a16:creationId xmlns:a16="http://schemas.microsoft.com/office/drawing/2014/main" id="{D531B3CE-9923-AF2F-A44B-AD343E364E7E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50" name="爱设计-14-6">
              <a:extLst>
                <a:ext uri="{FF2B5EF4-FFF2-40B4-BE49-F238E27FC236}">
                  <a16:creationId xmlns:a16="http://schemas.microsoft.com/office/drawing/2014/main" id="{45EFAACA-2E22-127E-E809-E4AC546BA9F3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51" name="爱设计-14-7">
              <a:extLst>
                <a:ext uri="{FF2B5EF4-FFF2-40B4-BE49-F238E27FC236}">
                  <a16:creationId xmlns:a16="http://schemas.microsoft.com/office/drawing/2014/main" id="{A350DCE3-09DC-C4AB-9A67-3EDA850AB36D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4990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accent1"/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爱设计-1">
            <a:extLst>
              <a:ext uri="{FF2B5EF4-FFF2-40B4-BE49-F238E27FC236}">
                <a16:creationId xmlns:a16="http://schemas.microsoft.com/office/drawing/2014/main" id="{A451EC65-A4FA-0D0B-3E5C-BA46BD745A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爱设计-2">
            <a:extLst>
              <a:ext uri="{FF2B5EF4-FFF2-40B4-BE49-F238E27FC236}">
                <a16:creationId xmlns:a16="http://schemas.microsoft.com/office/drawing/2014/main" id="{49F5CF6A-9C27-55BC-11A3-71AD9ED373ED}"/>
              </a:ext>
            </a:extLst>
          </p:cNvPr>
          <p:cNvSpPr txBox="1">
            <a:spLocks/>
          </p:cNvSpPr>
          <p:nvPr/>
        </p:nvSpPr>
        <p:spPr>
          <a:xfrm>
            <a:off x="708212" y="3174604"/>
            <a:ext cx="4521200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不足与改进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91B1A230-DADF-615F-7BB6-16922A61A8A0}"/>
              </a:ext>
            </a:extLst>
          </p:cNvPr>
          <p:cNvSpPr txBox="1">
            <a:spLocks/>
          </p:cNvSpPr>
          <p:nvPr/>
        </p:nvSpPr>
        <p:spPr>
          <a:xfrm>
            <a:off x="621584" y="612217"/>
            <a:ext cx="3557383" cy="3080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 w="22225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  <a:endParaRPr kumimoji="0" lang="en-GB" altLang="zh-CN" sz="16600" b="0" i="0" u="none" strike="noStrike" kern="1200" cap="none" spc="0" normalizeH="0" baseline="0" noProof="0" dirty="0">
              <a:ln w="22225">
                <a:solidFill>
                  <a:prstClr val="white"/>
                </a:solidFill>
              </a:ln>
              <a:noFill/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525222ED-44E8-34DB-10A1-7346CCBBA423}"/>
              </a:ext>
            </a:extLst>
          </p:cNvPr>
          <p:cNvSpPr txBox="1">
            <a:spLocks/>
          </p:cNvSpPr>
          <p:nvPr/>
        </p:nvSpPr>
        <p:spPr>
          <a:xfrm>
            <a:off x="794839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项目内容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8DFF9941-F20F-43D3-4FB9-AC1F75670043}"/>
              </a:ext>
            </a:extLst>
          </p:cNvPr>
          <p:cNvSpPr txBox="1">
            <a:spLocks/>
          </p:cNvSpPr>
          <p:nvPr/>
        </p:nvSpPr>
        <p:spPr>
          <a:xfrm>
            <a:off x="2150906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项目计划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爱设计-6">
            <a:extLst>
              <a:ext uri="{FF2B5EF4-FFF2-40B4-BE49-F238E27FC236}">
                <a16:creationId xmlns:a16="http://schemas.microsoft.com/office/drawing/2014/main" id="{6CE53F82-DE9B-95D9-3868-8FDF610BCF86}"/>
              </a:ext>
            </a:extLst>
          </p:cNvPr>
          <p:cNvSpPr txBox="1">
            <a:spLocks/>
          </p:cNvSpPr>
          <p:nvPr/>
        </p:nvSpPr>
        <p:spPr>
          <a:xfrm>
            <a:off x="708212" y="3692509"/>
            <a:ext cx="5235388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sp>
        <p:nvSpPr>
          <p:cNvPr id="11" name="爱设计-7">
            <a:extLst>
              <a:ext uri="{FF2B5EF4-FFF2-40B4-BE49-F238E27FC236}">
                <a16:creationId xmlns:a16="http://schemas.microsoft.com/office/drawing/2014/main" id="{9FD188B4-88AC-9EF0-B6AB-987E2F61ACBE}"/>
              </a:ext>
            </a:extLst>
          </p:cNvPr>
          <p:cNvSpPr/>
          <p:nvPr/>
        </p:nvSpPr>
        <p:spPr>
          <a:xfrm rot="1800000">
            <a:off x="6540800" y="350030"/>
            <a:ext cx="8239389" cy="8822228"/>
          </a:xfrm>
          <a:prstGeom prst="teardrop">
            <a:avLst/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538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F9E96C26-CE92-72B4-1A00-CA49C79CEEB3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98E7C462-7605-ADCE-BB12-813B2A8C440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C9A79E61-4312-92F3-9CB7-2834283C2359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2" name="爱设计-6">
            <a:extLst>
              <a:ext uri="{FF2B5EF4-FFF2-40B4-BE49-F238E27FC236}">
                <a16:creationId xmlns:a16="http://schemas.microsoft.com/office/drawing/2014/main" id="{3904314A-DE61-045D-E490-60966D2C2F86}"/>
              </a:ext>
            </a:extLst>
          </p:cNvPr>
          <p:cNvGrpSpPr/>
          <p:nvPr/>
        </p:nvGrpSpPr>
        <p:grpSpPr>
          <a:xfrm>
            <a:off x="1406025" y="1810846"/>
            <a:ext cx="5288727" cy="1243369"/>
            <a:chOff x="762823" y="1810846"/>
            <a:chExt cx="5288727" cy="124336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908AB5C-8B03-FAB5-7A9F-2E5480ECE61B}"/>
                </a:ext>
              </a:extLst>
            </p:cNvPr>
            <p:cNvGrpSpPr/>
            <p:nvPr/>
          </p:nvGrpSpPr>
          <p:grpSpPr>
            <a:xfrm>
              <a:off x="839023" y="1810846"/>
              <a:ext cx="2213741" cy="405275"/>
              <a:chOff x="762823" y="1810846"/>
              <a:chExt cx="2213741" cy="405275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5FFB2524-022F-AB60-C1AE-23AE28D5DCAB}"/>
                  </a:ext>
                </a:extLst>
              </p:cNvPr>
              <p:cNvGrpSpPr/>
              <p:nvPr/>
            </p:nvGrpSpPr>
            <p:grpSpPr>
              <a:xfrm>
                <a:off x="1321042" y="1828463"/>
                <a:ext cx="1655522" cy="369332"/>
                <a:chOff x="5783414" y="2248741"/>
                <a:chExt cx="1655522" cy="369332"/>
              </a:xfrm>
            </p:grpSpPr>
            <p:sp>
              <p:nvSpPr>
                <p:cNvPr id="19" name="爱设计-6-1">
                  <a:extLst>
                    <a:ext uri="{FF2B5EF4-FFF2-40B4-BE49-F238E27FC236}">
                      <a16:creationId xmlns:a16="http://schemas.microsoft.com/office/drawing/2014/main" id="{3FEDB064-E924-CE66-DD43-CC62D68D733A}"/>
                    </a:ext>
                  </a:extLst>
                </p:cNvPr>
                <p:cNvSpPr/>
                <p:nvPr/>
              </p:nvSpPr>
              <p:spPr>
                <a:xfrm>
                  <a:off x="5783414" y="2264682"/>
                  <a:ext cx="1655522" cy="337450"/>
                </a:xfrm>
                <a:prstGeom prst="round2DiagRect">
                  <a:avLst>
                    <a:gd name="adj1" fmla="val 1666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爱设计-6-2">
                  <a:extLst>
                    <a:ext uri="{FF2B5EF4-FFF2-40B4-BE49-F238E27FC236}">
                      <a16:creationId xmlns:a16="http://schemas.microsoft.com/office/drawing/2014/main" id="{06734A60-2DC9-0065-574E-F59F8C486893}"/>
                    </a:ext>
                  </a:extLst>
                </p:cNvPr>
                <p:cNvSpPr txBox="1"/>
                <p:nvPr/>
              </p:nvSpPr>
              <p:spPr>
                <a:xfrm>
                  <a:off x="5783414" y="2248741"/>
                  <a:ext cx="165552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内容智能流转</a:t>
                  </a: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DDECAC9-A97E-C49E-1B72-48C0AD746A85}"/>
                  </a:ext>
                </a:extLst>
              </p:cNvPr>
              <p:cNvGrpSpPr/>
              <p:nvPr/>
            </p:nvGrpSpPr>
            <p:grpSpPr>
              <a:xfrm>
                <a:off x="762823" y="1810846"/>
                <a:ext cx="507236" cy="405275"/>
                <a:chOff x="493681" y="1950115"/>
                <a:chExt cx="578917" cy="462547"/>
              </a:xfrm>
            </p:grpSpPr>
            <p:sp>
              <p:nvSpPr>
                <p:cNvPr id="17" name="爱设计-6-3">
                  <a:extLst>
                    <a:ext uri="{FF2B5EF4-FFF2-40B4-BE49-F238E27FC236}">
                      <a16:creationId xmlns:a16="http://schemas.microsoft.com/office/drawing/2014/main" id="{B3EF3576-8252-8F25-CB83-59C8B9CA8BC8}"/>
                    </a:ext>
                  </a:extLst>
                </p:cNvPr>
                <p:cNvSpPr/>
                <p:nvPr/>
              </p:nvSpPr>
              <p:spPr>
                <a:xfrm>
                  <a:off x="551866" y="1950115"/>
                  <a:ext cx="462547" cy="462547"/>
                </a:xfrm>
                <a:prstGeom prst="ellipse">
                  <a:avLst/>
                </a:prstGeom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爱设计-6-4">
                  <a:extLst>
                    <a:ext uri="{FF2B5EF4-FFF2-40B4-BE49-F238E27FC236}">
                      <a16:creationId xmlns:a16="http://schemas.microsoft.com/office/drawing/2014/main" id="{2F4117D7-C6D5-9715-016E-1211BA3DA6B6}"/>
                    </a:ext>
                  </a:extLst>
                </p:cNvPr>
                <p:cNvSpPr txBox="1"/>
                <p:nvPr/>
              </p:nvSpPr>
              <p:spPr>
                <a:xfrm>
                  <a:off x="493681" y="1988189"/>
                  <a:ext cx="578917" cy="3863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spc="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01</a:t>
                  </a:r>
                  <a:endParaRPr lang="zh-CN" altLang="en-US" sz="1600" spc="2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14" name="爱设计-6-5">
              <a:extLst>
                <a:ext uri="{FF2B5EF4-FFF2-40B4-BE49-F238E27FC236}">
                  <a16:creationId xmlns:a16="http://schemas.microsoft.com/office/drawing/2014/main" id="{E66FB46B-A138-CBEF-5539-F240B8B65FA1}"/>
                </a:ext>
              </a:extLst>
            </p:cNvPr>
            <p:cNvSpPr txBox="1"/>
            <p:nvPr/>
          </p:nvSpPr>
          <p:spPr>
            <a:xfrm>
              <a:off x="762823" y="2255983"/>
              <a:ext cx="5288727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通过海报、文章、视频、音频、直播等形式创造优质内容，经由内容智能中台分发到各个渠道，触达用户</a:t>
              </a:r>
            </a:p>
          </p:txBody>
        </p:sp>
      </p:grpSp>
      <p:grpSp>
        <p:nvGrpSpPr>
          <p:cNvPr id="21" name="爱设计-7">
            <a:extLst>
              <a:ext uri="{FF2B5EF4-FFF2-40B4-BE49-F238E27FC236}">
                <a16:creationId xmlns:a16="http://schemas.microsoft.com/office/drawing/2014/main" id="{7C20AABC-BC4D-1059-D676-9BB07849709E}"/>
              </a:ext>
            </a:extLst>
          </p:cNvPr>
          <p:cNvGrpSpPr/>
          <p:nvPr/>
        </p:nvGrpSpPr>
        <p:grpSpPr>
          <a:xfrm>
            <a:off x="1406025" y="3460550"/>
            <a:ext cx="5288727" cy="1232660"/>
            <a:chOff x="762823" y="1810846"/>
            <a:chExt cx="5288727" cy="123266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B610221-2582-D3B1-23B5-B5B71EBF620E}"/>
                </a:ext>
              </a:extLst>
            </p:cNvPr>
            <p:cNvGrpSpPr/>
            <p:nvPr/>
          </p:nvGrpSpPr>
          <p:grpSpPr>
            <a:xfrm>
              <a:off x="839023" y="1810846"/>
              <a:ext cx="2213741" cy="405275"/>
              <a:chOff x="762823" y="1810846"/>
              <a:chExt cx="2213741" cy="405275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AEA2CDFF-98DF-F1FB-B4AE-CFF3DA35BA2A}"/>
                  </a:ext>
                </a:extLst>
              </p:cNvPr>
              <p:cNvGrpSpPr/>
              <p:nvPr/>
            </p:nvGrpSpPr>
            <p:grpSpPr>
              <a:xfrm>
                <a:off x="1321042" y="1828463"/>
                <a:ext cx="1655522" cy="369332"/>
                <a:chOff x="5783414" y="2248741"/>
                <a:chExt cx="1655522" cy="369332"/>
              </a:xfrm>
            </p:grpSpPr>
            <p:sp>
              <p:nvSpPr>
                <p:cNvPr id="28" name="爱设计-7-1">
                  <a:extLst>
                    <a:ext uri="{FF2B5EF4-FFF2-40B4-BE49-F238E27FC236}">
                      <a16:creationId xmlns:a16="http://schemas.microsoft.com/office/drawing/2014/main" id="{BA92BCAA-0DD9-4EBF-5786-5A6F2CF154D4}"/>
                    </a:ext>
                  </a:extLst>
                </p:cNvPr>
                <p:cNvSpPr/>
                <p:nvPr/>
              </p:nvSpPr>
              <p:spPr>
                <a:xfrm>
                  <a:off x="5783414" y="2264682"/>
                  <a:ext cx="1655522" cy="337450"/>
                </a:xfrm>
                <a:prstGeom prst="round2DiagRect">
                  <a:avLst>
                    <a:gd name="adj1" fmla="val 1666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爱设计-7-2">
                  <a:extLst>
                    <a:ext uri="{FF2B5EF4-FFF2-40B4-BE49-F238E27FC236}">
                      <a16:creationId xmlns:a16="http://schemas.microsoft.com/office/drawing/2014/main" id="{2FCE9F63-8E86-6C64-B7E0-9E44DABDBC02}"/>
                    </a:ext>
                  </a:extLst>
                </p:cNvPr>
                <p:cNvSpPr txBox="1"/>
                <p:nvPr/>
              </p:nvSpPr>
              <p:spPr>
                <a:xfrm>
                  <a:off x="5783414" y="2248741"/>
                  <a:ext cx="165552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品牌塑造传播</a:t>
                  </a: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20CDDB5E-4A69-1741-AFCB-C071E5886373}"/>
                  </a:ext>
                </a:extLst>
              </p:cNvPr>
              <p:cNvGrpSpPr/>
              <p:nvPr/>
            </p:nvGrpSpPr>
            <p:grpSpPr>
              <a:xfrm>
                <a:off x="762823" y="1810846"/>
                <a:ext cx="507236" cy="405275"/>
                <a:chOff x="493681" y="1950115"/>
                <a:chExt cx="578917" cy="462547"/>
              </a:xfrm>
            </p:grpSpPr>
            <p:sp>
              <p:nvSpPr>
                <p:cNvPr id="26" name="爱设计-7-3">
                  <a:extLst>
                    <a:ext uri="{FF2B5EF4-FFF2-40B4-BE49-F238E27FC236}">
                      <a16:creationId xmlns:a16="http://schemas.microsoft.com/office/drawing/2014/main" id="{0452E8DC-89DF-65CF-AD80-62119377AD1C}"/>
                    </a:ext>
                  </a:extLst>
                </p:cNvPr>
                <p:cNvSpPr/>
                <p:nvPr/>
              </p:nvSpPr>
              <p:spPr>
                <a:xfrm>
                  <a:off x="551866" y="1950115"/>
                  <a:ext cx="462547" cy="462547"/>
                </a:xfrm>
                <a:prstGeom prst="ellipse">
                  <a:avLst/>
                </a:prstGeom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爱设计-7-4">
                  <a:extLst>
                    <a:ext uri="{FF2B5EF4-FFF2-40B4-BE49-F238E27FC236}">
                      <a16:creationId xmlns:a16="http://schemas.microsoft.com/office/drawing/2014/main" id="{E84FC06E-D587-7D58-8F98-ED8A9287740D}"/>
                    </a:ext>
                  </a:extLst>
                </p:cNvPr>
                <p:cNvSpPr txBox="1"/>
                <p:nvPr/>
              </p:nvSpPr>
              <p:spPr>
                <a:xfrm>
                  <a:off x="493681" y="1988189"/>
                  <a:ext cx="578917" cy="3863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spc="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02</a:t>
                  </a:r>
                  <a:endParaRPr lang="zh-CN" altLang="en-US" sz="1600" spc="2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23" name="爱设计-7-5">
              <a:extLst>
                <a:ext uri="{FF2B5EF4-FFF2-40B4-BE49-F238E27FC236}">
                  <a16:creationId xmlns:a16="http://schemas.microsoft.com/office/drawing/2014/main" id="{68FCFAA0-151A-935A-3B78-77F73645D97E}"/>
                </a:ext>
              </a:extLst>
            </p:cNvPr>
            <p:cNvSpPr txBox="1"/>
            <p:nvPr/>
          </p:nvSpPr>
          <p:spPr>
            <a:xfrm>
              <a:off x="762823" y="2255983"/>
              <a:ext cx="5288727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以优质内容作为营销输出核心，承载品牌内核，引发用户的情感共鸣和价值观认同</a:t>
              </a:r>
            </a:p>
          </p:txBody>
        </p:sp>
      </p:grpSp>
      <p:grpSp>
        <p:nvGrpSpPr>
          <p:cNvPr id="30" name="爱设计-8">
            <a:extLst>
              <a:ext uri="{FF2B5EF4-FFF2-40B4-BE49-F238E27FC236}">
                <a16:creationId xmlns:a16="http://schemas.microsoft.com/office/drawing/2014/main" id="{1CD7D63D-1091-E903-D60F-7D25ACA91660}"/>
              </a:ext>
            </a:extLst>
          </p:cNvPr>
          <p:cNvGrpSpPr/>
          <p:nvPr/>
        </p:nvGrpSpPr>
        <p:grpSpPr>
          <a:xfrm>
            <a:off x="1406025" y="5110254"/>
            <a:ext cx="5288727" cy="1232660"/>
            <a:chOff x="762823" y="1810846"/>
            <a:chExt cx="5288727" cy="123266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B354055-0752-5EF5-32FB-7FA9B5065448}"/>
                </a:ext>
              </a:extLst>
            </p:cNvPr>
            <p:cNvGrpSpPr/>
            <p:nvPr/>
          </p:nvGrpSpPr>
          <p:grpSpPr>
            <a:xfrm>
              <a:off x="839023" y="1810846"/>
              <a:ext cx="2213741" cy="405275"/>
              <a:chOff x="762823" y="1810846"/>
              <a:chExt cx="2213741" cy="405275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C505CE72-354E-B7A7-A177-3F4972117A17}"/>
                  </a:ext>
                </a:extLst>
              </p:cNvPr>
              <p:cNvGrpSpPr/>
              <p:nvPr/>
            </p:nvGrpSpPr>
            <p:grpSpPr>
              <a:xfrm>
                <a:off x="1321042" y="1828463"/>
                <a:ext cx="1655522" cy="369332"/>
                <a:chOff x="5783414" y="2248741"/>
                <a:chExt cx="1655522" cy="369332"/>
              </a:xfrm>
            </p:grpSpPr>
            <p:sp>
              <p:nvSpPr>
                <p:cNvPr id="40" name="爱设计-8-1">
                  <a:extLst>
                    <a:ext uri="{FF2B5EF4-FFF2-40B4-BE49-F238E27FC236}">
                      <a16:creationId xmlns:a16="http://schemas.microsoft.com/office/drawing/2014/main" id="{561F405C-48D6-A71C-7BE0-6C3470C2EAD3}"/>
                    </a:ext>
                  </a:extLst>
                </p:cNvPr>
                <p:cNvSpPr/>
                <p:nvPr/>
              </p:nvSpPr>
              <p:spPr>
                <a:xfrm>
                  <a:off x="5783414" y="2264682"/>
                  <a:ext cx="1655522" cy="337450"/>
                </a:xfrm>
                <a:prstGeom prst="round2DiagRect">
                  <a:avLst>
                    <a:gd name="adj1" fmla="val 1666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爱设计-8-2">
                  <a:extLst>
                    <a:ext uri="{FF2B5EF4-FFF2-40B4-BE49-F238E27FC236}">
                      <a16:creationId xmlns:a16="http://schemas.microsoft.com/office/drawing/2014/main" id="{24518095-1686-2106-A94A-22AFA5B0D4DE}"/>
                    </a:ext>
                  </a:extLst>
                </p:cNvPr>
                <p:cNvSpPr txBox="1"/>
                <p:nvPr/>
              </p:nvSpPr>
              <p:spPr>
                <a:xfrm>
                  <a:off x="5783414" y="2248741"/>
                  <a:ext cx="165552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全员营销获客</a:t>
                  </a: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9B1E77CE-43CC-8C00-E416-6E9CB4EA534E}"/>
                  </a:ext>
                </a:extLst>
              </p:cNvPr>
              <p:cNvGrpSpPr/>
              <p:nvPr/>
            </p:nvGrpSpPr>
            <p:grpSpPr>
              <a:xfrm>
                <a:off x="762823" y="1810846"/>
                <a:ext cx="507236" cy="405275"/>
                <a:chOff x="493681" y="1950115"/>
                <a:chExt cx="578917" cy="462547"/>
              </a:xfrm>
            </p:grpSpPr>
            <p:sp>
              <p:nvSpPr>
                <p:cNvPr id="35" name="爱设计-8-3">
                  <a:extLst>
                    <a:ext uri="{FF2B5EF4-FFF2-40B4-BE49-F238E27FC236}">
                      <a16:creationId xmlns:a16="http://schemas.microsoft.com/office/drawing/2014/main" id="{F8E252CF-C9AC-87D6-64F3-71E01201E674}"/>
                    </a:ext>
                  </a:extLst>
                </p:cNvPr>
                <p:cNvSpPr/>
                <p:nvPr/>
              </p:nvSpPr>
              <p:spPr>
                <a:xfrm>
                  <a:off x="551866" y="1950115"/>
                  <a:ext cx="462547" cy="462547"/>
                </a:xfrm>
                <a:prstGeom prst="ellipse">
                  <a:avLst/>
                </a:prstGeom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爱设计-8-4">
                  <a:extLst>
                    <a:ext uri="{FF2B5EF4-FFF2-40B4-BE49-F238E27FC236}">
                      <a16:creationId xmlns:a16="http://schemas.microsoft.com/office/drawing/2014/main" id="{B9DFEFE7-7FF7-01DA-70D7-BA89A76459E5}"/>
                    </a:ext>
                  </a:extLst>
                </p:cNvPr>
                <p:cNvSpPr txBox="1"/>
                <p:nvPr/>
              </p:nvSpPr>
              <p:spPr>
                <a:xfrm>
                  <a:off x="493681" y="1988189"/>
                  <a:ext cx="578917" cy="3863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spc="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03</a:t>
                  </a:r>
                  <a:endParaRPr lang="zh-CN" altLang="en-US" sz="1600" spc="2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32" name="爱设计-8-5">
              <a:extLst>
                <a:ext uri="{FF2B5EF4-FFF2-40B4-BE49-F238E27FC236}">
                  <a16:creationId xmlns:a16="http://schemas.microsoft.com/office/drawing/2014/main" id="{ED09EA8C-FC4A-64D6-536B-E740FB41579C}"/>
                </a:ext>
              </a:extLst>
            </p:cNvPr>
            <p:cNvSpPr txBox="1"/>
            <p:nvPr/>
          </p:nvSpPr>
          <p:spPr>
            <a:xfrm>
              <a:off x="762823" y="2255983"/>
              <a:ext cx="5288727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在不同流量平台开设个人账户，传递品牌声量，对平台用户种草、拉新以建立企业私域流量池</a:t>
              </a:r>
            </a:p>
          </p:txBody>
        </p:sp>
      </p:grpSp>
      <p:cxnSp>
        <p:nvCxnSpPr>
          <p:cNvPr id="42" name="爱设计-9">
            <a:extLst>
              <a:ext uri="{FF2B5EF4-FFF2-40B4-BE49-F238E27FC236}">
                <a16:creationId xmlns:a16="http://schemas.microsoft.com/office/drawing/2014/main" id="{7169F748-A9B9-5254-ED45-6647C101DDF9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爱设计-10">
            <a:extLst>
              <a:ext uri="{FF2B5EF4-FFF2-40B4-BE49-F238E27FC236}">
                <a16:creationId xmlns:a16="http://schemas.microsoft.com/office/drawing/2014/main" id="{FBB6639C-3991-3E46-1DC2-6C8ECDDB9870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爱设计-11">
            <a:extLst>
              <a:ext uri="{FF2B5EF4-FFF2-40B4-BE49-F238E27FC236}">
                <a16:creationId xmlns:a16="http://schemas.microsoft.com/office/drawing/2014/main" id="{D024C29D-CF19-34A8-69F8-007F3F6A0E33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45" name="爱设计-11-1">
              <a:extLst>
                <a:ext uri="{FF2B5EF4-FFF2-40B4-BE49-F238E27FC236}">
                  <a16:creationId xmlns:a16="http://schemas.microsoft.com/office/drawing/2014/main" id="{6AC0B560-0282-7045-2252-AC6C3B6F4225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46" name="爱设计-11-2">
              <a:extLst>
                <a:ext uri="{FF2B5EF4-FFF2-40B4-BE49-F238E27FC236}">
                  <a16:creationId xmlns:a16="http://schemas.microsoft.com/office/drawing/2014/main" id="{F4BDBC6D-E667-760F-AE6A-D1015CCFCC5F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47" name="爱设计-11-3">
              <a:extLst>
                <a:ext uri="{FF2B5EF4-FFF2-40B4-BE49-F238E27FC236}">
                  <a16:creationId xmlns:a16="http://schemas.microsoft.com/office/drawing/2014/main" id="{9761A281-FDD8-0ED5-004F-EE82B8E96934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48" name="爱设计-11-4">
              <a:extLst>
                <a:ext uri="{FF2B5EF4-FFF2-40B4-BE49-F238E27FC236}">
                  <a16:creationId xmlns:a16="http://schemas.microsoft.com/office/drawing/2014/main" id="{B23F01EA-CFD0-064B-B555-561A5F39A342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49" name="爱设计-11-5">
              <a:extLst>
                <a:ext uri="{FF2B5EF4-FFF2-40B4-BE49-F238E27FC236}">
                  <a16:creationId xmlns:a16="http://schemas.microsoft.com/office/drawing/2014/main" id="{EEBF0DBD-9ED3-5026-D54A-B2B76E9A060B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50" name="爱设计-11-6">
              <a:extLst>
                <a:ext uri="{FF2B5EF4-FFF2-40B4-BE49-F238E27FC236}">
                  <a16:creationId xmlns:a16="http://schemas.microsoft.com/office/drawing/2014/main" id="{3D5D7F05-9838-986D-DBEC-AED0E7C7FC77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51" name="爱设计-11-7">
              <a:extLst>
                <a:ext uri="{FF2B5EF4-FFF2-40B4-BE49-F238E27FC236}">
                  <a16:creationId xmlns:a16="http://schemas.microsoft.com/office/drawing/2014/main" id="{1D8CA006-F27A-389C-3EEA-BF38173048DC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pic>
        <p:nvPicPr>
          <p:cNvPr id="6" name="爱设计-12">
            <a:extLst>
              <a:ext uri="{FF2B5EF4-FFF2-40B4-BE49-F238E27FC236}">
                <a16:creationId xmlns:a16="http://schemas.microsoft.com/office/drawing/2014/main" id="{1A8A24D7-CFD7-AC89-416F-FD78ED289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8100776" y="1544528"/>
            <a:ext cx="2099864" cy="5298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3255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8A09FEE0-2727-C092-98C7-4BCA52D6216C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D1826F67-67F1-8BE1-84F9-8336AA8BD18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B0E8E420-B2D4-24AB-E774-011326C5978A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2" name="爱设计-6">
            <a:extLst>
              <a:ext uri="{FF2B5EF4-FFF2-40B4-BE49-F238E27FC236}">
                <a16:creationId xmlns:a16="http://schemas.microsoft.com/office/drawing/2014/main" id="{F75010A7-663E-6E33-CDB4-B87EF6985104}"/>
              </a:ext>
            </a:extLst>
          </p:cNvPr>
          <p:cNvGrpSpPr/>
          <p:nvPr/>
        </p:nvGrpSpPr>
        <p:grpSpPr>
          <a:xfrm>
            <a:off x="821697" y="2231498"/>
            <a:ext cx="2689103" cy="3730222"/>
            <a:chOff x="1323474" y="2231498"/>
            <a:chExt cx="2689103" cy="3730222"/>
          </a:xfrm>
        </p:grpSpPr>
        <p:sp>
          <p:nvSpPr>
            <p:cNvPr id="33" name="爱设计-6-1">
              <a:extLst>
                <a:ext uri="{FF2B5EF4-FFF2-40B4-BE49-F238E27FC236}">
                  <a16:creationId xmlns:a16="http://schemas.microsoft.com/office/drawing/2014/main" id="{8512A2EA-6CC4-11F4-ED62-C6695D3900F3}"/>
                </a:ext>
              </a:extLst>
            </p:cNvPr>
            <p:cNvSpPr/>
            <p:nvPr/>
          </p:nvSpPr>
          <p:spPr>
            <a:xfrm>
              <a:off x="1328371" y="2231498"/>
              <a:ext cx="2684206" cy="3730222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34" name="爱设计-6-2">
              <a:extLst>
                <a:ext uri="{FF2B5EF4-FFF2-40B4-BE49-F238E27FC236}">
                  <a16:creationId xmlns:a16="http://schemas.microsoft.com/office/drawing/2014/main" id="{99C35374-7A32-43F3-A7C7-B1AF2E95F49E}"/>
                </a:ext>
              </a:extLst>
            </p:cNvPr>
            <p:cNvCxnSpPr>
              <a:cxnSpLocks/>
            </p:cNvCxnSpPr>
            <p:nvPr/>
          </p:nvCxnSpPr>
          <p:spPr>
            <a:xfrm>
              <a:off x="1328371" y="2949089"/>
              <a:ext cx="2684206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爱设计-6-3">
              <a:extLst>
                <a:ext uri="{FF2B5EF4-FFF2-40B4-BE49-F238E27FC236}">
                  <a16:creationId xmlns:a16="http://schemas.microsoft.com/office/drawing/2014/main" id="{E2D9855D-4083-E804-7C8A-27FEF58A7F77}"/>
                </a:ext>
              </a:extLst>
            </p:cNvPr>
            <p:cNvSpPr txBox="1"/>
            <p:nvPr/>
          </p:nvSpPr>
          <p:spPr>
            <a:xfrm>
              <a:off x="1654812" y="2396882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0"/>
                </a:spcBef>
                <a:defRPr/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内容智能流转</a:t>
              </a:r>
            </a:p>
          </p:txBody>
        </p:sp>
        <p:sp>
          <p:nvSpPr>
            <p:cNvPr id="38" name="爱设计-6-4">
              <a:extLst>
                <a:ext uri="{FF2B5EF4-FFF2-40B4-BE49-F238E27FC236}">
                  <a16:creationId xmlns:a16="http://schemas.microsoft.com/office/drawing/2014/main" id="{8541317C-5CA7-D5A3-012B-95494BE7F856}"/>
                </a:ext>
              </a:extLst>
            </p:cNvPr>
            <p:cNvSpPr txBox="1"/>
            <p:nvPr/>
          </p:nvSpPr>
          <p:spPr>
            <a:xfrm>
              <a:off x="1469033" y="3039632"/>
              <a:ext cx="2280230" cy="2480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通过海报、文章、视频、音频、直播等形式创造优质内容，经由内容智能中台分发到各个渠道，触达用户</a:t>
              </a:r>
            </a:p>
          </p:txBody>
        </p:sp>
        <p:sp>
          <p:nvSpPr>
            <p:cNvPr id="40" name="爱设计-6-5">
              <a:extLst>
                <a:ext uri="{FF2B5EF4-FFF2-40B4-BE49-F238E27FC236}">
                  <a16:creationId xmlns:a16="http://schemas.microsoft.com/office/drawing/2014/main" id="{50B117DB-DA0B-06D3-6EBB-F3ED6CE24B22}"/>
                </a:ext>
              </a:extLst>
            </p:cNvPr>
            <p:cNvSpPr/>
            <p:nvPr/>
          </p:nvSpPr>
          <p:spPr>
            <a:xfrm>
              <a:off x="3573211" y="5582956"/>
              <a:ext cx="439366" cy="37876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爱设计-6-6">
              <a:extLst>
                <a:ext uri="{FF2B5EF4-FFF2-40B4-BE49-F238E27FC236}">
                  <a16:creationId xmlns:a16="http://schemas.microsoft.com/office/drawing/2014/main" id="{D79F100D-1124-66C4-282F-D2A681599986}"/>
                </a:ext>
              </a:extLst>
            </p:cNvPr>
            <p:cNvSpPr/>
            <p:nvPr/>
          </p:nvSpPr>
          <p:spPr>
            <a:xfrm flipH="1">
              <a:off x="1323474" y="5582956"/>
              <a:ext cx="439366" cy="37876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42" name="爱设计-7">
            <a:extLst>
              <a:ext uri="{FF2B5EF4-FFF2-40B4-BE49-F238E27FC236}">
                <a16:creationId xmlns:a16="http://schemas.microsoft.com/office/drawing/2014/main" id="{5B68C161-A862-D072-522A-95C7DDD7F969}"/>
              </a:ext>
            </a:extLst>
          </p:cNvPr>
          <p:cNvCxnSpPr>
            <a:cxnSpLocks/>
          </p:cNvCxnSpPr>
          <p:nvPr/>
        </p:nvCxnSpPr>
        <p:spPr>
          <a:xfrm>
            <a:off x="4137162" y="1855059"/>
            <a:ext cx="0" cy="448310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爱设计-8">
            <a:extLst>
              <a:ext uri="{FF2B5EF4-FFF2-40B4-BE49-F238E27FC236}">
                <a16:creationId xmlns:a16="http://schemas.microsoft.com/office/drawing/2014/main" id="{CA33F622-922A-85EC-9869-7BC07D98B628}"/>
              </a:ext>
            </a:extLst>
          </p:cNvPr>
          <p:cNvGrpSpPr/>
          <p:nvPr/>
        </p:nvGrpSpPr>
        <p:grpSpPr>
          <a:xfrm>
            <a:off x="4763523" y="2231498"/>
            <a:ext cx="2689103" cy="3730222"/>
            <a:chOff x="1323474" y="2231498"/>
            <a:chExt cx="2689103" cy="3730222"/>
          </a:xfrm>
        </p:grpSpPr>
        <p:sp>
          <p:nvSpPr>
            <p:cNvPr id="44" name="爱设计-8-1">
              <a:extLst>
                <a:ext uri="{FF2B5EF4-FFF2-40B4-BE49-F238E27FC236}">
                  <a16:creationId xmlns:a16="http://schemas.microsoft.com/office/drawing/2014/main" id="{205D44DC-08C5-0253-9B87-F8271402A2AD}"/>
                </a:ext>
              </a:extLst>
            </p:cNvPr>
            <p:cNvSpPr/>
            <p:nvPr/>
          </p:nvSpPr>
          <p:spPr>
            <a:xfrm>
              <a:off x="1328371" y="2231498"/>
              <a:ext cx="2684206" cy="3730222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45" name="爱设计-8-2">
              <a:extLst>
                <a:ext uri="{FF2B5EF4-FFF2-40B4-BE49-F238E27FC236}">
                  <a16:creationId xmlns:a16="http://schemas.microsoft.com/office/drawing/2014/main" id="{33BCD0F4-3A98-C8A7-9C80-5CD7902C81A5}"/>
                </a:ext>
              </a:extLst>
            </p:cNvPr>
            <p:cNvCxnSpPr>
              <a:cxnSpLocks/>
            </p:cNvCxnSpPr>
            <p:nvPr/>
          </p:nvCxnSpPr>
          <p:spPr>
            <a:xfrm>
              <a:off x="1328371" y="2949089"/>
              <a:ext cx="2684206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爱设计-8-3">
              <a:extLst>
                <a:ext uri="{FF2B5EF4-FFF2-40B4-BE49-F238E27FC236}">
                  <a16:creationId xmlns:a16="http://schemas.microsoft.com/office/drawing/2014/main" id="{901B820A-58DE-8E2E-4F24-5087288F362B}"/>
                </a:ext>
              </a:extLst>
            </p:cNvPr>
            <p:cNvSpPr txBox="1"/>
            <p:nvPr/>
          </p:nvSpPr>
          <p:spPr>
            <a:xfrm>
              <a:off x="1654812" y="2396882"/>
              <a:ext cx="20313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0"/>
                </a:spcBef>
                <a:defRPr/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品牌塑造传播</a:t>
              </a:r>
            </a:p>
          </p:txBody>
        </p:sp>
        <p:sp>
          <p:nvSpPr>
            <p:cNvPr id="47" name="爱设计-8-4">
              <a:extLst>
                <a:ext uri="{FF2B5EF4-FFF2-40B4-BE49-F238E27FC236}">
                  <a16:creationId xmlns:a16="http://schemas.microsoft.com/office/drawing/2014/main" id="{4831E6E8-75C9-9F9A-BC43-D57360D48F58}"/>
                </a:ext>
              </a:extLst>
            </p:cNvPr>
            <p:cNvSpPr txBox="1"/>
            <p:nvPr/>
          </p:nvSpPr>
          <p:spPr>
            <a:xfrm>
              <a:off x="1469033" y="3039632"/>
              <a:ext cx="2280230" cy="1998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基于全社交媒体平台进行全域流量整合营销，借助数据中台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KolRank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提供标准化产品及服务</a:t>
              </a:r>
            </a:p>
          </p:txBody>
        </p:sp>
        <p:sp>
          <p:nvSpPr>
            <p:cNvPr id="48" name="爱设计-8-5">
              <a:extLst>
                <a:ext uri="{FF2B5EF4-FFF2-40B4-BE49-F238E27FC236}">
                  <a16:creationId xmlns:a16="http://schemas.microsoft.com/office/drawing/2014/main" id="{81AA223F-A7D4-E1AD-55DB-4EA006DDE1AC}"/>
                </a:ext>
              </a:extLst>
            </p:cNvPr>
            <p:cNvSpPr/>
            <p:nvPr/>
          </p:nvSpPr>
          <p:spPr>
            <a:xfrm>
              <a:off x="3573211" y="5582956"/>
              <a:ext cx="439366" cy="37876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" name="爱设计-8-6">
              <a:extLst>
                <a:ext uri="{FF2B5EF4-FFF2-40B4-BE49-F238E27FC236}">
                  <a16:creationId xmlns:a16="http://schemas.microsoft.com/office/drawing/2014/main" id="{28E7C80F-B2EA-B441-2070-6381FFF65A1E}"/>
                </a:ext>
              </a:extLst>
            </p:cNvPr>
            <p:cNvSpPr/>
            <p:nvPr/>
          </p:nvSpPr>
          <p:spPr>
            <a:xfrm flipH="1">
              <a:off x="1323474" y="5582956"/>
              <a:ext cx="439366" cy="37876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0" name="爱设计-9">
            <a:extLst>
              <a:ext uri="{FF2B5EF4-FFF2-40B4-BE49-F238E27FC236}">
                <a16:creationId xmlns:a16="http://schemas.microsoft.com/office/drawing/2014/main" id="{3A9A740D-4F75-00AA-99DA-AA0ACA4F418B}"/>
              </a:ext>
            </a:extLst>
          </p:cNvPr>
          <p:cNvGrpSpPr/>
          <p:nvPr/>
        </p:nvGrpSpPr>
        <p:grpSpPr>
          <a:xfrm>
            <a:off x="8705349" y="2231498"/>
            <a:ext cx="2689103" cy="3730222"/>
            <a:chOff x="1323474" y="2231498"/>
            <a:chExt cx="2689103" cy="3730222"/>
          </a:xfrm>
        </p:grpSpPr>
        <p:sp>
          <p:nvSpPr>
            <p:cNvPr id="51" name="爱设计-9-1">
              <a:extLst>
                <a:ext uri="{FF2B5EF4-FFF2-40B4-BE49-F238E27FC236}">
                  <a16:creationId xmlns:a16="http://schemas.microsoft.com/office/drawing/2014/main" id="{BD05C669-214B-5F96-C842-14B57A9B0111}"/>
                </a:ext>
              </a:extLst>
            </p:cNvPr>
            <p:cNvSpPr/>
            <p:nvPr/>
          </p:nvSpPr>
          <p:spPr>
            <a:xfrm>
              <a:off x="1328371" y="2231498"/>
              <a:ext cx="2684206" cy="3730222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52" name="爱设计-9-2">
              <a:extLst>
                <a:ext uri="{FF2B5EF4-FFF2-40B4-BE49-F238E27FC236}">
                  <a16:creationId xmlns:a16="http://schemas.microsoft.com/office/drawing/2014/main" id="{59354B2B-0666-48C4-BA81-BE4DEF8CB80B}"/>
                </a:ext>
              </a:extLst>
            </p:cNvPr>
            <p:cNvCxnSpPr>
              <a:cxnSpLocks/>
            </p:cNvCxnSpPr>
            <p:nvPr/>
          </p:nvCxnSpPr>
          <p:spPr>
            <a:xfrm>
              <a:off x="1328371" y="2949089"/>
              <a:ext cx="2684206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爱设计-9-3">
              <a:extLst>
                <a:ext uri="{FF2B5EF4-FFF2-40B4-BE49-F238E27FC236}">
                  <a16:creationId xmlns:a16="http://schemas.microsoft.com/office/drawing/2014/main" id="{F6681974-659B-5C7F-AB45-A6CB0ABD6236}"/>
                </a:ext>
              </a:extLst>
            </p:cNvPr>
            <p:cNvSpPr txBox="1"/>
            <p:nvPr/>
          </p:nvSpPr>
          <p:spPr>
            <a:xfrm>
              <a:off x="1654811" y="2396882"/>
              <a:ext cx="20313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0"/>
                </a:spcBef>
                <a:defRPr/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全员营销获客</a:t>
              </a:r>
            </a:p>
          </p:txBody>
        </p:sp>
        <p:sp>
          <p:nvSpPr>
            <p:cNvPr id="54" name="爱设计-9-4">
              <a:extLst>
                <a:ext uri="{FF2B5EF4-FFF2-40B4-BE49-F238E27FC236}">
                  <a16:creationId xmlns:a16="http://schemas.microsoft.com/office/drawing/2014/main" id="{5C7A08A9-43BE-DEE3-3EEC-498C3EF65096}"/>
                </a:ext>
              </a:extLst>
            </p:cNvPr>
            <p:cNvSpPr txBox="1"/>
            <p:nvPr/>
          </p:nvSpPr>
          <p:spPr>
            <a:xfrm>
              <a:off x="1469033" y="3039632"/>
              <a:ext cx="2280230" cy="2480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在不同流量平台开设个人账户，传递品牌声量，对平台用户种草、拉新以建立企业私域流量池</a:t>
              </a:r>
            </a:p>
          </p:txBody>
        </p:sp>
        <p:sp>
          <p:nvSpPr>
            <p:cNvPr id="55" name="爱设计-9-5">
              <a:extLst>
                <a:ext uri="{FF2B5EF4-FFF2-40B4-BE49-F238E27FC236}">
                  <a16:creationId xmlns:a16="http://schemas.microsoft.com/office/drawing/2014/main" id="{E51025C5-EE14-BF1D-40EA-D7E432AE0DB6}"/>
                </a:ext>
              </a:extLst>
            </p:cNvPr>
            <p:cNvSpPr/>
            <p:nvPr/>
          </p:nvSpPr>
          <p:spPr>
            <a:xfrm>
              <a:off x="3573211" y="5582956"/>
              <a:ext cx="439366" cy="37876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" name="爱设计-9-6">
              <a:extLst>
                <a:ext uri="{FF2B5EF4-FFF2-40B4-BE49-F238E27FC236}">
                  <a16:creationId xmlns:a16="http://schemas.microsoft.com/office/drawing/2014/main" id="{A88371E4-F137-77AA-EE2E-BEE581A49640}"/>
                </a:ext>
              </a:extLst>
            </p:cNvPr>
            <p:cNvSpPr/>
            <p:nvPr/>
          </p:nvSpPr>
          <p:spPr>
            <a:xfrm flipH="1">
              <a:off x="1323474" y="5582956"/>
              <a:ext cx="439366" cy="37876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57" name="爱设计-10">
            <a:extLst>
              <a:ext uri="{FF2B5EF4-FFF2-40B4-BE49-F238E27FC236}">
                <a16:creationId xmlns:a16="http://schemas.microsoft.com/office/drawing/2014/main" id="{ADC3C244-E0F0-E30E-569C-EC979EDB154A}"/>
              </a:ext>
            </a:extLst>
          </p:cNvPr>
          <p:cNvCxnSpPr>
            <a:cxnSpLocks/>
          </p:cNvCxnSpPr>
          <p:nvPr/>
        </p:nvCxnSpPr>
        <p:spPr>
          <a:xfrm>
            <a:off x="8078987" y="1855059"/>
            <a:ext cx="0" cy="448310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爱设计-11">
            <a:extLst>
              <a:ext uri="{FF2B5EF4-FFF2-40B4-BE49-F238E27FC236}">
                <a16:creationId xmlns:a16="http://schemas.microsoft.com/office/drawing/2014/main" id="{3362C3E9-6B74-6D87-1C29-681798A3555B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12">
            <a:extLst>
              <a:ext uri="{FF2B5EF4-FFF2-40B4-BE49-F238E27FC236}">
                <a16:creationId xmlns:a16="http://schemas.microsoft.com/office/drawing/2014/main" id="{18C8F159-025D-537F-F3AC-EDC6CC49753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爱设计-13">
            <a:extLst>
              <a:ext uri="{FF2B5EF4-FFF2-40B4-BE49-F238E27FC236}">
                <a16:creationId xmlns:a16="http://schemas.microsoft.com/office/drawing/2014/main" id="{1230E5CC-7F5E-D504-2233-6821E743BE12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61" name="爱设计-13-1">
              <a:extLst>
                <a:ext uri="{FF2B5EF4-FFF2-40B4-BE49-F238E27FC236}">
                  <a16:creationId xmlns:a16="http://schemas.microsoft.com/office/drawing/2014/main" id="{847B4E59-3798-8640-53D5-C3E7B99FCBB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62" name="爱设计-13-2">
              <a:extLst>
                <a:ext uri="{FF2B5EF4-FFF2-40B4-BE49-F238E27FC236}">
                  <a16:creationId xmlns:a16="http://schemas.microsoft.com/office/drawing/2014/main" id="{230B22FD-4D1D-B48C-0A2E-19AE416E454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63" name="爱设计-13-3">
              <a:extLst>
                <a:ext uri="{FF2B5EF4-FFF2-40B4-BE49-F238E27FC236}">
                  <a16:creationId xmlns:a16="http://schemas.microsoft.com/office/drawing/2014/main" id="{B7682467-8F03-31CE-7B31-37093DE334FB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64" name="爱设计-13-4">
              <a:extLst>
                <a:ext uri="{FF2B5EF4-FFF2-40B4-BE49-F238E27FC236}">
                  <a16:creationId xmlns:a16="http://schemas.microsoft.com/office/drawing/2014/main" id="{11F642C0-630D-BBC0-571A-55A46FDC6765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65" name="爱设计-13-5">
              <a:extLst>
                <a:ext uri="{FF2B5EF4-FFF2-40B4-BE49-F238E27FC236}">
                  <a16:creationId xmlns:a16="http://schemas.microsoft.com/office/drawing/2014/main" id="{E1A2B3C3-BEB8-F44B-0291-B47F8676646F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66" name="爱设计-13-6">
              <a:extLst>
                <a:ext uri="{FF2B5EF4-FFF2-40B4-BE49-F238E27FC236}">
                  <a16:creationId xmlns:a16="http://schemas.microsoft.com/office/drawing/2014/main" id="{896A257E-CCAC-FA9F-53FA-A759A98FD4B6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67" name="爱设计-13-7">
              <a:extLst>
                <a:ext uri="{FF2B5EF4-FFF2-40B4-BE49-F238E27FC236}">
                  <a16:creationId xmlns:a16="http://schemas.microsoft.com/office/drawing/2014/main" id="{DB885084-9E5C-2AD7-86A8-086E994BD40E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3369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8A09FEE0-2727-C092-98C7-4BCA52D6216C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D1826F67-67F1-8BE1-84F9-8336AA8BD18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B0E8E420-B2D4-24AB-E774-011326C5978A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58" name="爱设计-6">
            <a:extLst>
              <a:ext uri="{FF2B5EF4-FFF2-40B4-BE49-F238E27FC236}">
                <a16:creationId xmlns:a16="http://schemas.microsoft.com/office/drawing/2014/main" id="{3362C3E9-6B74-6D87-1C29-681798A3555B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7">
            <a:extLst>
              <a:ext uri="{FF2B5EF4-FFF2-40B4-BE49-F238E27FC236}">
                <a16:creationId xmlns:a16="http://schemas.microsoft.com/office/drawing/2014/main" id="{18C8F159-025D-537F-F3AC-EDC6CC49753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爱设计-8">
            <a:extLst>
              <a:ext uri="{FF2B5EF4-FFF2-40B4-BE49-F238E27FC236}">
                <a16:creationId xmlns:a16="http://schemas.microsoft.com/office/drawing/2014/main" id="{1230E5CC-7F5E-D504-2233-6821E743BE12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61" name="爱设计-8-1">
              <a:extLst>
                <a:ext uri="{FF2B5EF4-FFF2-40B4-BE49-F238E27FC236}">
                  <a16:creationId xmlns:a16="http://schemas.microsoft.com/office/drawing/2014/main" id="{847B4E59-3798-8640-53D5-C3E7B99FCBB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62" name="爱设计-8-2">
              <a:extLst>
                <a:ext uri="{FF2B5EF4-FFF2-40B4-BE49-F238E27FC236}">
                  <a16:creationId xmlns:a16="http://schemas.microsoft.com/office/drawing/2014/main" id="{230B22FD-4D1D-B48C-0A2E-19AE416E454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63" name="爱设计-8-3">
              <a:extLst>
                <a:ext uri="{FF2B5EF4-FFF2-40B4-BE49-F238E27FC236}">
                  <a16:creationId xmlns:a16="http://schemas.microsoft.com/office/drawing/2014/main" id="{B7682467-8F03-31CE-7B31-37093DE334FB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64" name="爱设计-8-4">
              <a:extLst>
                <a:ext uri="{FF2B5EF4-FFF2-40B4-BE49-F238E27FC236}">
                  <a16:creationId xmlns:a16="http://schemas.microsoft.com/office/drawing/2014/main" id="{11F642C0-630D-BBC0-571A-55A46FDC6765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65" name="爱设计-8-5">
              <a:extLst>
                <a:ext uri="{FF2B5EF4-FFF2-40B4-BE49-F238E27FC236}">
                  <a16:creationId xmlns:a16="http://schemas.microsoft.com/office/drawing/2014/main" id="{E1A2B3C3-BEB8-F44B-0291-B47F8676646F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66" name="爱设计-8-6">
              <a:extLst>
                <a:ext uri="{FF2B5EF4-FFF2-40B4-BE49-F238E27FC236}">
                  <a16:creationId xmlns:a16="http://schemas.microsoft.com/office/drawing/2014/main" id="{896A257E-CCAC-FA9F-53FA-A759A98FD4B6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67" name="爱设计-8-7">
              <a:extLst>
                <a:ext uri="{FF2B5EF4-FFF2-40B4-BE49-F238E27FC236}">
                  <a16:creationId xmlns:a16="http://schemas.microsoft.com/office/drawing/2014/main" id="{DB885084-9E5C-2AD7-86A8-086E994BD40E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sp>
        <p:nvSpPr>
          <p:cNvPr id="70" name="爱设计-9">
            <a:extLst>
              <a:ext uri="{FF2B5EF4-FFF2-40B4-BE49-F238E27FC236}">
                <a16:creationId xmlns:a16="http://schemas.microsoft.com/office/drawing/2014/main" id="{08BD8DC5-571D-CA68-C293-1D400CCCED47}"/>
              </a:ext>
            </a:extLst>
          </p:cNvPr>
          <p:cNvSpPr/>
          <p:nvPr/>
        </p:nvSpPr>
        <p:spPr>
          <a:xfrm>
            <a:off x="1717040" y="2665827"/>
            <a:ext cx="2193610" cy="1563272"/>
          </a:xfrm>
          <a:custGeom>
            <a:avLst/>
            <a:gdLst>
              <a:gd name="connsiteX0" fmla="*/ 1016565 w 2036722"/>
              <a:gd name="connsiteY0" fmla="*/ 0 h 1563272"/>
              <a:gd name="connsiteX1" fmla="*/ 1824795 w 2036722"/>
              <a:gd name="connsiteY1" fmla="*/ 334779 h 1563272"/>
              <a:gd name="connsiteX2" fmla="*/ 2036722 w 2036722"/>
              <a:gd name="connsiteY2" fmla="*/ 546707 h 1563272"/>
              <a:gd name="connsiteX3" fmla="*/ 1020157 w 2036722"/>
              <a:gd name="connsiteY3" fmla="*/ 1563272 h 1563272"/>
              <a:gd name="connsiteX4" fmla="*/ 0 w 2036722"/>
              <a:gd name="connsiteY4" fmla="*/ 543115 h 1563272"/>
              <a:gd name="connsiteX5" fmla="*/ 208336 w 2036722"/>
              <a:gd name="connsiteY5" fmla="*/ 334779 h 1563272"/>
              <a:gd name="connsiteX6" fmla="*/ 1016565 w 2036722"/>
              <a:gd name="connsiteY6" fmla="*/ 0 h 156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722" h="1563272">
                <a:moveTo>
                  <a:pt x="1016565" y="0"/>
                </a:moveTo>
                <a:cubicBezTo>
                  <a:pt x="1309087" y="0"/>
                  <a:pt x="1601608" y="111593"/>
                  <a:pt x="1824795" y="334779"/>
                </a:cubicBezTo>
                <a:lnTo>
                  <a:pt x="2036722" y="546707"/>
                </a:lnTo>
                <a:lnTo>
                  <a:pt x="1020157" y="1563272"/>
                </a:lnTo>
                <a:lnTo>
                  <a:pt x="0" y="543115"/>
                </a:lnTo>
                <a:lnTo>
                  <a:pt x="208336" y="334779"/>
                </a:lnTo>
                <a:cubicBezTo>
                  <a:pt x="431522" y="111593"/>
                  <a:pt x="724044" y="0"/>
                  <a:pt x="1016565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爱设计-10">
            <a:extLst>
              <a:ext uri="{FF2B5EF4-FFF2-40B4-BE49-F238E27FC236}">
                <a16:creationId xmlns:a16="http://schemas.microsoft.com/office/drawing/2014/main" id="{F158EA4A-DA9F-847F-D2DF-E76E772E1CB8}"/>
              </a:ext>
            </a:extLst>
          </p:cNvPr>
          <p:cNvSpPr/>
          <p:nvPr/>
        </p:nvSpPr>
        <p:spPr>
          <a:xfrm flipH="1" flipV="1">
            <a:off x="3358118" y="3447463"/>
            <a:ext cx="2193610" cy="1563272"/>
          </a:xfrm>
          <a:custGeom>
            <a:avLst/>
            <a:gdLst>
              <a:gd name="connsiteX0" fmla="*/ 1016565 w 2036722"/>
              <a:gd name="connsiteY0" fmla="*/ 0 h 1563272"/>
              <a:gd name="connsiteX1" fmla="*/ 1824795 w 2036722"/>
              <a:gd name="connsiteY1" fmla="*/ 334779 h 1563272"/>
              <a:gd name="connsiteX2" fmla="*/ 2036722 w 2036722"/>
              <a:gd name="connsiteY2" fmla="*/ 546707 h 1563272"/>
              <a:gd name="connsiteX3" fmla="*/ 1020157 w 2036722"/>
              <a:gd name="connsiteY3" fmla="*/ 1563272 h 1563272"/>
              <a:gd name="connsiteX4" fmla="*/ 0 w 2036722"/>
              <a:gd name="connsiteY4" fmla="*/ 543115 h 1563272"/>
              <a:gd name="connsiteX5" fmla="*/ 208336 w 2036722"/>
              <a:gd name="connsiteY5" fmla="*/ 334779 h 1563272"/>
              <a:gd name="connsiteX6" fmla="*/ 1016565 w 2036722"/>
              <a:gd name="connsiteY6" fmla="*/ 0 h 156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722" h="1563272">
                <a:moveTo>
                  <a:pt x="1016565" y="0"/>
                </a:moveTo>
                <a:cubicBezTo>
                  <a:pt x="1309087" y="0"/>
                  <a:pt x="1601608" y="111593"/>
                  <a:pt x="1824795" y="334779"/>
                </a:cubicBezTo>
                <a:lnTo>
                  <a:pt x="2036722" y="546707"/>
                </a:lnTo>
                <a:lnTo>
                  <a:pt x="1020157" y="1563272"/>
                </a:lnTo>
                <a:lnTo>
                  <a:pt x="0" y="543115"/>
                </a:lnTo>
                <a:lnTo>
                  <a:pt x="208336" y="334779"/>
                </a:lnTo>
                <a:cubicBezTo>
                  <a:pt x="431522" y="111593"/>
                  <a:pt x="724044" y="0"/>
                  <a:pt x="1016565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爱设计-11">
            <a:extLst>
              <a:ext uri="{FF2B5EF4-FFF2-40B4-BE49-F238E27FC236}">
                <a16:creationId xmlns:a16="http://schemas.microsoft.com/office/drawing/2014/main" id="{BB1E6351-61DA-49D4-1CB4-C0D12B229ABB}"/>
              </a:ext>
            </a:extLst>
          </p:cNvPr>
          <p:cNvSpPr/>
          <p:nvPr/>
        </p:nvSpPr>
        <p:spPr>
          <a:xfrm>
            <a:off x="4999195" y="2665827"/>
            <a:ext cx="2193610" cy="1563272"/>
          </a:xfrm>
          <a:custGeom>
            <a:avLst/>
            <a:gdLst>
              <a:gd name="connsiteX0" fmla="*/ 1016565 w 2036722"/>
              <a:gd name="connsiteY0" fmla="*/ 0 h 1563272"/>
              <a:gd name="connsiteX1" fmla="*/ 1824795 w 2036722"/>
              <a:gd name="connsiteY1" fmla="*/ 334779 h 1563272"/>
              <a:gd name="connsiteX2" fmla="*/ 2036722 w 2036722"/>
              <a:gd name="connsiteY2" fmla="*/ 546707 h 1563272"/>
              <a:gd name="connsiteX3" fmla="*/ 1020157 w 2036722"/>
              <a:gd name="connsiteY3" fmla="*/ 1563272 h 1563272"/>
              <a:gd name="connsiteX4" fmla="*/ 0 w 2036722"/>
              <a:gd name="connsiteY4" fmla="*/ 543115 h 1563272"/>
              <a:gd name="connsiteX5" fmla="*/ 208336 w 2036722"/>
              <a:gd name="connsiteY5" fmla="*/ 334779 h 1563272"/>
              <a:gd name="connsiteX6" fmla="*/ 1016565 w 2036722"/>
              <a:gd name="connsiteY6" fmla="*/ 0 h 156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722" h="1563272">
                <a:moveTo>
                  <a:pt x="1016565" y="0"/>
                </a:moveTo>
                <a:cubicBezTo>
                  <a:pt x="1309087" y="0"/>
                  <a:pt x="1601608" y="111593"/>
                  <a:pt x="1824795" y="334779"/>
                </a:cubicBezTo>
                <a:lnTo>
                  <a:pt x="2036722" y="546707"/>
                </a:lnTo>
                <a:lnTo>
                  <a:pt x="1020157" y="1563272"/>
                </a:lnTo>
                <a:lnTo>
                  <a:pt x="0" y="543115"/>
                </a:lnTo>
                <a:lnTo>
                  <a:pt x="208336" y="334779"/>
                </a:lnTo>
                <a:cubicBezTo>
                  <a:pt x="431522" y="111593"/>
                  <a:pt x="724044" y="0"/>
                  <a:pt x="1016565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爱设计-12">
            <a:extLst>
              <a:ext uri="{FF2B5EF4-FFF2-40B4-BE49-F238E27FC236}">
                <a16:creationId xmlns:a16="http://schemas.microsoft.com/office/drawing/2014/main" id="{BE3C7063-B7C6-7457-A46C-DC82D6A4FE14}"/>
              </a:ext>
            </a:extLst>
          </p:cNvPr>
          <p:cNvSpPr/>
          <p:nvPr/>
        </p:nvSpPr>
        <p:spPr>
          <a:xfrm flipH="1" flipV="1">
            <a:off x="6640273" y="3447463"/>
            <a:ext cx="2193610" cy="1563272"/>
          </a:xfrm>
          <a:custGeom>
            <a:avLst/>
            <a:gdLst>
              <a:gd name="connsiteX0" fmla="*/ 1016565 w 2036722"/>
              <a:gd name="connsiteY0" fmla="*/ 0 h 1563272"/>
              <a:gd name="connsiteX1" fmla="*/ 1824795 w 2036722"/>
              <a:gd name="connsiteY1" fmla="*/ 334779 h 1563272"/>
              <a:gd name="connsiteX2" fmla="*/ 2036722 w 2036722"/>
              <a:gd name="connsiteY2" fmla="*/ 546707 h 1563272"/>
              <a:gd name="connsiteX3" fmla="*/ 1020157 w 2036722"/>
              <a:gd name="connsiteY3" fmla="*/ 1563272 h 1563272"/>
              <a:gd name="connsiteX4" fmla="*/ 0 w 2036722"/>
              <a:gd name="connsiteY4" fmla="*/ 543115 h 1563272"/>
              <a:gd name="connsiteX5" fmla="*/ 208336 w 2036722"/>
              <a:gd name="connsiteY5" fmla="*/ 334779 h 1563272"/>
              <a:gd name="connsiteX6" fmla="*/ 1016565 w 2036722"/>
              <a:gd name="connsiteY6" fmla="*/ 0 h 156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722" h="1563272">
                <a:moveTo>
                  <a:pt x="1016565" y="0"/>
                </a:moveTo>
                <a:cubicBezTo>
                  <a:pt x="1309087" y="0"/>
                  <a:pt x="1601608" y="111593"/>
                  <a:pt x="1824795" y="334779"/>
                </a:cubicBezTo>
                <a:lnTo>
                  <a:pt x="2036722" y="546707"/>
                </a:lnTo>
                <a:lnTo>
                  <a:pt x="1020157" y="1563272"/>
                </a:lnTo>
                <a:lnTo>
                  <a:pt x="0" y="543115"/>
                </a:lnTo>
                <a:lnTo>
                  <a:pt x="208336" y="334779"/>
                </a:lnTo>
                <a:cubicBezTo>
                  <a:pt x="431522" y="111593"/>
                  <a:pt x="724044" y="0"/>
                  <a:pt x="1016565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爱设计-13">
            <a:extLst>
              <a:ext uri="{FF2B5EF4-FFF2-40B4-BE49-F238E27FC236}">
                <a16:creationId xmlns:a16="http://schemas.microsoft.com/office/drawing/2014/main" id="{F47E1873-CC84-52C7-2AEA-36CA40F46BBE}"/>
              </a:ext>
            </a:extLst>
          </p:cNvPr>
          <p:cNvSpPr/>
          <p:nvPr/>
        </p:nvSpPr>
        <p:spPr>
          <a:xfrm>
            <a:off x="8281350" y="2665827"/>
            <a:ext cx="2193610" cy="1563272"/>
          </a:xfrm>
          <a:custGeom>
            <a:avLst/>
            <a:gdLst>
              <a:gd name="connsiteX0" fmla="*/ 1016565 w 2036722"/>
              <a:gd name="connsiteY0" fmla="*/ 0 h 1563272"/>
              <a:gd name="connsiteX1" fmla="*/ 1824795 w 2036722"/>
              <a:gd name="connsiteY1" fmla="*/ 334779 h 1563272"/>
              <a:gd name="connsiteX2" fmla="*/ 2036722 w 2036722"/>
              <a:gd name="connsiteY2" fmla="*/ 546707 h 1563272"/>
              <a:gd name="connsiteX3" fmla="*/ 1020157 w 2036722"/>
              <a:gd name="connsiteY3" fmla="*/ 1563272 h 1563272"/>
              <a:gd name="connsiteX4" fmla="*/ 0 w 2036722"/>
              <a:gd name="connsiteY4" fmla="*/ 543115 h 1563272"/>
              <a:gd name="connsiteX5" fmla="*/ 208336 w 2036722"/>
              <a:gd name="connsiteY5" fmla="*/ 334779 h 1563272"/>
              <a:gd name="connsiteX6" fmla="*/ 1016565 w 2036722"/>
              <a:gd name="connsiteY6" fmla="*/ 0 h 156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6722" h="1563272">
                <a:moveTo>
                  <a:pt x="1016565" y="0"/>
                </a:moveTo>
                <a:cubicBezTo>
                  <a:pt x="1309087" y="0"/>
                  <a:pt x="1601608" y="111593"/>
                  <a:pt x="1824795" y="334779"/>
                </a:cubicBezTo>
                <a:lnTo>
                  <a:pt x="2036722" y="546707"/>
                </a:lnTo>
                <a:lnTo>
                  <a:pt x="1020157" y="1563272"/>
                </a:lnTo>
                <a:lnTo>
                  <a:pt x="0" y="543115"/>
                </a:lnTo>
                <a:lnTo>
                  <a:pt x="208336" y="334779"/>
                </a:lnTo>
                <a:cubicBezTo>
                  <a:pt x="431522" y="111593"/>
                  <a:pt x="724044" y="0"/>
                  <a:pt x="1016565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爱设计-14">
            <a:extLst>
              <a:ext uri="{FF2B5EF4-FFF2-40B4-BE49-F238E27FC236}">
                <a16:creationId xmlns:a16="http://schemas.microsoft.com/office/drawing/2014/main" id="{840C2171-125E-7725-E7D0-B8383EFB066F}"/>
              </a:ext>
            </a:extLst>
          </p:cNvPr>
          <p:cNvSpPr/>
          <p:nvPr/>
        </p:nvSpPr>
        <p:spPr>
          <a:xfrm>
            <a:off x="1941078" y="2550075"/>
            <a:ext cx="1745534" cy="350943"/>
          </a:xfrm>
          <a:custGeom>
            <a:avLst/>
            <a:gdLst>
              <a:gd name="connsiteX0" fmla="*/ 736379 w 1473357"/>
              <a:gd name="connsiteY0" fmla="*/ 0 h 319039"/>
              <a:gd name="connsiteX1" fmla="*/ 1428194 w 1473357"/>
              <a:gd name="connsiteY1" fmla="*/ 274965 h 319039"/>
              <a:gd name="connsiteX2" fmla="*/ 1473357 w 1473357"/>
              <a:gd name="connsiteY2" fmla="*/ 319039 h 319039"/>
              <a:gd name="connsiteX3" fmla="*/ 1397305 w 1473357"/>
              <a:gd name="connsiteY3" fmla="*/ 260992 h 319039"/>
              <a:gd name="connsiteX4" fmla="*/ 736295 w 1473357"/>
              <a:gd name="connsiteY4" fmla="*/ 50950 h 319039"/>
              <a:gd name="connsiteX5" fmla="*/ 75287 w 1473357"/>
              <a:gd name="connsiteY5" fmla="*/ 260992 h 319039"/>
              <a:gd name="connsiteX6" fmla="*/ 0 w 1473357"/>
              <a:gd name="connsiteY6" fmla="*/ 318454 h 319039"/>
              <a:gd name="connsiteX7" fmla="*/ 44564 w 1473357"/>
              <a:gd name="connsiteY7" fmla="*/ 274965 h 319039"/>
              <a:gd name="connsiteX8" fmla="*/ 736379 w 1473357"/>
              <a:gd name="connsiteY8" fmla="*/ 0 h 3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3357" h="319039">
                <a:moveTo>
                  <a:pt x="736379" y="0"/>
                </a:moveTo>
                <a:cubicBezTo>
                  <a:pt x="977709" y="0"/>
                  <a:pt x="1219039" y="91655"/>
                  <a:pt x="1428194" y="274965"/>
                </a:cubicBezTo>
                <a:lnTo>
                  <a:pt x="1473357" y="319039"/>
                </a:lnTo>
                <a:lnTo>
                  <a:pt x="1397305" y="260992"/>
                </a:lnTo>
                <a:cubicBezTo>
                  <a:pt x="1191002" y="120964"/>
                  <a:pt x="963649" y="50950"/>
                  <a:pt x="736295" y="50950"/>
                </a:cubicBezTo>
                <a:cubicBezTo>
                  <a:pt x="508943" y="50950"/>
                  <a:pt x="281590" y="120964"/>
                  <a:pt x="75287" y="260992"/>
                </a:cubicBezTo>
                <a:lnTo>
                  <a:pt x="0" y="318454"/>
                </a:lnTo>
                <a:lnTo>
                  <a:pt x="44564" y="274965"/>
                </a:lnTo>
                <a:cubicBezTo>
                  <a:pt x="253719" y="91655"/>
                  <a:pt x="495049" y="0"/>
                  <a:pt x="7363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6" name="爱设计-15">
            <a:extLst>
              <a:ext uri="{FF2B5EF4-FFF2-40B4-BE49-F238E27FC236}">
                <a16:creationId xmlns:a16="http://schemas.microsoft.com/office/drawing/2014/main" id="{E548294D-729E-9C97-815C-A884B500F32F}"/>
              </a:ext>
            </a:extLst>
          </p:cNvPr>
          <p:cNvSpPr/>
          <p:nvPr/>
        </p:nvSpPr>
        <p:spPr>
          <a:xfrm>
            <a:off x="5223233" y="2550075"/>
            <a:ext cx="1745534" cy="350943"/>
          </a:xfrm>
          <a:custGeom>
            <a:avLst/>
            <a:gdLst>
              <a:gd name="connsiteX0" fmla="*/ 736379 w 1473357"/>
              <a:gd name="connsiteY0" fmla="*/ 0 h 319039"/>
              <a:gd name="connsiteX1" fmla="*/ 1428194 w 1473357"/>
              <a:gd name="connsiteY1" fmla="*/ 274965 h 319039"/>
              <a:gd name="connsiteX2" fmla="*/ 1473357 w 1473357"/>
              <a:gd name="connsiteY2" fmla="*/ 319039 h 319039"/>
              <a:gd name="connsiteX3" fmla="*/ 1397305 w 1473357"/>
              <a:gd name="connsiteY3" fmla="*/ 260992 h 319039"/>
              <a:gd name="connsiteX4" fmla="*/ 736295 w 1473357"/>
              <a:gd name="connsiteY4" fmla="*/ 50950 h 319039"/>
              <a:gd name="connsiteX5" fmla="*/ 75287 w 1473357"/>
              <a:gd name="connsiteY5" fmla="*/ 260992 h 319039"/>
              <a:gd name="connsiteX6" fmla="*/ 0 w 1473357"/>
              <a:gd name="connsiteY6" fmla="*/ 318454 h 319039"/>
              <a:gd name="connsiteX7" fmla="*/ 44564 w 1473357"/>
              <a:gd name="connsiteY7" fmla="*/ 274965 h 319039"/>
              <a:gd name="connsiteX8" fmla="*/ 736379 w 1473357"/>
              <a:gd name="connsiteY8" fmla="*/ 0 h 3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3357" h="319039">
                <a:moveTo>
                  <a:pt x="736379" y="0"/>
                </a:moveTo>
                <a:cubicBezTo>
                  <a:pt x="977709" y="0"/>
                  <a:pt x="1219039" y="91655"/>
                  <a:pt x="1428194" y="274965"/>
                </a:cubicBezTo>
                <a:lnTo>
                  <a:pt x="1473357" y="319039"/>
                </a:lnTo>
                <a:lnTo>
                  <a:pt x="1397305" y="260992"/>
                </a:lnTo>
                <a:cubicBezTo>
                  <a:pt x="1191002" y="120964"/>
                  <a:pt x="963649" y="50950"/>
                  <a:pt x="736295" y="50950"/>
                </a:cubicBezTo>
                <a:cubicBezTo>
                  <a:pt x="508943" y="50950"/>
                  <a:pt x="281590" y="120964"/>
                  <a:pt x="75287" y="260992"/>
                </a:cubicBezTo>
                <a:lnTo>
                  <a:pt x="0" y="318454"/>
                </a:lnTo>
                <a:lnTo>
                  <a:pt x="44564" y="274965"/>
                </a:lnTo>
                <a:cubicBezTo>
                  <a:pt x="253719" y="91655"/>
                  <a:pt x="495049" y="0"/>
                  <a:pt x="7363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7" name="爱设计-16">
            <a:extLst>
              <a:ext uri="{FF2B5EF4-FFF2-40B4-BE49-F238E27FC236}">
                <a16:creationId xmlns:a16="http://schemas.microsoft.com/office/drawing/2014/main" id="{2B5EB8D7-9045-C783-87DE-AB997845A6FB}"/>
              </a:ext>
            </a:extLst>
          </p:cNvPr>
          <p:cNvSpPr/>
          <p:nvPr/>
        </p:nvSpPr>
        <p:spPr>
          <a:xfrm>
            <a:off x="8505388" y="2550075"/>
            <a:ext cx="1745534" cy="350943"/>
          </a:xfrm>
          <a:custGeom>
            <a:avLst/>
            <a:gdLst>
              <a:gd name="connsiteX0" fmla="*/ 736379 w 1473357"/>
              <a:gd name="connsiteY0" fmla="*/ 0 h 319039"/>
              <a:gd name="connsiteX1" fmla="*/ 1428194 w 1473357"/>
              <a:gd name="connsiteY1" fmla="*/ 274965 h 319039"/>
              <a:gd name="connsiteX2" fmla="*/ 1473357 w 1473357"/>
              <a:gd name="connsiteY2" fmla="*/ 319039 h 319039"/>
              <a:gd name="connsiteX3" fmla="*/ 1397305 w 1473357"/>
              <a:gd name="connsiteY3" fmla="*/ 260992 h 319039"/>
              <a:gd name="connsiteX4" fmla="*/ 736295 w 1473357"/>
              <a:gd name="connsiteY4" fmla="*/ 50950 h 319039"/>
              <a:gd name="connsiteX5" fmla="*/ 75287 w 1473357"/>
              <a:gd name="connsiteY5" fmla="*/ 260992 h 319039"/>
              <a:gd name="connsiteX6" fmla="*/ 0 w 1473357"/>
              <a:gd name="connsiteY6" fmla="*/ 318454 h 319039"/>
              <a:gd name="connsiteX7" fmla="*/ 44564 w 1473357"/>
              <a:gd name="connsiteY7" fmla="*/ 274965 h 319039"/>
              <a:gd name="connsiteX8" fmla="*/ 736379 w 1473357"/>
              <a:gd name="connsiteY8" fmla="*/ 0 h 3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3357" h="319039">
                <a:moveTo>
                  <a:pt x="736379" y="0"/>
                </a:moveTo>
                <a:cubicBezTo>
                  <a:pt x="977709" y="0"/>
                  <a:pt x="1219039" y="91655"/>
                  <a:pt x="1428194" y="274965"/>
                </a:cubicBezTo>
                <a:lnTo>
                  <a:pt x="1473357" y="319039"/>
                </a:lnTo>
                <a:lnTo>
                  <a:pt x="1397305" y="260992"/>
                </a:lnTo>
                <a:cubicBezTo>
                  <a:pt x="1191002" y="120964"/>
                  <a:pt x="963649" y="50950"/>
                  <a:pt x="736295" y="50950"/>
                </a:cubicBezTo>
                <a:cubicBezTo>
                  <a:pt x="508943" y="50950"/>
                  <a:pt x="281590" y="120964"/>
                  <a:pt x="75287" y="260992"/>
                </a:cubicBezTo>
                <a:lnTo>
                  <a:pt x="0" y="318454"/>
                </a:lnTo>
                <a:lnTo>
                  <a:pt x="44564" y="274965"/>
                </a:lnTo>
                <a:cubicBezTo>
                  <a:pt x="253719" y="91655"/>
                  <a:pt x="495049" y="0"/>
                  <a:pt x="7363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8" name="爱设计-17">
            <a:extLst>
              <a:ext uri="{FF2B5EF4-FFF2-40B4-BE49-F238E27FC236}">
                <a16:creationId xmlns:a16="http://schemas.microsoft.com/office/drawing/2014/main" id="{DE1E8ED7-E054-7EDB-D3F8-BC9EECCEA4FB}"/>
              </a:ext>
            </a:extLst>
          </p:cNvPr>
          <p:cNvSpPr/>
          <p:nvPr/>
        </p:nvSpPr>
        <p:spPr>
          <a:xfrm flipV="1">
            <a:off x="3583177" y="4780399"/>
            <a:ext cx="1745534" cy="350943"/>
          </a:xfrm>
          <a:custGeom>
            <a:avLst/>
            <a:gdLst>
              <a:gd name="connsiteX0" fmla="*/ 736379 w 1473357"/>
              <a:gd name="connsiteY0" fmla="*/ 0 h 319039"/>
              <a:gd name="connsiteX1" fmla="*/ 1428194 w 1473357"/>
              <a:gd name="connsiteY1" fmla="*/ 274965 h 319039"/>
              <a:gd name="connsiteX2" fmla="*/ 1473357 w 1473357"/>
              <a:gd name="connsiteY2" fmla="*/ 319039 h 319039"/>
              <a:gd name="connsiteX3" fmla="*/ 1397305 w 1473357"/>
              <a:gd name="connsiteY3" fmla="*/ 260992 h 319039"/>
              <a:gd name="connsiteX4" fmla="*/ 736295 w 1473357"/>
              <a:gd name="connsiteY4" fmla="*/ 50950 h 319039"/>
              <a:gd name="connsiteX5" fmla="*/ 75287 w 1473357"/>
              <a:gd name="connsiteY5" fmla="*/ 260992 h 319039"/>
              <a:gd name="connsiteX6" fmla="*/ 0 w 1473357"/>
              <a:gd name="connsiteY6" fmla="*/ 318454 h 319039"/>
              <a:gd name="connsiteX7" fmla="*/ 44564 w 1473357"/>
              <a:gd name="connsiteY7" fmla="*/ 274965 h 319039"/>
              <a:gd name="connsiteX8" fmla="*/ 736379 w 1473357"/>
              <a:gd name="connsiteY8" fmla="*/ 0 h 3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3357" h="319039">
                <a:moveTo>
                  <a:pt x="736379" y="0"/>
                </a:moveTo>
                <a:cubicBezTo>
                  <a:pt x="977709" y="0"/>
                  <a:pt x="1219039" y="91655"/>
                  <a:pt x="1428194" y="274965"/>
                </a:cubicBezTo>
                <a:lnTo>
                  <a:pt x="1473357" y="319039"/>
                </a:lnTo>
                <a:lnTo>
                  <a:pt x="1397305" y="260992"/>
                </a:lnTo>
                <a:cubicBezTo>
                  <a:pt x="1191002" y="120964"/>
                  <a:pt x="963649" y="50950"/>
                  <a:pt x="736295" y="50950"/>
                </a:cubicBezTo>
                <a:cubicBezTo>
                  <a:pt x="508943" y="50950"/>
                  <a:pt x="281590" y="120964"/>
                  <a:pt x="75287" y="260992"/>
                </a:cubicBezTo>
                <a:lnTo>
                  <a:pt x="0" y="318454"/>
                </a:lnTo>
                <a:lnTo>
                  <a:pt x="44564" y="274965"/>
                </a:lnTo>
                <a:cubicBezTo>
                  <a:pt x="253719" y="91655"/>
                  <a:pt x="495049" y="0"/>
                  <a:pt x="7363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9" name="爱设计-18">
            <a:extLst>
              <a:ext uri="{FF2B5EF4-FFF2-40B4-BE49-F238E27FC236}">
                <a16:creationId xmlns:a16="http://schemas.microsoft.com/office/drawing/2014/main" id="{58CC6A51-288E-9822-BA64-C6A64767C417}"/>
              </a:ext>
            </a:extLst>
          </p:cNvPr>
          <p:cNvSpPr/>
          <p:nvPr/>
        </p:nvSpPr>
        <p:spPr>
          <a:xfrm flipV="1">
            <a:off x="6865332" y="4780399"/>
            <a:ext cx="1745534" cy="350943"/>
          </a:xfrm>
          <a:custGeom>
            <a:avLst/>
            <a:gdLst>
              <a:gd name="connsiteX0" fmla="*/ 736379 w 1473357"/>
              <a:gd name="connsiteY0" fmla="*/ 0 h 319039"/>
              <a:gd name="connsiteX1" fmla="*/ 1428194 w 1473357"/>
              <a:gd name="connsiteY1" fmla="*/ 274965 h 319039"/>
              <a:gd name="connsiteX2" fmla="*/ 1473357 w 1473357"/>
              <a:gd name="connsiteY2" fmla="*/ 319039 h 319039"/>
              <a:gd name="connsiteX3" fmla="*/ 1397305 w 1473357"/>
              <a:gd name="connsiteY3" fmla="*/ 260992 h 319039"/>
              <a:gd name="connsiteX4" fmla="*/ 736295 w 1473357"/>
              <a:gd name="connsiteY4" fmla="*/ 50950 h 319039"/>
              <a:gd name="connsiteX5" fmla="*/ 75287 w 1473357"/>
              <a:gd name="connsiteY5" fmla="*/ 260992 h 319039"/>
              <a:gd name="connsiteX6" fmla="*/ 0 w 1473357"/>
              <a:gd name="connsiteY6" fmla="*/ 318454 h 319039"/>
              <a:gd name="connsiteX7" fmla="*/ 44564 w 1473357"/>
              <a:gd name="connsiteY7" fmla="*/ 274965 h 319039"/>
              <a:gd name="connsiteX8" fmla="*/ 736379 w 1473357"/>
              <a:gd name="connsiteY8" fmla="*/ 0 h 31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3357" h="319039">
                <a:moveTo>
                  <a:pt x="736379" y="0"/>
                </a:moveTo>
                <a:cubicBezTo>
                  <a:pt x="977709" y="0"/>
                  <a:pt x="1219039" y="91655"/>
                  <a:pt x="1428194" y="274965"/>
                </a:cubicBezTo>
                <a:lnTo>
                  <a:pt x="1473357" y="319039"/>
                </a:lnTo>
                <a:lnTo>
                  <a:pt x="1397305" y="260992"/>
                </a:lnTo>
                <a:cubicBezTo>
                  <a:pt x="1191002" y="120964"/>
                  <a:pt x="963649" y="50950"/>
                  <a:pt x="736295" y="50950"/>
                </a:cubicBezTo>
                <a:cubicBezTo>
                  <a:pt x="508943" y="50950"/>
                  <a:pt x="281590" y="120964"/>
                  <a:pt x="75287" y="260992"/>
                </a:cubicBezTo>
                <a:lnTo>
                  <a:pt x="0" y="318454"/>
                </a:lnTo>
                <a:lnTo>
                  <a:pt x="44564" y="274965"/>
                </a:lnTo>
                <a:cubicBezTo>
                  <a:pt x="253719" y="91655"/>
                  <a:pt x="495049" y="0"/>
                  <a:pt x="73637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0" name="爱设计-19">
            <a:extLst>
              <a:ext uri="{FF2B5EF4-FFF2-40B4-BE49-F238E27FC236}">
                <a16:creationId xmlns:a16="http://schemas.microsoft.com/office/drawing/2014/main" id="{479B50A3-3DB1-4F3D-C979-7E8C9539948F}"/>
              </a:ext>
            </a:extLst>
          </p:cNvPr>
          <p:cNvSpPr txBox="1"/>
          <p:nvPr/>
        </p:nvSpPr>
        <p:spPr>
          <a:xfrm flipH="1">
            <a:off x="3431590" y="5178924"/>
            <a:ext cx="2120137" cy="65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1" name="爱设计-20">
            <a:extLst>
              <a:ext uri="{FF2B5EF4-FFF2-40B4-BE49-F238E27FC236}">
                <a16:creationId xmlns:a16="http://schemas.microsoft.com/office/drawing/2014/main" id="{A1A2920F-D690-4D0C-CB99-BABD6F1DBD9C}"/>
              </a:ext>
            </a:extLst>
          </p:cNvPr>
          <p:cNvSpPr txBox="1"/>
          <p:nvPr/>
        </p:nvSpPr>
        <p:spPr>
          <a:xfrm flipH="1">
            <a:off x="6677009" y="5178924"/>
            <a:ext cx="2120137" cy="65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2" name="爱设计-21">
            <a:extLst>
              <a:ext uri="{FF2B5EF4-FFF2-40B4-BE49-F238E27FC236}">
                <a16:creationId xmlns:a16="http://schemas.microsoft.com/office/drawing/2014/main" id="{6492D811-ACD8-C5A5-8E3A-37B9B393F144}"/>
              </a:ext>
            </a:extLst>
          </p:cNvPr>
          <p:cNvSpPr txBox="1"/>
          <p:nvPr/>
        </p:nvSpPr>
        <p:spPr>
          <a:xfrm flipH="1">
            <a:off x="1764915" y="1714426"/>
            <a:ext cx="2120137" cy="65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3" name="爱设计-22">
            <a:extLst>
              <a:ext uri="{FF2B5EF4-FFF2-40B4-BE49-F238E27FC236}">
                <a16:creationId xmlns:a16="http://schemas.microsoft.com/office/drawing/2014/main" id="{F6F1CFAE-FF04-673F-16DF-365DA0E84ABE}"/>
              </a:ext>
            </a:extLst>
          </p:cNvPr>
          <p:cNvSpPr txBox="1"/>
          <p:nvPr/>
        </p:nvSpPr>
        <p:spPr>
          <a:xfrm flipH="1">
            <a:off x="5010334" y="1714426"/>
            <a:ext cx="2120137" cy="65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4" name="爱设计-23">
            <a:extLst>
              <a:ext uri="{FF2B5EF4-FFF2-40B4-BE49-F238E27FC236}">
                <a16:creationId xmlns:a16="http://schemas.microsoft.com/office/drawing/2014/main" id="{C9DCF872-81CF-87B5-D87E-48F93C5E886F}"/>
              </a:ext>
            </a:extLst>
          </p:cNvPr>
          <p:cNvSpPr txBox="1"/>
          <p:nvPr/>
        </p:nvSpPr>
        <p:spPr>
          <a:xfrm flipH="1">
            <a:off x="8292490" y="1714426"/>
            <a:ext cx="2120137" cy="6540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5" name="爱设计-24">
            <a:extLst>
              <a:ext uri="{FF2B5EF4-FFF2-40B4-BE49-F238E27FC236}">
                <a16:creationId xmlns:a16="http://schemas.microsoft.com/office/drawing/2014/main" id="{D7B87D0F-0D86-B11B-4490-E64EA58693C3}"/>
              </a:ext>
            </a:extLst>
          </p:cNvPr>
          <p:cNvSpPr txBox="1"/>
          <p:nvPr/>
        </p:nvSpPr>
        <p:spPr>
          <a:xfrm>
            <a:off x="5748723" y="3112587"/>
            <a:ext cx="77001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Part 03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6" name="爱设计-25">
            <a:extLst>
              <a:ext uri="{FF2B5EF4-FFF2-40B4-BE49-F238E27FC236}">
                <a16:creationId xmlns:a16="http://schemas.microsoft.com/office/drawing/2014/main" id="{352FA38A-6F6B-E369-0D0A-3BC4806F0CB3}"/>
              </a:ext>
            </a:extLst>
          </p:cNvPr>
          <p:cNvSpPr txBox="1"/>
          <p:nvPr/>
        </p:nvSpPr>
        <p:spPr>
          <a:xfrm>
            <a:off x="9030879" y="3112587"/>
            <a:ext cx="77001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Part 05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7" name="爱设计-26">
            <a:extLst>
              <a:ext uri="{FF2B5EF4-FFF2-40B4-BE49-F238E27FC236}">
                <a16:creationId xmlns:a16="http://schemas.microsoft.com/office/drawing/2014/main" id="{4D7C12ED-AA2E-0351-07BC-0255F433B63C}"/>
              </a:ext>
            </a:extLst>
          </p:cNvPr>
          <p:cNvSpPr txBox="1"/>
          <p:nvPr/>
        </p:nvSpPr>
        <p:spPr>
          <a:xfrm>
            <a:off x="4133244" y="4187856"/>
            <a:ext cx="77001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Part 02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8" name="爱设计-27">
            <a:extLst>
              <a:ext uri="{FF2B5EF4-FFF2-40B4-BE49-F238E27FC236}">
                <a16:creationId xmlns:a16="http://schemas.microsoft.com/office/drawing/2014/main" id="{1EC17785-B88D-35C0-FE44-529101CCC4E4}"/>
              </a:ext>
            </a:extLst>
          </p:cNvPr>
          <p:cNvSpPr txBox="1"/>
          <p:nvPr/>
        </p:nvSpPr>
        <p:spPr>
          <a:xfrm>
            <a:off x="7389801" y="4187856"/>
            <a:ext cx="77001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Part 04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9" name="爱设计-28">
            <a:extLst>
              <a:ext uri="{FF2B5EF4-FFF2-40B4-BE49-F238E27FC236}">
                <a16:creationId xmlns:a16="http://schemas.microsoft.com/office/drawing/2014/main" id="{F10A7567-E532-F4C2-C88B-C7DE1CB96FC9}"/>
              </a:ext>
            </a:extLst>
          </p:cNvPr>
          <p:cNvSpPr txBox="1"/>
          <p:nvPr/>
        </p:nvSpPr>
        <p:spPr>
          <a:xfrm>
            <a:off x="2492165" y="3112587"/>
            <a:ext cx="7251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Part 01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636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accent1"/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爱设计-1">
            <a:extLst>
              <a:ext uri="{FF2B5EF4-FFF2-40B4-BE49-F238E27FC236}">
                <a16:creationId xmlns:a16="http://schemas.microsoft.com/office/drawing/2014/main" id="{A451EC65-A4FA-0D0B-3E5C-BA46BD745A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爱设计-2">
            <a:extLst>
              <a:ext uri="{FF2B5EF4-FFF2-40B4-BE49-F238E27FC236}">
                <a16:creationId xmlns:a16="http://schemas.microsoft.com/office/drawing/2014/main" id="{49F5CF6A-9C27-55BC-11A3-71AD9ED373ED}"/>
              </a:ext>
            </a:extLst>
          </p:cNvPr>
          <p:cNvSpPr txBox="1">
            <a:spLocks/>
          </p:cNvSpPr>
          <p:nvPr/>
        </p:nvSpPr>
        <p:spPr>
          <a:xfrm>
            <a:off x="708212" y="3174604"/>
            <a:ext cx="4521200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明年工作计划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91B1A230-DADF-615F-7BB6-16922A61A8A0}"/>
              </a:ext>
            </a:extLst>
          </p:cNvPr>
          <p:cNvSpPr txBox="1">
            <a:spLocks/>
          </p:cNvSpPr>
          <p:nvPr/>
        </p:nvSpPr>
        <p:spPr>
          <a:xfrm>
            <a:off x="621584" y="612217"/>
            <a:ext cx="3557383" cy="3080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 w="22225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04</a:t>
            </a:r>
            <a:endParaRPr kumimoji="0" lang="en-GB" altLang="zh-CN" sz="16600" b="0" i="0" u="none" strike="noStrike" kern="1200" cap="none" spc="0" normalizeH="0" baseline="0" noProof="0" dirty="0">
              <a:ln w="22225">
                <a:solidFill>
                  <a:prstClr val="white"/>
                </a:solidFill>
              </a:ln>
              <a:noFill/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525222ED-44E8-34DB-10A1-7346CCBBA423}"/>
              </a:ext>
            </a:extLst>
          </p:cNvPr>
          <p:cNvSpPr txBox="1">
            <a:spLocks/>
          </p:cNvSpPr>
          <p:nvPr/>
        </p:nvSpPr>
        <p:spPr>
          <a:xfrm>
            <a:off x="794839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项目内容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8DFF9941-F20F-43D3-4FB9-AC1F75670043}"/>
              </a:ext>
            </a:extLst>
          </p:cNvPr>
          <p:cNvSpPr txBox="1">
            <a:spLocks/>
          </p:cNvSpPr>
          <p:nvPr/>
        </p:nvSpPr>
        <p:spPr>
          <a:xfrm>
            <a:off x="2150906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项目计划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爱设计-6">
            <a:extLst>
              <a:ext uri="{FF2B5EF4-FFF2-40B4-BE49-F238E27FC236}">
                <a16:creationId xmlns:a16="http://schemas.microsoft.com/office/drawing/2014/main" id="{6CE53F82-DE9B-95D9-3868-8FDF610BCF86}"/>
              </a:ext>
            </a:extLst>
          </p:cNvPr>
          <p:cNvSpPr txBox="1">
            <a:spLocks/>
          </p:cNvSpPr>
          <p:nvPr/>
        </p:nvSpPr>
        <p:spPr>
          <a:xfrm>
            <a:off x="708212" y="3692509"/>
            <a:ext cx="5235388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sp>
        <p:nvSpPr>
          <p:cNvPr id="11" name="爱设计-7">
            <a:extLst>
              <a:ext uri="{FF2B5EF4-FFF2-40B4-BE49-F238E27FC236}">
                <a16:creationId xmlns:a16="http://schemas.microsoft.com/office/drawing/2014/main" id="{9FD188B4-88AC-9EF0-B6AB-987E2F61ACBE}"/>
              </a:ext>
            </a:extLst>
          </p:cNvPr>
          <p:cNvSpPr/>
          <p:nvPr/>
        </p:nvSpPr>
        <p:spPr>
          <a:xfrm rot="1800000">
            <a:off x="6540800" y="350030"/>
            <a:ext cx="8239389" cy="8822228"/>
          </a:xfrm>
          <a:prstGeom prst="teardrop">
            <a:avLst/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5581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8A09FEE0-2727-C092-98C7-4BCA52D6216C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D1826F67-67F1-8BE1-84F9-8336AA8BD18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B0E8E420-B2D4-24AB-E774-011326C5978A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58" name="爱设计-6">
            <a:extLst>
              <a:ext uri="{FF2B5EF4-FFF2-40B4-BE49-F238E27FC236}">
                <a16:creationId xmlns:a16="http://schemas.microsoft.com/office/drawing/2014/main" id="{3362C3E9-6B74-6D87-1C29-681798A3555B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7">
            <a:extLst>
              <a:ext uri="{FF2B5EF4-FFF2-40B4-BE49-F238E27FC236}">
                <a16:creationId xmlns:a16="http://schemas.microsoft.com/office/drawing/2014/main" id="{18C8F159-025D-537F-F3AC-EDC6CC49753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爱设计-8">
            <a:extLst>
              <a:ext uri="{FF2B5EF4-FFF2-40B4-BE49-F238E27FC236}">
                <a16:creationId xmlns:a16="http://schemas.microsoft.com/office/drawing/2014/main" id="{1230E5CC-7F5E-D504-2233-6821E743BE12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61" name="爱设计-8-1">
              <a:extLst>
                <a:ext uri="{FF2B5EF4-FFF2-40B4-BE49-F238E27FC236}">
                  <a16:creationId xmlns:a16="http://schemas.microsoft.com/office/drawing/2014/main" id="{847B4E59-3798-8640-53D5-C3E7B99FCBB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62" name="爱设计-8-2">
              <a:extLst>
                <a:ext uri="{FF2B5EF4-FFF2-40B4-BE49-F238E27FC236}">
                  <a16:creationId xmlns:a16="http://schemas.microsoft.com/office/drawing/2014/main" id="{230B22FD-4D1D-B48C-0A2E-19AE416E454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63" name="爱设计-8-3">
              <a:extLst>
                <a:ext uri="{FF2B5EF4-FFF2-40B4-BE49-F238E27FC236}">
                  <a16:creationId xmlns:a16="http://schemas.microsoft.com/office/drawing/2014/main" id="{B7682467-8F03-31CE-7B31-37093DE334FB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64" name="爱设计-8-4">
              <a:extLst>
                <a:ext uri="{FF2B5EF4-FFF2-40B4-BE49-F238E27FC236}">
                  <a16:creationId xmlns:a16="http://schemas.microsoft.com/office/drawing/2014/main" id="{11F642C0-630D-BBC0-571A-55A46FDC6765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65" name="爱设计-8-5">
              <a:extLst>
                <a:ext uri="{FF2B5EF4-FFF2-40B4-BE49-F238E27FC236}">
                  <a16:creationId xmlns:a16="http://schemas.microsoft.com/office/drawing/2014/main" id="{E1A2B3C3-BEB8-F44B-0291-B47F8676646F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66" name="爱设计-8-6">
              <a:extLst>
                <a:ext uri="{FF2B5EF4-FFF2-40B4-BE49-F238E27FC236}">
                  <a16:creationId xmlns:a16="http://schemas.microsoft.com/office/drawing/2014/main" id="{896A257E-CCAC-FA9F-53FA-A759A98FD4B6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67" name="爱设计-8-7">
              <a:extLst>
                <a:ext uri="{FF2B5EF4-FFF2-40B4-BE49-F238E27FC236}">
                  <a16:creationId xmlns:a16="http://schemas.microsoft.com/office/drawing/2014/main" id="{DB885084-9E5C-2AD7-86A8-086E994BD40E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sp>
        <p:nvSpPr>
          <p:cNvPr id="21" name="爱设计-9">
            <a:extLst>
              <a:ext uri="{FF2B5EF4-FFF2-40B4-BE49-F238E27FC236}">
                <a16:creationId xmlns:a16="http://schemas.microsoft.com/office/drawing/2014/main" id="{1802F7AD-13E9-AA17-4059-E5191E48A98D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2296868" y="1998238"/>
            <a:ext cx="1541693" cy="1132465"/>
          </a:xfrm>
          <a:custGeom>
            <a:avLst/>
            <a:gdLst>
              <a:gd name="connsiteX0" fmla="*/ 793835 w 1541693"/>
              <a:gd name="connsiteY0" fmla="*/ 1419 h 1132465"/>
              <a:gd name="connsiteX1" fmla="*/ 862485 w 1541693"/>
              <a:gd name="connsiteY1" fmla="*/ 24377 h 1132465"/>
              <a:gd name="connsiteX2" fmla="*/ 928653 w 1541693"/>
              <a:gd name="connsiteY2" fmla="*/ 89686 h 1132465"/>
              <a:gd name="connsiteX3" fmla="*/ 1541693 w 1541693"/>
              <a:gd name="connsiteY3" fmla="*/ 1132465 h 1132465"/>
              <a:gd name="connsiteX4" fmla="*/ 0 w 1541693"/>
              <a:gd name="connsiteY4" fmla="*/ 1132465 h 1132465"/>
              <a:gd name="connsiteX5" fmla="*/ 613040 w 1541693"/>
              <a:gd name="connsiteY5" fmla="*/ 89686 h 1132465"/>
              <a:gd name="connsiteX6" fmla="*/ 793835 w 1541693"/>
              <a:gd name="connsiteY6" fmla="*/ 1419 h 113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1693" h="1132465">
                <a:moveTo>
                  <a:pt x="793835" y="1419"/>
                </a:moveTo>
                <a:cubicBezTo>
                  <a:pt x="817355" y="4356"/>
                  <a:pt x="840684" y="11892"/>
                  <a:pt x="862485" y="24377"/>
                </a:cubicBezTo>
                <a:cubicBezTo>
                  <a:pt x="889884" y="40096"/>
                  <a:pt x="912736" y="62614"/>
                  <a:pt x="928653" y="89686"/>
                </a:cubicBezTo>
                <a:lnTo>
                  <a:pt x="1541693" y="1132465"/>
                </a:lnTo>
                <a:lnTo>
                  <a:pt x="0" y="1132465"/>
                </a:lnTo>
                <a:lnTo>
                  <a:pt x="613040" y="89686"/>
                </a:lnTo>
                <a:cubicBezTo>
                  <a:pt x="650988" y="25180"/>
                  <a:pt x="723274" y="-7394"/>
                  <a:pt x="793835" y="1419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爱设计-10">
            <a:extLst>
              <a:ext uri="{FF2B5EF4-FFF2-40B4-BE49-F238E27FC236}">
                <a16:creationId xmlns:a16="http://schemas.microsoft.com/office/drawing/2014/main" id="{14C61060-947F-94F2-4F87-865E5D63571F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1556651" y="3257703"/>
            <a:ext cx="3022128" cy="1132107"/>
          </a:xfrm>
          <a:custGeom>
            <a:avLst/>
            <a:gdLst>
              <a:gd name="connsiteX0" fmla="*/ 665555 w 3022128"/>
              <a:gd name="connsiteY0" fmla="*/ 0 h 1132107"/>
              <a:gd name="connsiteX1" fmla="*/ 2356573 w 3022128"/>
              <a:gd name="connsiteY1" fmla="*/ 0 h 1132107"/>
              <a:gd name="connsiteX2" fmla="*/ 3022128 w 3022128"/>
              <a:gd name="connsiteY2" fmla="*/ 1132107 h 1132107"/>
              <a:gd name="connsiteX3" fmla="*/ 0 w 3022128"/>
              <a:gd name="connsiteY3" fmla="*/ 1132107 h 113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2128" h="1132107">
                <a:moveTo>
                  <a:pt x="665555" y="0"/>
                </a:moveTo>
                <a:lnTo>
                  <a:pt x="2356573" y="0"/>
                </a:lnTo>
                <a:lnTo>
                  <a:pt x="3022128" y="1132107"/>
                </a:lnTo>
                <a:lnTo>
                  <a:pt x="0" y="1132107"/>
                </a:ln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爱设计-11">
            <a:extLst>
              <a:ext uri="{FF2B5EF4-FFF2-40B4-BE49-F238E27FC236}">
                <a16:creationId xmlns:a16="http://schemas.microsoft.com/office/drawing/2014/main" id="{CCD82409-7861-8466-29E1-24643776089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953571" y="4516810"/>
            <a:ext cx="4231329" cy="1131752"/>
          </a:xfrm>
          <a:custGeom>
            <a:avLst/>
            <a:gdLst>
              <a:gd name="connsiteX0" fmla="*/ 528418 w 4231329"/>
              <a:gd name="connsiteY0" fmla="*/ 0 h 1131752"/>
              <a:gd name="connsiteX1" fmla="*/ 3699871 w 4231329"/>
              <a:gd name="connsiteY1" fmla="*/ 0 h 1131752"/>
              <a:gd name="connsiteX2" fmla="*/ 4206321 w 4231329"/>
              <a:gd name="connsiteY2" fmla="*/ 861470 h 1131752"/>
              <a:gd name="connsiteX3" fmla="*/ 4141404 w 4231329"/>
              <a:gd name="connsiteY3" fmla="*/ 1107111 h 1131752"/>
              <a:gd name="connsiteX4" fmla="*/ 4048514 w 4231329"/>
              <a:gd name="connsiteY4" fmla="*/ 1131750 h 1131752"/>
              <a:gd name="connsiteX5" fmla="*/ 179658 w 4231329"/>
              <a:gd name="connsiteY5" fmla="*/ 1131750 h 1131752"/>
              <a:gd name="connsiteX6" fmla="*/ 11562 w 4231329"/>
              <a:gd name="connsiteY6" fmla="*/ 1022795 h 1131752"/>
              <a:gd name="connsiteX7" fmla="*/ 0 w 4231329"/>
              <a:gd name="connsiteY7" fmla="*/ 967532 h 1131752"/>
              <a:gd name="connsiteX8" fmla="*/ 0 w 4231329"/>
              <a:gd name="connsiteY8" fmla="*/ 929998 h 1131752"/>
              <a:gd name="connsiteX9" fmla="*/ 3237 w 4231329"/>
              <a:gd name="connsiteY9" fmla="*/ 905571 h 1131752"/>
              <a:gd name="connsiteX10" fmla="*/ 21968 w 4231329"/>
              <a:gd name="connsiteY10" fmla="*/ 861470 h 113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31329" h="1131752">
                <a:moveTo>
                  <a:pt x="528418" y="0"/>
                </a:moveTo>
                <a:lnTo>
                  <a:pt x="3699871" y="0"/>
                </a:lnTo>
                <a:lnTo>
                  <a:pt x="4206321" y="861470"/>
                </a:lnTo>
                <a:cubicBezTo>
                  <a:pt x="4257142" y="947009"/>
                  <a:pt x="4228036" y="1056983"/>
                  <a:pt x="4141404" y="1107111"/>
                </a:cubicBezTo>
                <a:cubicBezTo>
                  <a:pt x="4113208" y="1123392"/>
                  <a:pt x="4081146" y="1131907"/>
                  <a:pt x="4048514" y="1131750"/>
                </a:cubicBezTo>
                <a:lnTo>
                  <a:pt x="179658" y="1131750"/>
                </a:lnTo>
                <a:cubicBezTo>
                  <a:pt x="104281" y="1132053"/>
                  <a:pt x="39456" y="1087112"/>
                  <a:pt x="11562" y="1022795"/>
                </a:cubicBezTo>
                <a:lnTo>
                  <a:pt x="0" y="967532"/>
                </a:lnTo>
                <a:lnTo>
                  <a:pt x="0" y="929998"/>
                </a:lnTo>
                <a:lnTo>
                  <a:pt x="3237" y="905571"/>
                </a:lnTo>
                <a:cubicBezTo>
                  <a:pt x="7444" y="890182"/>
                  <a:pt x="13725" y="875344"/>
                  <a:pt x="21968" y="86147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爱设计-12">
            <a:extLst>
              <a:ext uri="{FF2B5EF4-FFF2-40B4-BE49-F238E27FC236}">
                <a16:creationId xmlns:a16="http://schemas.microsoft.com/office/drawing/2014/main" id="{63DA8525-E221-CA99-3EF2-812EA0456487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1492250" y="1770197"/>
            <a:ext cx="5029200" cy="4335516"/>
          </a:xfrm>
          <a:custGeom>
            <a:avLst/>
            <a:gdLst>
              <a:gd name="connsiteX0" fmla="*/ 1903401 w 3547488"/>
              <a:gd name="connsiteY0" fmla="*/ 75837 h 3098996"/>
              <a:gd name="connsiteX1" fmla="*/ 3523985 w 3547488"/>
              <a:gd name="connsiteY1" fmla="*/ 2869234 h 3098996"/>
              <a:gd name="connsiteX2" fmla="*/ 3469598 w 3547488"/>
              <a:gd name="connsiteY2" fmla="*/ 3077774 h 3098996"/>
              <a:gd name="connsiteX3" fmla="*/ 3391777 w 3547488"/>
              <a:gd name="connsiteY3" fmla="*/ 3098692 h 3098996"/>
              <a:gd name="connsiteX4" fmla="*/ 150514 w 3547488"/>
              <a:gd name="connsiteY4" fmla="*/ 3098692 h 3098996"/>
              <a:gd name="connsiteX5" fmla="*/ -2551 w 3547488"/>
              <a:gd name="connsiteY5" fmla="*/ 2946920 h 3098996"/>
              <a:gd name="connsiteX6" fmla="*/ 18404 w 3547488"/>
              <a:gd name="connsiteY6" fmla="*/ 2869234 h 3098996"/>
              <a:gd name="connsiteX7" fmla="*/ 1638986 w 3547488"/>
              <a:gd name="connsiteY7" fmla="*/ 75837 h 3098996"/>
              <a:gd name="connsiteX8" fmla="*/ 1847967 w 3547488"/>
              <a:gd name="connsiteY8" fmla="*/ 20392 h 3098996"/>
              <a:gd name="connsiteX9" fmla="*/ 1903401 w 3547488"/>
              <a:gd name="connsiteY9" fmla="*/ 75837 h 309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47488" h="3098996">
                <a:moveTo>
                  <a:pt x="1903401" y="75837"/>
                </a:moveTo>
                <a:lnTo>
                  <a:pt x="3523985" y="2869234"/>
                </a:lnTo>
                <a:cubicBezTo>
                  <a:pt x="3566562" y="2941853"/>
                  <a:pt x="3542177" y="3035217"/>
                  <a:pt x="3469598" y="3077774"/>
                </a:cubicBezTo>
                <a:cubicBezTo>
                  <a:pt x="3445976" y="3091596"/>
                  <a:pt x="3419115" y="3098825"/>
                  <a:pt x="3391777" y="3098692"/>
                </a:cubicBezTo>
                <a:lnTo>
                  <a:pt x="150514" y="3098692"/>
                </a:lnTo>
                <a:cubicBezTo>
                  <a:pt x="66315" y="3099035"/>
                  <a:pt x="-2169" y="3031092"/>
                  <a:pt x="-2551" y="2946920"/>
                </a:cubicBezTo>
                <a:cubicBezTo>
                  <a:pt x="-2646" y="2919622"/>
                  <a:pt x="4593" y="2892790"/>
                  <a:pt x="18404" y="2869234"/>
                </a:cubicBezTo>
                <a:lnTo>
                  <a:pt x="1638986" y="75837"/>
                </a:lnTo>
                <a:cubicBezTo>
                  <a:pt x="1681375" y="2819"/>
                  <a:pt x="1774908" y="-22004"/>
                  <a:pt x="1847967" y="20392"/>
                </a:cubicBezTo>
                <a:cubicBezTo>
                  <a:pt x="1870921" y="33737"/>
                  <a:pt x="1890066" y="52854"/>
                  <a:pt x="1903401" y="75837"/>
                </a:cubicBez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25" name="爱设计-13">
            <a:extLst>
              <a:ext uri="{FF2B5EF4-FFF2-40B4-BE49-F238E27FC236}">
                <a16:creationId xmlns:a16="http://schemas.microsoft.com/office/drawing/2014/main" id="{96D7CCF8-A454-ACA1-33BA-B528FCE87FA7}"/>
              </a:ext>
            </a:extLst>
          </p:cNvPr>
          <p:cNvCxnSpPr>
            <a:cxnSpLocks/>
          </p:cNvCxnSpPr>
          <p:nvPr/>
        </p:nvCxnSpPr>
        <p:spPr>
          <a:xfrm>
            <a:off x="3482340" y="2828856"/>
            <a:ext cx="2228193" cy="0"/>
          </a:xfrm>
          <a:prstGeom prst="line">
            <a:avLst/>
          </a:prstGeom>
          <a:ln w="12700"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爱设计-14">
            <a:extLst>
              <a:ext uri="{FF2B5EF4-FFF2-40B4-BE49-F238E27FC236}">
                <a16:creationId xmlns:a16="http://schemas.microsoft.com/office/drawing/2014/main" id="{F183CCEE-0625-E554-5579-CF72ACAFE7F2}"/>
              </a:ext>
            </a:extLst>
          </p:cNvPr>
          <p:cNvCxnSpPr>
            <a:cxnSpLocks/>
          </p:cNvCxnSpPr>
          <p:nvPr/>
        </p:nvCxnSpPr>
        <p:spPr>
          <a:xfrm>
            <a:off x="3655986" y="3823756"/>
            <a:ext cx="2440014" cy="0"/>
          </a:xfrm>
          <a:prstGeom prst="line">
            <a:avLst/>
          </a:prstGeom>
          <a:ln w="12700"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爱设计-15">
            <a:extLst>
              <a:ext uri="{FF2B5EF4-FFF2-40B4-BE49-F238E27FC236}">
                <a16:creationId xmlns:a16="http://schemas.microsoft.com/office/drawing/2014/main" id="{EE7ABC88-586F-CAF5-AF0B-4D98546065C0}"/>
              </a:ext>
            </a:extLst>
          </p:cNvPr>
          <p:cNvCxnSpPr>
            <a:cxnSpLocks/>
          </p:cNvCxnSpPr>
          <p:nvPr/>
        </p:nvCxnSpPr>
        <p:spPr>
          <a:xfrm>
            <a:off x="4228164" y="5082686"/>
            <a:ext cx="2440014" cy="0"/>
          </a:xfrm>
          <a:prstGeom prst="line">
            <a:avLst/>
          </a:prstGeom>
          <a:ln w="12700"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爱设计-16">
            <a:extLst>
              <a:ext uri="{FF2B5EF4-FFF2-40B4-BE49-F238E27FC236}">
                <a16:creationId xmlns:a16="http://schemas.microsoft.com/office/drawing/2014/main" id="{FB7E969A-AF8D-7097-6008-EB3235C4704C}"/>
              </a:ext>
            </a:extLst>
          </p:cNvPr>
          <p:cNvSpPr txBox="1">
            <a:spLocks/>
          </p:cNvSpPr>
          <p:nvPr/>
        </p:nvSpPr>
        <p:spPr>
          <a:xfrm>
            <a:off x="5885791" y="2534751"/>
            <a:ext cx="4474831" cy="588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爱设计是一家智能创意科技公司，是国内领先的内容创意全链路服务公司</a:t>
            </a:r>
          </a:p>
        </p:txBody>
      </p:sp>
      <p:sp>
        <p:nvSpPr>
          <p:cNvPr id="29" name="爱设计-17">
            <a:extLst>
              <a:ext uri="{FF2B5EF4-FFF2-40B4-BE49-F238E27FC236}">
                <a16:creationId xmlns:a16="http://schemas.microsoft.com/office/drawing/2014/main" id="{74ADF2C3-BF0D-20A5-A042-6E804D7841F2}"/>
              </a:ext>
            </a:extLst>
          </p:cNvPr>
          <p:cNvSpPr txBox="1">
            <a:spLocks/>
          </p:cNvSpPr>
          <p:nvPr/>
        </p:nvSpPr>
        <p:spPr>
          <a:xfrm>
            <a:off x="6331243" y="3529651"/>
            <a:ext cx="4474831" cy="588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爱设计是一家智能创意科技公司，是国内领先的内容创意全链路服务公司</a:t>
            </a:r>
          </a:p>
        </p:txBody>
      </p:sp>
      <p:sp>
        <p:nvSpPr>
          <p:cNvPr id="30" name="爱设计-18">
            <a:extLst>
              <a:ext uri="{FF2B5EF4-FFF2-40B4-BE49-F238E27FC236}">
                <a16:creationId xmlns:a16="http://schemas.microsoft.com/office/drawing/2014/main" id="{EA91D437-833C-9980-B675-A4CEC3CE3373}"/>
              </a:ext>
            </a:extLst>
          </p:cNvPr>
          <p:cNvSpPr txBox="1">
            <a:spLocks/>
          </p:cNvSpPr>
          <p:nvPr/>
        </p:nvSpPr>
        <p:spPr>
          <a:xfrm>
            <a:off x="6818630" y="4788581"/>
            <a:ext cx="4700270" cy="588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爱设计是一家智能创意科技公司，是国内领先的内容创意全链路服务公司</a:t>
            </a:r>
          </a:p>
        </p:txBody>
      </p:sp>
      <p:sp>
        <p:nvSpPr>
          <p:cNvPr id="31" name="爱设计-19">
            <a:extLst>
              <a:ext uri="{FF2B5EF4-FFF2-40B4-BE49-F238E27FC236}">
                <a16:creationId xmlns:a16="http://schemas.microsoft.com/office/drawing/2014/main" id="{DEC1528E-9ABD-F951-D0D9-7172605E7ACD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2917359" y="2210112"/>
            <a:ext cx="1151436" cy="1064265"/>
          </a:xfrm>
          <a:custGeom>
            <a:avLst/>
            <a:gdLst>
              <a:gd name="connsiteX0" fmla="*/ 380105 w 760210"/>
              <a:gd name="connsiteY0" fmla="*/ 0 h 646557"/>
              <a:gd name="connsiteX1" fmla="*/ 760210 w 760210"/>
              <a:gd name="connsiteY1" fmla="*/ 646557 h 646557"/>
              <a:gd name="connsiteX2" fmla="*/ 0 w 760210"/>
              <a:gd name="connsiteY2" fmla="*/ 646557 h 646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0210" h="646557">
                <a:moveTo>
                  <a:pt x="380105" y="0"/>
                </a:moveTo>
                <a:lnTo>
                  <a:pt x="760210" y="646557"/>
                </a:lnTo>
                <a:lnTo>
                  <a:pt x="0" y="646557"/>
                </a:ln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softEdge rad="114300"/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爱设计-20">
            <a:extLst>
              <a:ext uri="{FF2B5EF4-FFF2-40B4-BE49-F238E27FC236}">
                <a16:creationId xmlns:a16="http://schemas.microsoft.com/office/drawing/2014/main" id="{5860DD74-4D58-18F2-A874-0B50A11C0839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2200720" y="3134446"/>
            <a:ext cx="2623265" cy="1389984"/>
          </a:xfrm>
          <a:custGeom>
            <a:avLst/>
            <a:gdLst>
              <a:gd name="connsiteX0" fmla="*/ 665555 w 2240645"/>
              <a:gd name="connsiteY0" fmla="*/ 0 h 1132107"/>
              <a:gd name="connsiteX1" fmla="*/ 1575090 w 2240645"/>
              <a:gd name="connsiteY1" fmla="*/ 0 h 1132107"/>
              <a:gd name="connsiteX2" fmla="*/ 2240645 w 2240645"/>
              <a:gd name="connsiteY2" fmla="*/ 1132107 h 1132107"/>
              <a:gd name="connsiteX3" fmla="*/ 0 w 2240645"/>
              <a:gd name="connsiteY3" fmla="*/ 1132107 h 113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645" h="1132107">
                <a:moveTo>
                  <a:pt x="665555" y="0"/>
                </a:moveTo>
                <a:lnTo>
                  <a:pt x="1575090" y="0"/>
                </a:lnTo>
                <a:lnTo>
                  <a:pt x="2240645" y="1132107"/>
                </a:lnTo>
                <a:lnTo>
                  <a:pt x="0" y="1132107"/>
                </a:ln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爱设计-21">
            <a:extLst>
              <a:ext uri="{FF2B5EF4-FFF2-40B4-BE49-F238E27FC236}">
                <a16:creationId xmlns:a16="http://schemas.microsoft.com/office/drawing/2014/main" id="{3F00AFE7-DCBD-D4BE-D40E-DED1545442A1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>
          <a:xfrm>
            <a:off x="1492250" y="4404059"/>
            <a:ext cx="3851805" cy="1379423"/>
          </a:xfrm>
          <a:custGeom>
            <a:avLst/>
            <a:gdLst>
              <a:gd name="connsiteX0" fmla="*/ 665346 w 3586774"/>
              <a:gd name="connsiteY0" fmla="*/ 0 h 1131752"/>
              <a:gd name="connsiteX1" fmla="*/ 3055316 w 3586774"/>
              <a:gd name="connsiteY1" fmla="*/ 0 h 1131752"/>
              <a:gd name="connsiteX2" fmla="*/ 3561766 w 3586774"/>
              <a:gd name="connsiteY2" fmla="*/ 861470 h 1131752"/>
              <a:gd name="connsiteX3" fmla="*/ 3496849 w 3586774"/>
              <a:gd name="connsiteY3" fmla="*/ 1107111 h 1131752"/>
              <a:gd name="connsiteX4" fmla="*/ 3403959 w 3586774"/>
              <a:gd name="connsiteY4" fmla="*/ 1131750 h 1131752"/>
              <a:gd name="connsiteX5" fmla="*/ 0 w 3586774"/>
              <a:gd name="connsiteY5" fmla="*/ 1131750 h 113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6774" h="1131752">
                <a:moveTo>
                  <a:pt x="665346" y="0"/>
                </a:moveTo>
                <a:lnTo>
                  <a:pt x="3055316" y="0"/>
                </a:lnTo>
                <a:lnTo>
                  <a:pt x="3561766" y="861470"/>
                </a:lnTo>
                <a:cubicBezTo>
                  <a:pt x="3612587" y="947009"/>
                  <a:pt x="3583481" y="1056983"/>
                  <a:pt x="3496849" y="1107111"/>
                </a:cubicBezTo>
                <a:cubicBezTo>
                  <a:pt x="3468653" y="1123392"/>
                  <a:pt x="3436591" y="1131907"/>
                  <a:pt x="3403959" y="1131750"/>
                </a:cubicBezTo>
                <a:lnTo>
                  <a:pt x="0" y="1131750"/>
                </a:ln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7231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8A09FEE0-2727-C092-98C7-4BCA52D6216C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D1826F67-67F1-8BE1-84F9-8336AA8BD18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B0E8E420-B2D4-24AB-E774-011326C5978A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58" name="爱设计-6">
            <a:extLst>
              <a:ext uri="{FF2B5EF4-FFF2-40B4-BE49-F238E27FC236}">
                <a16:creationId xmlns:a16="http://schemas.microsoft.com/office/drawing/2014/main" id="{3362C3E9-6B74-6D87-1C29-681798A3555B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7">
            <a:extLst>
              <a:ext uri="{FF2B5EF4-FFF2-40B4-BE49-F238E27FC236}">
                <a16:creationId xmlns:a16="http://schemas.microsoft.com/office/drawing/2014/main" id="{18C8F159-025D-537F-F3AC-EDC6CC49753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爱设计-8">
            <a:extLst>
              <a:ext uri="{FF2B5EF4-FFF2-40B4-BE49-F238E27FC236}">
                <a16:creationId xmlns:a16="http://schemas.microsoft.com/office/drawing/2014/main" id="{1230E5CC-7F5E-D504-2233-6821E743BE12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61" name="爱设计-8-1">
              <a:extLst>
                <a:ext uri="{FF2B5EF4-FFF2-40B4-BE49-F238E27FC236}">
                  <a16:creationId xmlns:a16="http://schemas.microsoft.com/office/drawing/2014/main" id="{847B4E59-3798-8640-53D5-C3E7B99FCBB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62" name="爱设计-8-2">
              <a:extLst>
                <a:ext uri="{FF2B5EF4-FFF2-40B4-BE49-F238E27FC236}">
                  <a16:creationId xmlns:a16="http://schemas.microsoft.com/office/drawing/2014/main" id="{230B22FD-4D1D-B48C-0A2E-19AE416E454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63" name="爱设计-8-3">
              <a:extLst>
                <a:ext uri="{FF2B5EF4-FFF2-40B4-BE49-F238E27FC236}">
                  <a16:creationId xmlns:a16="http://schemas.microsoft.com/office/drawing/2014/main" id="{B7682467-8F03-31CE-7B31-37093DE334FB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64" name="爱设计-8-4">
              <a:extLst>
                <a:ext uri="{FF2B5EF4-FFF2-40B4-BE49-F238E27FC236}">
                  <a16:creationId xmlns:a16="http://schemas.microsoft.com/office/drawing/2014/main" id="{11F642C0-630D-BBC0-571A-55A46FDC6765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65" name="爱设计-8-5">
              <a:extLst>
                <a:ext uri="{FF2B5EF4-FFF2-40B4-BE49-F238E27FC236}">
                  <a16:creationId xmlns:a16="http://schemas.microsoft.com/office/drawing/2014/main" id="{E1A2B3C3-BEB8-F44B-0291-B47F8676646F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66" name="爱设计-8-6">
              <a:extLst>
                <a:ext uri="{FF2B5EF4-FFF2-40B4-BE49-F238E27FC236}">
                  <a16:creationId xmlns:a16="http://schemas.microsoft.com/office/drawing/2014/main" id="{896A257E-CCAC-FA9F-53FA-A759A98FD4B6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67" name="爱设计-8-7">
              <a:extLst>
                <a:ext uri="{FF2B5EF4-FFF2-40B4-BE49-F238E27FC236}">
                  <a16:creationId xmlns:a16="http://schemas.microsoft.com/office/drawing/2014/main" id="{DB885084-9E5C-2AD7-86A8-086E994BD40E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graphicFrame>
        <p:nvGraphicFramePr>
          <p:cNvPr id="21" name="爱设计-9">
            <a:extLst>
              <a:ext uri="{FF2B5EF4-FFF2-40B4-BE49-F238E27FC236}">
                <a16:creationId xmlns:a16="http://schemas.microsoft.com/office/drawing/2014/main" id="{4301FEDC-1FB3-E624-0DDE-51815A78B3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743824"/>
              </p:ext>
            </p:extLst>
          </p:nvPr>
        </p:nvGraphicFramePr>
        <p:xfrm>
          <a:off x="1287075" y="1305841"/>
          <a:ext cx="9617850" cy="5130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48431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8A09FEE0-2727-C092-98C7-4BCA52D6216C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D1826F67-67F1-8BE1-84F9-8336AA8BD18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B0E8E420-B2D4-24AB-E774-011326C5978A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58" name="爱设计-6">
            <a:extLst>
              <a:ext uri="{FF2B5EF4-FFF2-40B4-BE49-F238E27FC236}">
                <a16:creationId xmlns:a16="http://schemas.microsoft.com/office/drawing/2014/main" id="{3362C3E9-6B74-6D87-1C29-681798A3555B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7">
            <a:extLst>
              <a:ext uri="{FF2B5EF4-FFF2-40B4-BE49-F238E27FC236}">
                <a16:creationId xmlns:a16="http://schemas.microsoft.com/office/drawing/2014/main" id="{18C8F159-025D-537F-F3AC-EDC6CC49753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爱设计-8">
            <a:extLst>
              <a:ext uri="{FF2B5EF4-FFF2-40B4-BE49-F238E27FC236}">
                <a16:creationId xmlns:a16="http://schemas.microsoft.com/office/drawing/2014/main" id="{1230E5CC-7F5E-D504-2233-6821E743BE12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61" name="爱设计-8-1">
              <a:extLst>
                <a:ext uri="{FF2B5EF4-FFF2-40B4-BE49-F238E27FC236}">
                  <a16:creationId xmlns:a16="http://schemas.microsoft.com/office/drawing/2014/main" id="{847B4E59-3798-8640-53D5-C3E7B99FCBB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62" name="爱设计-8-2">
              <a:extLst>
                <a:ext uri="{FF2B5EF4-FFF2-40B4-BE49-F238E27FC236}">
                  <a16:creationId xmlns:a16="http://schemas.microsoft.com/office/drawing/2014/main" id="{230B22FD-4D1D-B48C-0A2E-19AE416E454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63" name="爱设计-8-3">
              <a:extLst>
                <a:ext uri="{FF2B5EF4-FFF2-40B4-BE49-F238E27FC236}">
                  <a16:creationId xmlns:a16="http://schemas.microsoft.com/office/drawing/2014/main" id="{B7682467-8F03-31CE-7B31-37093DE334FB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64" name="爱设计-8-4">
              <a:extLst>
                <a:ext uri="{FF2B5EF4-FFF2-40B4-BE49-F238E27FC236}">
                  <a16:creationId xmlns:a16="http://schemas.microsoft.com/office/drawing/2014/main" id="{11F642C0-630D-BBC0-571A-55A46FDC6765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65" name="爱设计-8-5">
              <a:extLst>
                <a:ext uri="{FF2B5EF4-FFF2-40B4-BE49-F238E27FC236}">
                  <a16:creationId xmlns:a16="http://schemas.microsoft.com/office/drawing/2014/main" id="{E1A2B3C3-BEB8-F44B-0291-B47F8676646F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66" name="爱设计-8-6">
              <a:extLst>
                <a:ext uri="{FF2B5EF4-FFF2-40B4-BE49-F238E27FC236}">
                  <a16:creationId xmlns:a16="http://schemas.microsoft.com/office/drawing/2014/main" id="{896A257E-CCAC-FA9F-53FA-A759A98FD4B6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67" name="爱设计-8-7">
              <a:extLst>
                <a:ext uri="{FF2B5EF4-FFF2-40B4-BE49-F238E27FC236}">
                  <a16:creationId xmlns:a16="http://schemas.microsoft.com/office/drawing/2014/main" id="{DB885084-9E5C-2AD7-86A8-086E994BD40E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sp>
        <p:nvSpPr>
          <p:cNvPr id="68" name="爱设计-9">
            <a:extLst>
              <a:ext uri="{FF2B5EF4-FFF2-40B4-BE49-F238E27FC236}">
                <a16:creationId xmlns:a16="http://schemas.microsoft.com/office/drawing/2014/main" id="{DE6AEE44-E122-FAB1-224A-1EFC75EA3B7F}"/>
              </a:ext>
            </a:extLst>
          </p:cNvPr>
          <p:cNvSpPr/>
          <p:nvPr/>
        </p:nvSpPr>
        <p:spPr>
          <a:xfrm>
            <a:off x="5645446" y="1857633"/>
            <a:ext cx="5526336" cy="4225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accent1">
                <a:alpha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/>
              <a:ea typeface="OPPOSans R"/>
              <a:sym typeface="汉仪新人文宋 75W" panose="00020600040101010101" pitchFamily="18" charset="-122"/>
            </a:endParaRPr>
          </a:p>
        </p:txBody>
      </p:sp>
      <p:sp>
        <p:nvSpPr>
          <p:cNvPr id="69" name="爱设计-10">
            <a:extLst>
              <a:ext uri="{FF2B5EF4-FFF2-40B4-BE49-F238E27FC236}">
                <a16:creationId xmlns:a16="http://schemas.microsoft.com/office/drawing/2014/main" id="{90393007-7C10-04E9-D2D6-D6BF11E55D2C}"/>
              </a:ext>
            </a:extLst>
          </p:cNvPr>
          <p:cNvSpPr/>
          <p:nvPr/>
        </p:nvSpPr>
        <p:spPr>
          <a:xfrm>
            <a:off x="1195297" y="1564020"/>
            <a:ext cx="4590684" cy="4590684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ea"/>
              <a:sym typeface="汉仪新人文宋 75W" panose="00020600040101010101" pitchFamily="18" charset="-122"/>
            </a:endParaRPr>
          </a:p>
        </p:txBody>
      </p:sp>
      <p:sp>
        <p:nvSpPr>
          <p:cNvPr id="70" name="爱设计-11">
            <a:extLst>
              <a:ext uri="{FF2B5EF4-FFF2-40B4-BE49-F238E27FC236}">
                <a16:creationId xmlns:a16="http://schemas.microsoft.com/office/drawing/2014/main" id="{05192EC3-685C-F706-6E45-C2F18FA2BCA7}"/>
              </a:ext>
            </a:extLst>
          </p:cNvPr>
          <p:cNvSpPr/>
          <p:nvPr/>
        </p:nvSpPr>
        <p:spPr>
          <a:xfrm>
            <a:off x="6282408" y="3471161"/>
            <a:ext cx="4448920" cy="4225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accent1">
                <a:alpha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/>
              <a:ea typeface="OPPOSans R"/>
              <a:sym typeface="汉仪新人文宋 75W" panose="00020600040101010101" pitchFamily="18" charset="-122"/>
            </a:endParaRPr>
          </a:p>
        </p:txBody>
      </p:sp>
      <p:sp>
        <p:nvSpPr>
          <p:cNvPr id="71" name="爱设计-12">
            <a:extLst>
              <a:ext uri="{FF2B5EF4-FFF2-40B4-BE49-F238E27FC236}">
                <a16:creationId xmlns:a16="http://schemas.microsoft.com/office/drawing/2014/main" id="{3AA59F4D-FD91-415D-EC30-2668C648DEE0}"/>
              </a:ext>
            </a:extLst>
          </p:cNvPr>
          <p:cNvSpPr/>
          <p:nvPr/>
        </p:nvSpPr>
        <p:spPr>
          <a:xfrm>
            <a:off x="5785981" y="5179213"/>
            <a:ext cx="5385801" cy="4225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accent1">
                <a:alpha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/>
              <a:ea typeface="OPPOSans R"/>
              <a:sym typeface="汉仪新人文宋 75W" panose="00020600040101010101" pitchFamily="18" charset="-122"/>
            </a:endParaRPr>
          </a:p>
        </p:txBody>
      </p:sp>
      <p:sp>
        <p:nvSpPr>
          <p:cNvPr id="72" name="爱设计-13">
            <a:extLst>
              <a:ext uri="{FF2B5EF4-FFF2-40B4-BE49-F238E27FC236}">
                <a16:creationId xmlns:a16="http://schemas.microsoft.com/office/drawing/2014/main" id="{80362CB0-75EA-0100-332E-670853990ECE}"/>
              </a:ext>
            </a:extLst>
          </p:cNvPr>
          <p:cNvSpPr/>
          <p:nvPr/>
        </p:nvSpPr>
        <p:spPr>
          <a:xfrm>
            <a:off x="1691724" y="2060448"/>
            <a:ext cx="3597832" cy="3597830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  <a:sym typeface="汉仪新人文宋 75W" panose="00020600040101010101" pitchFamily="18" charset="-122"/>
            </a:endParaRPr>
          </a:p>
        </p:txBody>
      </p:sp>
      <p:grpSp>
        <p:nvGrpSpPr>
          <p:cNvPr id="73" name="爱设计-14">
            <a:extLst>
              <a:ext uri="{FF2B5EF4-FFF2-40B4-BE49-F238E27FC236}">
                <a16:creationId xmlns:a16="http://schemas.microsoft.com/office/drawing/2014/main" id="{366A48DB-CDAA-AFA1-FBA6-F4608299943F}"/>
              </a:ext>
            </a:extLst>
          </p:cNvPr>
          <p:cNvGrpSpPr/>
          <p:nvPr/>
        </p:nvGrpSpPr>
        <p:grpSpPr>
          <a:xfrm>
            <a:off x="1012942" y="4342219"/>
            <a:ext cx="785760" cy="785758"/>
            <a:chOff x="1186563" y="4342219"/>
            <a:chExt cx="785760" cy="785758"/>
          </a:xfrm>
        </p:grpSpPr>
        <p:sp>
          <p:nvSpPr>
            <p:cNvPr id="74" name="爱设计-14-1">
              <a:extLst>
                <a:ext uri="{FF2B5EF4-FFF2-40B4-BE49-F238E27FC236}">
                  <a16:creationId xmlns:a16="http://schemas.microsoft.com/office/drawing/2014/main" id="{E0B2D3AE-0669-4C4F-D164-1276259A378C}"/>
                </a:ext>
              </a:extLst>
            </p:cNvPr>
            <p:cNvSpPr/>
            <p:nvPr/>
          </p:nvSpPr>
          <p:spPr>
            <a:xfrm>
              <a:off x="1186563" y="4342219"/>
              <a:ext cx="785760" cy="785758"/>
            </a:xfrm>
            <a:prstGeom prst="ellipse">
              <a:avLst/>
            </a:prstGeom>
            <a:gradFill flip="none" rotWithShape="1">
              <a:gsLst>
                <a:gs pos="1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汉仪新人文宋 75W" panose="00020600040101010101" pitchFamily="18" charset="-122"/>
              </a:endParaRPr>
            </a:p>
          </p:txBody>
        </p:sp>
        <p:sp>
          <p:nvSpPr>
            <p:cNvPr id="75" name="爱设计-14-2">
              <a:extLst>
                <a:ext uri="{FF2B5EF4-FFF2-40B4-BE49-F238E27FC236}">
                  <a16:creationId xmlns:a16="http://schemas.microsoft.com/office/drawing/2014/main" id="{6982711E-582F-B3D6-A333-F4BB125C703F}"/>
                </a:ext>
              </a:extLst>
            </p:cNvPr>
            <p:cNvSpPr/>
            <p:nvPr/>
          </p:nvSpPr>
          <p:spPr>
            <a:xfrm>
              <a:off x="1284812" y="4440467"/>
              <a:ext cx="589262" cy="58926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2700000" algn="tl" rotWithShape="0">
                <a:schemeClr val="accent3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汉仪新人文宋 75W" panose="00020600040101010101" pitchFamily="18" charset="-122"/>
              </a:endParaRPr>
            </a:p>
          </p:txBody>
        </p:sp>
      </p:grpSp>
      <p:sp>
        <p:nvSpPr>
          <p:cNvPr id="76" name="爱设计-15">
            <a:extLst>
              <a:ext uri="{FF2B5EF4-FFF2-40B4-BE49-F238E27FC236}">
                <a16:creationId xmlns:a16="http://schemas.microsoft.com/office/drawing/2014/main" id="{A075A20B-AD5A-1F42-5DB2-47C543C75917}"/>
              </a:ext>
            </a:extLst>
          </p:cNvPr>
          <p:cNvSpPr/>
          <p:nvPr/>
        </p:nvSpPr>
        <p:spPr>
          <a:xfrm>
            <a:off x="5399508" y="1787596"/>
            <a:ext cx="562664" cy="562664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77" name="爱设计-16">
            <a:extLst>
              <a:ext uri="{FF2B5EF4-FFF2-40B4-BE49-F238E27FC236}">
                <a16:creationId xmlns:a16="http://schemas.microsoft.com/office/drawing/2014/main" id="{71B30181-B30F-FBC3-A97A-16FADE9EFF5A}"/>
              </a:ext>
            </a:extLst>
          </p:cNvPr>
          <p:cNvSpPr/>
          <p:nvPr/>
        </p:nvSpPr>
        <p:spPr>
          <a:xfrm>
            <a:off x="6259288" y="186887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汉仪新人文宋 75W" panose="00020600040101010101" pitchFamily="18" charset="-122"/>
              </a:rPr>
              <a:t>智能流转</a:t>
            </a:r>
          </a:p>
        </p:txBody>
      </p:sp>
      <p:sp>
        <p:nvSpPr>
          <p:cNvPr id="78" name="爱设计-17">
            <a:extLst>
              <a:ext uri="{FF2B5EF4-FFF2-40B4-BE49-F238E27FC236}">
                <a16:creationId xmlns:a16="http://schemas.microsoft.com/office/drawing/2014/main" id="{92B0EA9D-2796-508D-69C9-AAA65AD3C112}"/>
              </a:ext>
            </a:extLst>
          </p:cNvPr>
          <p:cNvSpPr/>
          <p:nvPr/>
        </p:nvSpPr>
        <p:spPr>
          <a:xfrm>
            <a:off x="7586689" y="1915040"/>
            <a:ext cx="3573413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汉仪新人文宋 75W" panose="00020600040101010101" pitchFamily="18" charset="-122"/>
              </a:rPr>
              <a:t>海报、文章、视频、音频、直播</a:t>
            </a:r>
          </a:p>
        </p:txBody>
      </p:sp>
      <p:sp>
        <p:nvSpPr>
          <p:cNvPr id="79" name="爱设计-18">
            <a:extLst>
              <a:ext uri="{FF2B5EF4-FFF2-40B4-BE49-F238E27FC236}">
                <a16:creationId xmlns:a16="http://schemas.microsoft.com/office/drawing/2014/main" id="{D5391D7E-00B3-B833-86D9-F90BE825D9F3}"/>
              </a:ext>
            </a:extLst>
          </p:cNvPr>
          <p:cNvSpPr txBox="1"/>
          <p:nvPr/>
        </p:nvSpPr>
        <p:spPr>
          <a:xfrm>
            <a:off x="5421654" y="1884262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汉仪新人文宋 75W" panose="00020600040101010101" pitchFamily="18" charset="-122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80" name="爱设计-19">
            <a:extLst>
              <a:ext uri="{FF2B5EF4-FFF2-40B4-BE49-F238E27FC236}">
                <a16:creationId xmlns:a16="http://schemas.microsoft.com/office/drawing/2014/main" id="{D86D7EF6-062A-7284-F632-6762B1A05649}"/>
              </a:ext>
            </a:extLst>
          </p:cNvPr>
          <p:cNvSpPr/>
          <p:nvPr/>
        </p:nvSpPr>
        <p:spPr>
          <a:xfrm>
            <a:off x="6101884" y="3401124"/>
            <a:ext cx="562664" cy="562664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  <a:sym typeface="汉仪新人文宋 75W" panose="00020600040101010101" pitchFamily="18" charset="-122"/>
            </a:endParaRPr>
          </a:p>
        </p:txBody>
      </p:sp>
      <p:sp>
        <p:nvSpPr>
          <p:cNvPr id="81" name="爱设计-20">
            <a:extLst>
              <a:ext uri="{FF2B5EF4-FFF2-40B4-BE49-F238E27FC236}">
                <a16:creationId xmlns:a16="http://schemas.microsoft.com/office/drawing/2014/main" id="{5B64D816-1754-C7F1-193B-10D4983AA6BA}"/>
              </a:ext>
            </a:extLst>
          </p:cNvPr>
          <p:cNvSpPr txBox="1"/>
          <p:nvPr/>
        </p:nvSpPr>
        <p:spPr>
          <a:xfrm>
            <a:off x="6124030" y="3497790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汉仪新人文宋 75W" panose="00020600040101010101" pitchFamily="18" charset="-122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82" name="爱设计-21">
            <a:extLst>
              <a:ext uri="{FF2B5EF4-FFF2-40B4-BE49-F238E27FC236}">
                <a16:creationId xmlns:a16="http://schemas.microsoft.com/office/drawing/2014/main" id="{6148CFB1-E84B-8CFF-B1FB-C29D742A1444}"/>
              </a:ext>
            </a:extLst>
          </p:cNvPr>
          <p:cNvSpPr/>
          <p:nvPr/>
        </p:nvSpPr>
        <p:spPr>
          <a:xfrm>
            <a:off x="6908400" y="348240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汉仪新人文宋 75W" panose="00020600040101010101" pitchFamily="18" charset="-122"/>
              </a:rPr>
              <a:t>资产管理</a:t>
            </a:r>
          </a:p>
        </p:txBody>
      </p:sp>
      <p:sp>
        <p:nvSpPr>
          <p:cNvPr id="83" name="爱设计-22">
            <a:extLst>
              <a:ext uri="{FF2B5EF4-FFF2-40B4-BE49-F238E27FC236}">
                <a16:creationId xmlns:a16="http://schemas.microsoft.com/office/drawing/2014/main" id="{D84C534A-4942-1A0F-A395-AE7BAD0F14B7}"/>
              </a:ext>
            </a:extLst>
          </p:cNvPr>
          <p:cNvSpPr/>
          <p:nvPr/>
        </p:nvSpPr>
        <p:spPr>
          <a:xfrm>
            <a:off x="8235801" y="3528568"/>
            <a:ext cx="240940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汉仪新人文宋 75W" panose="00020600040101010101" pitchFamily="18" charset="-122"/>
              </a:rPr>
              <a:t>海报、文章、视频、直播</a:t>
            </a:r>
          </a:p>
        </p:txBody>
      </p:sp>
      <p:sp>
        <p:nvSpPr>
          <p:cNvPr id="84" name="爱设计-23">
            <a:extLst>
              <a:ext uri="{FF2B5EF4-FFF2-40B4-BE49-F238E27FC236}">
                <a16:creationId xmlns:a16="http://schemas.microsoft.com/office/drawing/2014/main" id="{BA838472-34A7-6A6B-A05F-73A877AB548D}"/>
              </a:ext>
            </a:extLst>
          </p:cNvPr>
          <p:cNvSpPr/>
          <p:nvPr/>
        </p:nvSpPr>
        <p:spPr>
          <a:xfrm>
            <a:off x="5615983" y="5109176"/>
            <a:ext cx="562664" cy="562664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  <a:sym typeface="汉仪新人文宋 75W" panose="00020600040101010101" pitchFamily="18" charset="-122"/>
            </a:endParaRPr>
          </a:p>
        </p:txBody>
      </p:sp>
      <p:sp>
        <p:nvSpPr>
          <p:cNvPr id="85" name="爱设计-24">
            <a:extLst>
              <a:ext uri="{FF2B5EF4-FFF2-40B4-BE49-F238E27FC236}">
                <a16:creationId xmlns:a16="http://schemas.microsoft.com/office/drawing/2014/main" id="{BBFA7F8D-59DA-1F45-70A8-5E7005E0E569}"/>
              </a:ext>
            </a:extLst>
          </p:cNvPr>
          <p:cNvSpPr txBox="1"/>
          <p:nvPr/>
        </p:nvSpPr>
        <p:spPr>
          <a:xfrm>
            <a:off x="5638129" y="5205842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汉仪新人文宋 75W" panose="00020600040101010101" pitchFamily="18" charset="-122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86" name="爱设计-25">
            <a:extLst>
              <a:ext uri="{FF2B5EF4-FFF2-40B4-BE49-F238E27FC236}">
                <a16:creationId xmlns:a16="http://schemas.microsoft.com/office/drawing/2014/main" id="{DD667634-CC1D-1A71-B25C-D04325BA59F8}"/>
              </a:ext>
            </a:extLst>
          </p:cNvPr>
          <p:cNvSpPr/>
          <p:nvPr/>
        </p:nvSpPr>
        <p:spPr>
          <a:xfrm>
            <a:off x="6458456" y="519045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汉仪新人文宋 75W" panose="00020600040101010101" pitchFamily="18" charset="-122"/>
              </a:rPr>
              <a:t>营销获客</a:t>
            </a:r>
          </a:p>
        </p:txBody>
      </p:sp>
      <p:sp>
        <p:nvSpPr>
          <p:cNvPr id="87" name="爱设计-26">
            <a:extLst>
              <a:ext uri="{FF2B5EF4-FFF2-40B4-BE49-F238E27FC236}">
                <a16:creationId xmlns:a16="http://schemas.microsoft.com/office/drawing/2014/main" id="{4AC8D185-F52F-ACCA-1A6D-D49761D4BB37}"/>
              </a:ext>
            </a:extLst>
          </p:cNvPr>
          <p:cNvSpPr/>
          <p:nvPr/>
        </p:nvSpPr>
        <p:spPr>
          <a:xfrm>
            <a:off x="7785857" y="5236620"/>
            <a:ext cx="3573413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汉仪新人文宋 75W" panose="00020600040101010101" pitchFamily="18" charset="-122"/>
              </a:rPr>
              <a:t>海报、文章、视频、音频、直播</a:t>
            </a:r>
          </a:p>
        </p:txBody>
      </p:sp>
      <p:sp>
        <p:nvSpPr>
          <p:cNvPr id="88" name="爱设计-27">
            <a:extLst>
              <a:ext uri="{FF2B5EF4-FFF2-40B4-BE49-F238E27FC236}">
                <a16:creationId xmlns:a16="http://schemas.microsoft.com/office/drawing/2014/main" id="{929D49E9-FA0C-DC3B-536B-4CBF89BF57B8}"/>
              </a:ext>
            </a:extLst>
          </p:cNvPr>
          <p:cNvSpPr txBox="1"/>
          <p:nvPr/>
        </p:nvSpPr>
        <p:spPr>
          <a:xfrm>
            <a:off x="2309928" y="3366919"/>
            <a:ext cx="2401107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AISHEJIPPT</a:t>
            </a: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DESIGN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9" name="爱设计-28">
            <a:extLst>
              <a:ext uri="{FF2B5EF4-FFF2-40B4-BE49-F238E27FC236}">
                <a16:creationId xmlns:a16="http://schemas.microsoft.com/office/drawing/2014/main" id="{9A43AE17-B408-A09C-7F95-56BFC6F5D987}"/>
              </a:ext>
            </a:extLst>
          </p:cNvPr>
          <p:cNvSpPr txBox="1"/>
          <p:nvPr/>
        </p:nvSpPr>
        <p:spPr>
          <a:xfrm>
            <a:off x="6383216" y="2405769"/>
            <a:ext cx="4597005" cy="8064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智能创作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内容管理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投放分发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数据监测的内容创意全链路平台。</a:t>
            </a:r>
          </a:p>
        </p:txBody>
      </p:sp>
      <p:sp>
        <p:nvSpPr>
          <p:cNvPr id="90" name="爱设计-29">
            <a:extLst>
              <a:ext uri="{FF2B5EF4-FFF2-40B4-BE49-F238E27FC236}">
                <a16:creationId xmlns:a16="http://schemas.microsoft.com/office/drawing/2014/main" id="{A1DB521D-A66C-3601-5B31-746ECEFD07F6}"/>
              </a:ext>
            </a:extLst>
          </p:cNvPr>
          <p:cNvSpPr txBox="1"/>
          <p:nvPr/>
        </p:nvSpPr>
        <p:spPr>
          <a:xfrm>
            <a:off x="6681658" y="3999926"/>
            <a:ext cx="4049669" cy="8064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“内容为王”的数字化时代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技术正在全面改变内容行业，企业面临多样化的内容创意问题，爱设计以内容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Content +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科技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Technology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为基础，提出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Contecht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创意云概念，以</a:t>
            </a:r>
          </a:p>
        </p:txBody>
      </p:sp>
      <p:sp>
        <p:nvSpPr>
          <p:cNvPr id="91" name="爱设计-30">
            <a:extLst>
              <a:ext uri="{FF2B5EF4-FFF2-40B4-BE49-F238E27FC236}">
                <a16:creationId xmlns:a16="http://schemas.microsoft.com/office/drawing/2014/main" id="{6860F51D-5657-51A8-6ED4-B3B9370ACF59}"/>
              </a:ext>
            </a:extLst>
          </p:cNvPr>
          <p:cNvSpPr txBox="1"/>
          <p:nvPr/>
        </p:nvSpPr>
        <p:spPr>
          <a:xfrm>
            <a:off x="6523751" y="5720088"/>
            <a:ext cx="4597005" cy="8064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科技的方式生产内容。整合内容创意供应链自研“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图像处理引撃”、“智能数据引”，形成多端应用和服务，提供企业级一站式内容创意全链路解决方案</a:t>
            </a:r>
          </a:p>
        </p:txBody>
      </p:sp>
      <p:cxnSp>
        <p:nvCxnSpPr>
          <p:cNvPr id="92" name="爱设计-31">
            <a:extLst>
              <a:ext uri="{FF2B5EF4-FFF2-40B4-BE49-F238E27FC236}">
                <a16:creationId xmlns:a16="http://schemas.microsoft.com/office/drawing/2014/main" id="{0C29A1E8-C9AD-E3D4-33DD-E16F6DCFDE99}"/>
              </a:ext>
            </a:extLst>
          </p:cNvPr>
          <p:cNvCxnSpPr/>
          <p:nvPr/>
        </p:nvCxnSpPr>
        <p:spPr>
          <a:xfrm>
            <a:off x="3158203" y="3067291"/>
            <a:ext cx="6782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爱设计-32">
            <a:extLst>
              <a:ext uri="{FF2B5EF4-FFF2-40B4-BE49-F238E27FC236}">
                <a16:creationId xmlns:a16="http://schemas.microsoft.com/office/drawing/2014/main" id="{B1F7E8FB-62FD-A930-0C61-DBC862063C3A}"/>
              </a:ext>
            </a:extLst>
          </p:cNvPr>
          <p:cNvCxnSpPr/>
          <p:nvPr/>
        </p:nvCxnSpPr>
        <p:spPr>
          <a:xfrm>
            <a:off x="3158203" y="4618298"/>
            <a:ext cx="6782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08938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7" name="爱设计-2">
            <a:extLst>
              <a:ext uri="{FF2B5EF4-FFF2-40B4-BE49-F238E27FC236}">
                <a16:creationId xmlns:a16="http://schemas.microsoft.com/office/drawing/2014/main" id="{328EE81D-EA1D-F46B-E684-F4810DA41D6F}"/>
              </a:ext>
            </a:extLst>
          </p:cNvPr>
          <p:cNvSpPr/>
          <p:nvPr/>
        </p:nvSpPr>
        <p:spPr>
          <a:xfrm>
            <a:off x="872877" y="1013377"/>
            <a:ext cx="5805386" cy="5727684"/>
          </a:xfrm>
          <a:prstGeom prst="donut">
            <a:avLst>
              <a:gd name="adj" fmla="val 27671"/>
            </a:avLst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8" name="爱设计-3">
            <a:extLst>
              <a:ext uri="{FF2B5EF4-FFF2-40B4-BE49-F238E27FC236}">
                <a16:creationId xmlns:a16="http://schemas.microsoft.com/office/drawing/2014/main" id="{AF93F6F3-ED15-E043-C978-CDF9ADFE719E}"/>
              </a:ext>
            </a:extLst>
          </p:cNvPr>
          <p:cNvSpPr/>
          <p:nvPr/>
        </p:nvSpPr>
        <p:spPr>
          <a:xfrm>
            <a:off x="5513739" y="1013377"/>
            <a:ext cx="5805384" cy="5727684"/>
          </a:xfrm>
          <a:prstGeom prst="donut">
            <a:avLst>
              <a:gd name="adj" fmla="val 27671"/>
            </a:avLst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6" name="爱设计-4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kumimoji="0" lang="en-GB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5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6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6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6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7">
            <a:extLst>
              <a:ext uri="{FF2B5EF4-FFF2-40B4-BE49-F238E27FC236}">
                <a16:creationId xmlns:a16="http://schemas.microsoft.com/office/drawing/2014/main" id="{8A09FEE0-2727-C092-98C7-4BCA52D6216C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7-1">
              <a:extLst>
                <a:ext uri="{FF2B5EF4-FFF2-40B4-BE49-F238E27FC236}">
                  <a16:creationId xmlns:a16="http://schemas.microsoft.com/office/drawing/2014/main" id="{D1826F67-67F1-8BE1-84F9-8336AA8BD188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7-2">
              <a:extLst>
                <a:ext uri="{FF2B5EF4-FFF2-40B4-BE49-F238E27FC236}">
                  <a16:creationId xmlns:a16="http://schemas.microsoft.com/office/drawing/2014/main" id="{B0E8E420-B2D4-24AB-E774-011326C5978A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58" name="爱设计-8">
            <a:extLst>
              <a:ext uri="{FF2B5EF4-FFF2-40B4-BE49-F238E27FC236}">
                <a16:creationId xmlns:a16="http://schemas.microsoft.com/office/drawing/2014/main" id="{3362C3E9-6B74-6D87-1C29-681798A3555B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9">
            <a:extLst>
              <a:ext uri="{FF2B5EF4-FFF2-40B4-BE49-F238E27FC236}">
                <a16:creationId xmlns:a16="http://schemas.microsoft.com/office/drawing/2014/main" id="{18C8F159-025D-537F-F3AC-EDC6CC49753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爱设计-10">
            <a:extLst>
              <a:ext uri="{FF2B5EF4-FFF2-40B4-BE49-F238E27FC236}">
                <a16:creationId xmlns:a16="http://schemas.microsoft.com/office/drawing/2014/main" id="{1230E5CC-7F5E-D504-2233-6821E743BE12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61" name="爱设计-10-1">
              <a:extLst>
                <a:ext uri="{FF2B5EF4-FFF2-40B4-BE49-F238E27FC236}">
                  <a16:creationId xmlns:a16="http://schemas.microsoft.com/office/drawing/2014/main" id="{847B4E59-3798-8640-53D5-C3E7B99FCBB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62" name="爱设计-10-2">
              <a:extLst>
                <a:ext uri="{FF2B5EF4-FFF2-40B4-BE49-F238E27FC236}">
                  <a16:creationId xmlns:a16="http://schemas.microsoft.com/office/drawing/2014/main" id="{230B22FD-4D1D-B48C-0A2E-19AE416E454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63" name="爱设计-10-3">
              <a:extLst>
                <a:ext uri="{FF2B5EF4-FFF2-40B4-BE49-F238E27FC236}">
                  <a16:creationId xmlns:a16="http://schemas.microsoft.com/office/drawing/2014/main" id="{B7682467-8F03-31CE-7B31-37093DE334FB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64" name="爱设计-10-4">
              <a:extLst>
                <a:ext uri="{FF2B5EF4-FFF2-40B4-BE49-F238E27FC236}">
                  <a16:creationId xmlns:a16="http://schemas.microsoft.com/office/drawing/2014/main" id="{11F642C0-630D-BBC0-571A-55A46FDC6765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65" name="爱设计-10-5">
              <a:extLst>
                <a:ext uri="{FF2B5EF4-FFF2-40B4-BE49-F238E27FC236}">
                  <a16:creationId xmlns:a16="http://schemas.microsoft.com/office/drawing/2014/main" id="{E1A2B3C3-BEB8-F44B-0291-B47F8676646F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66" name="爱设计-10-6">
              <a:extLst>
                <a:ext uri="{FF2B5EF4-FFF2-40B4-BE49-F238E27FC236}">
                  <a16:creationId xmlns:a16="http://schemas.microsoft.com/office/drawing/2014/main" id="{896A257E-CCAC-FA9F-53FA-A759A98FD4B6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67" name="爱设计-10-7">
              <a:extLst>
                <a:ext uri="{FF2B5EF4-FFF2-40B4-BE49-F238E27FC236}">
                  <a16:creationId xmlns:a16="http://schemas.microsoft.com/office/drawing/2014/main" id="{DB885084-9E5C-2AD7-86A8-086E994BD40E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sp>
        <p:nvSpPr>
          <p:cNvPr id="49" name="爱设计-11">
            <a:extLst>
              <a:ext uri="{FF2B5EF4-FFF2-40B4-BE49-F238E27FC236}">
                <a16:creationId xmlns:a16="http://schemas.microsoft.com/office/drawing/2014/main" id="{C430FCA3-2A63-6ED3-BF19-4DBB427E8CC1}"/>
              </a:ext>
            </a:extLst>
          </p:cNvPr>
          <p:cNvSpPr/>
          <p:nvPr/>
        </p:nvSpPr>
        <p:spPr>
          <a:xfrm>
            <a:off x="2734657" y="2834573"/>
            <a:ext cx="2081825" cy="208182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0" name="爱设计-12">
            <a:extLst>
              <a:ext uri="{FF2B5EF4-FFF2-40B4-BE49-F238E27FC236}">
                <a16:creationId xmlns:a16="http://schemas.microsoft.com/office/drawing/2014/main" id="{DF2FE343-E11D-CDCC-113B-69189BE43B53}"/>
              </a:ext>
            </a:extLst>
          </p:cNvPr>
          <p:cNvSpPr/>
          <p:nvPr/>
        </p:nvSpPr>
        <p:spPr>
          <a:xfrm>
            <a:off x="2829286" y="2929201"/>
            <a:ext cx="1892568" cy="1892565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1" name="爱设计-13">
            <a:extLst>
              <a:ext uri="{FF2B5EF4-FFF2-40B4-BE49-F238E27FC236}">
                <a16:creationId xmlns:a16="http://schemas.microsoft.com/office/drawing/2014/main" id="{06162FF5-FD18-6E01-433A-4CECE4028B62}"/>
              </a:ext>
            </a:extLst>
          </p:cNvPr>
          <p:cNvSpPr/>
          <p:nvPr/>
        </p:nvSpPr>
        <p:spPr>
          <a:xfrm>
            <a:off x="2933376" y="3033292"/>
            <a:ext cx="1684386" cy="16843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330200" dist="762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2" name="爱设计-14">
            <a:extLst>
              <a:ext uri="{FF2B5EF4-FFF2-40B4-BE49-F238E27FC236}">
                <a16:creationId xmlns:a16="http://schemas.microsoft.com/office/drawing/2014/main" id="{CA904D13-873A-952D-7F48-040E13F0BCF4}"/>
              </a:ext>
            </a:extLst>
          </p:cNvPr>
          <p:cNvSpPr txBox="1"/>
          <p:nvPr/>
        </p:nvSpPr>
        <p:spPr>
          <a:xfrm>
            <a:off x="3200740" y="3614927"/>
            <a:ext cx="1149658" cy="475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爱设计</a:t>
            </a:r>
          </a:p>
        </p:txBody>
      </p:sp>
      <p:sp>
        <p:nvSpPr>
          <p:cNvPr id="53" name="爱设计-15">
            <a:extLst>
              <a:ext uri="{FF2B5EF4-FFF2-40B4-BE49-F238E27FC236}">
                <a16:creationId xmlns:a16="http://schemas.microsoft.com/office/drawing/2014/main" id="{7876E89E-8F2C-9062-C161-D12D180A758F}"/>
              </a:ext>
            </a:extLst>
          </p:cNvPr>
          <p:cNvSpPr/>
          <p:nvPr/>
        </p:nvSpPr>
        <p:spPr>
          <a:xfrm>
            <a:off x="7375519" y="2834573"/>
            <a:ext cx="2081825" cy="208182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4" name="爱设计-16">
            <a:extLst>
              <a:ext uri="{FF2B5EF4-FFF2-40B4-BE49-F238E27FC236}">
                <a16:creationId xmlns:a16="http://schemas.microsoft.com/office/drawing/2014/main" id="{848BF965-FC95-FB64-E70D-731FBB0691F4}"/>
              </a:ext>
            </a:extLst>
          </p:cNvPr>
          <p:cNvSpPr/>
          <p:nvPr/>
        </p:nvSpPr>
        <p:spPr>
          <a:xfrm>
            <a:off x="7470148" y="2929201"/>
            <a:ext cx="1892568" cy="1892565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5" name="爱设计-17">
            <a:extLst>
              <a:ext uri="{FF2B5EF4-FFF2-40B4-BE49-F238E27FC236}">
                <a16:creationId xmlns:a16="http://schemas.microsoft.com/office/drawing/2014/main" id="{C2749404-13F7-C247-151C-93CF919CCBD4}"/>
              </a:ext>
            </a:extLst>
          </p:cNvPr>
          <p:cNvSpPr/>
          <p:nvPr/>
        </p:nvSpPr>
        <p:spPr>
          <a:xfrm>
            <a:off x="7574238" y="3033292"/>
            <a:ext cx="1684386" cy="1684384"/>
          </a:xfrm>
          <a:prstGeom prst="ellipse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330200" dist="76200" dir="5400000" sx="90000" sy="90000" algn="t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爱设计-18">
            <a:extLst>
              <a:ext uri="{FF2B5EF4-FFF2-40B4-BE49-F238E27FC236}">
                <a16:creationId xmlns:a16="http://schemas.microsoft.com/office/drawing/2014/main" id="{8DC93A28-8565-DE93-9059-1337F5319F31}"/>
              </a:ext>
            </a:extLst>
          </p:cNvPr>
          <p:cNvSpPr txBox="1"/>
          <p:nvPr/>
        </p:nvSpPr>
        <p:spPr>
          <a:xfrm>
            <a:off x="7841602" y="3614927"/>
            <a:ext cx="1149658" cy="475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爱设计</a:t>
            </a:r>
          </a:p>
        </p:txBody>
      </p:sp>
      <p:sp>
        <p:nvSpPr>
          <p:cNvPr id="57" name="爱设计-19">
            <a:extLst>
              <a:ext uri="{FF2B5EF4-FFF2-40B4-BE49-F238E27FC236}">
                <a16:creationId xmlns:a16="http://schemas.microsoft.com/office/drawing/2014/main" id="{175BC1CD-609A-F49A-09C7-B75B92992B01}"/>
              </a:ext>
            </a:extLst>
          </p:cNvPr>
          <p:cNvSpPr txBox="1"/>
          <p:nvPr/>
        </p:nvSpPr>
        <p:spPr>
          <a:xfrm>
            <a:off x="2044687" y="1621816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94" name="爱设计-20">
            <a:extLst>
              <a:ext uri="{FF2B5EF4-FFF2-40B4-BE49-F238E27FC236}">
                <a16:creationId xmlns:a16="http://schemas.microsoft.com/office/drawing/2014/main" id="{04F8A007-9CC6-D834-C02A-3E502443336C}"/>
              </a:ext>
            </a:extLst>
          </p:cNvPr>
          <p:cNvSpPr txBox="1"/>
          <p:nvPr/>
        </p:nvSpPr>
        <p:spPr>
          <a:xfrm>
            <a:off x="2044687" y="1855581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95" name="爱设计-21">
            <a:extLst>
              <a:ext uri="{FF2B5EF4-FFF2-40B4-BE49-F238E27FC236}">
                <a16:creationId xmlns:a16="http://schemas.microsoft.com/office/drawing/2014/main" id="{9A099497-4202-F222-A396-E23266358A61}"/>
              </a:ext>
            </a:extLst>
          </p:cNvPr>
          <p:cNvSpPr txBox="1"/>
          <p:nvPr/>
        </p:nvSpPr>
        <p:spPr>
          <a:xfrm>
            <a:off x="1994307" y="1998887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96" name="爱设计-22">
            <a:extLst>
              <a:ext uri="{FF2B5EF4-FFF2-40B4-BE49-F238E27FC236}">
                <a16:creationId xmlns:a16="http://schemas.microsoft.com/office/drawing/2014/main" id="{603E693E-313C-AC53-D3E1-1CA52B85EAE7}"/>
              </a:ext>
            </a:extLst>
          </p:cNvPr>
          <p:cNvSpPr txBox="1"/>
          <p:nvPr/>
        </p:nvSpPr>
        <p:spPr>
          <a:xfrm>
            <a:off x="4389874" y="1621816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97" name="爱设计-23">
            <a:extLst>
              <a:ext uri="{FF2B5EF4-FFF2-40B4-BE49-F238E27FC236}">
                <a16:creationId xmlns:a16="http://schemas.microsoft.com/office/drawing/2014/main" id="{9F81B917-03CE-5D47-2A8D-863346369FE9}"/>
              </a:ext>
            </a:extLst>
          </p:cNvPr>
          <p:cNvSpPr txBox="1"/>
          <p:nvPr/>
        </p:nvSpPr>
        <p:spPr>
          <a:xfrm>
            <a:off x="4389874" y="1855581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98" name="爱设计-24">
            <a:extLst>
              <a:ext uri="{FF2B5EF4-FFF2-40B4-BE49-F238E27FC236}">
                <a16:creationId xmlns:a16="http://schemas.microsoft.com/office/drawing/2014/main" id="{AAE7E011-0462-2E5E-5FFF-5464005632D9}"/>
              </a:ext>
            </a:extLst>
          </p:cNvPr>
          <p:cNvSpPr txBox="1"/>
          <p:nvPr/>
        </p:nvSpPr>
        <p:spPr>
          <a:xfrm>
            <a:off x="4339494" y="1998887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99" name="爱设计-25">
            <a:extLst>
              <a:ext uri="{FF2B5EF4-FFF2-40B4-BE49-F238E27FC236}">
                <a16:creationId xmlns:a16="http://schemas.microsoft.com/office/drawing/2014/main" id="{C1B328BD-FC0F-0139-5837-C6C39825C7F3}"/>
              </a:ext>
            </a:extLst>
          </p:cNvPr>
          <p:cNvSpPr txBox="1"/>
          <p:nvPr/>
        </p:nvSpPr>
        <p:spPr>
          <a:xfrm>
            <a:off x="2044687" y="5310400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00" name="爱设计-26">
            <a:extLst>
              <a:ext uri="{FF2B5EF4-FFF2-40B4-BE49-F238E27FC236}">
                <a16:creationId xmlns:a16="http://schemas.microsoft.com/office/drawing/2014/main" id="{8A69A8AA-5F90-5EE7-82FC-C1EBBB50DFFB}"/>
              </a:ext>
            </a:extLst>
          </p:cNvPr>
          <p:cNvSpPr txBox="1"/>
          <p:nvPr/>
        </p:nvSpPr>
        <p:spPr>
          <a:xfrm>
            <a:off x="2044687" y="5544165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01" name="爱设计-27">
            <a:extLst>
              <a:ext uri="{FF2B5EF4-FFF2-40B4-BE49-F238E27FC236}">
                <a16:creationId xmlns:a16="http://schemas.microsoft.com/office/drawing/2014/main" id="{2E6995B5-4A33-4D71-E56B-CE333BF11356}"/>
              </a:ext>
            </a:extLst>
          </p:cNvPr>
          <p:cNvSpPr txBox="1"/>
          <p:nvPr/>
        </p:nvSpPr>
        <p:spPr>
          <a:xfrm>
            <a:off x="1994307" y="5687471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02" name="爱设计-28">
            <a:extLst>
              <a:ext uri="{FF2B5EF4-FFF2-40B4-BE49-F238E27FC236}">
                <a16:creationId xmlns:a16="http://schemas.microsoft.com/office/drawing/2014/main" id="{87D4C0A6-691A-8A07-D36A-02A686D86C7B}"/>
              </a:ext>
            </a:extLst>
          </p:cNvPr>
          <p:cNvSpPr txBox="1"/>
          <p:nvPr/>
        </p:nvSpPr>
        <p:spPr>
          <a:xfrm>
            <a:off x="4389874" y="5310400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03" name="爱设计-29">
            <a:extLst>
              <a:ext uri="{FF2B5EF4-FFF2-40B4-BE49-F238E27FC236}">
                <a16:creationId xmlns:a16="http://schemas.microsoft.com/office/drawing/2014/main" id="{C6DCBEC8-0FE7-E19F-6C96-4D04F7B10E5B}"/>
              </a:ext>
            </a:extLst>
          </p:cNvPr>
          <p:cNvSpPr txBox="1"/>
          <p:nvPr/>
        </p:nvSpPr>
        <p:spPr>
          <a:xfrm>
            <a:off x="4389874" y="5544165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04" name="爱设计-30">
            <a:extLst>
              <a:ext uri="{FF2B5EF4-FFF2-40B4-BE49-F238E27FC236}">
                <a16:creationId xmlns:a16="http://schemas.microsoft.com/office/drawing/2014/main" id="{472BC501-AF94-7834-58E0-E31C4C5787B2}"/>
              </a:ext>
            </a:extLst>
          </p:cNvPr>
          <p:cNvSpPr txBox="1"/>
          <p:nvPr/>
        </p:nvSpPr>
        <p:spPr>
          <a:xfrm>
            <a:off x="4339494" y="5687471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05" name="爱设计-31">
            <a:extLst>
              <a:ext uri="{FF2B5EF4-FFF2-40B4-BE49-F238E27FC236}">
                <a16:creationId xmlns:a16="http://schemas.microsoft.com/office/drawing/2014/main" id="{198F87B9-859A-DE27-D416-D10E57ABB77F}"/>
              </a:ext>
            </a:extLst>
          </p:cNvPr>
          <p:cNvSpPr txBox="1"/>
          <p:nvPr/>
        </p:nvSpPr>
        <p:spPr>
          <a:xfrm>
            <a:off x="964766" y="3447053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06" name="爱设计-32">
            <a:extLst>
              <a:ext uri="{FF2B5EF4-FFF2-40B4-BE49-F238E27FC236}">
                <a16:creationId xmlns:a16="http://schemas.microsoft.com/office/drawing/2014/main" id="{0866A048-4181-023F-2157-52BD9489BA5E}"/>
              </a:ext>
            </a:extLst>
          </p:cNvPr>
          <p:cNvSpPr txBox="1"/>
          <p:nvPr/>
        </p:nvSpPr>
        <p:spPr>
          <a:xfrm>
            <a:off x="964766" y="3680818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07" name="爱设计-33">
            <a:extLst>
              <a:ext uri="{FF2B5EF4-FFF2-40B4-BE49-F238E27FC236}">
                <a16:creationId xmlns:a16="http://schemas.microsoft.com/office/drawing/2014/main" id="{C588A3B6-DB7E-5E69-7707-B14333B64178}"/>
              </a:ext>
            </a:extLst>
          </p:cNvPr>
          <p:cNvSpPr txBox="1"/>
          <p:nvPr/>
        </p:nvSpPr>
        <p:spPr>
          <a:xfrm>
            <a:off x="914386" y="3824124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08" name="爱设计-34">
            <a:extLst>
              <a:ext uri="{FF2B5EF4-FFF2-40B4-BE49-F238E27FC236}">
                <a16:creationId xmlns:a16="http://schemas.microsoft.com/office/drawing/2014/main" id="{D25A69C3-DD27-AD1A-C1F6-F0F5EA1EC1BF}"/>
              </a:ext>
            </a:extLst>
          </p:cNvPr>
          <p:cNvSpPr txBox="1"/>
          <p:nvPr/>
        </p:nvSpPr>
        <p:spPr>
          <a:xfrm>
            <a:off x="5519123" y="3447053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09" name="爱设计-35">
            <a:extLst>
              <a:ext uri="{FF2B5EF4-FFF2-40B4-BE49-F238E27FC236}">
                <a16:creationId xmlns:a16="http://schemas.microsoft.com/office/drawing/2014/main" id="{E82B7D40-7E3D-B96D-1A18-4EB879DBE807}"/>
              </a:ext>
            </a:extLst>
          </p:cNvPr>
          <p:cNvSpPr txBox="1"/>
          <p:nvPr/>
        </p:nvSpPr>
        <p:spPr>
          <a:xfrm>
            <a:off x="5519123" y="3680818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10" name="爱设计-36">
            <a:extLst>
              <a:ext uri="{FF2B5EF4-FFF2-40B4-BE49-F238E27FC236}">
                <a16:creationId xmlns:a16="http://schemas.microsoft.com/office/drawing/2014/main" id="{765DFE19-0230-2A9A-6A2B-23B1C37A0623}"/>
              </a:ext>
            </a:extLst>
          </p:cNvPr>
          <p:cNvSpPr txBox="1"/>
          <p:nvPr/>
        </p:nvSpPr>
        <p:spPr>
          <a:xfrm>
            <a:off x="5468743" y="3824124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11" name="爱设计-37">
            <a:extLst>
              <a:ext uri="{FF2B5EF4-FFF2-40B4-BE49-F238E27FC236}">
                <a16:creationId xmlns:a16="http://schemas.microsoft.com/office/drawing/2014/main" id="{972219A7-C5B5-289A-DECC-5CE7102E2895}"/>
              </a:ext>
            </a:extLst>
          </p:cNvPr>
          <p:cNvSpPr txBox="1"/>
          <p:nvPr/>
        </p:nvSpPr>
        <p:spPr>
          <a:xfrm>
            <a:off x="10152165" y="3447053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12" name="爱设计-38">
            <a:extLst>
              <a:ext uri="{FF2B5EF4-FFF2-40B4-BE49-F238E27FC236}">
                <a16:creationId xmlns:a16="http://schemas.microsoft.com/office/drawing/2014/main" id="{B20A0D58-4362-1F7D-853C-5F15E7CADBED}"/>
              </a:ext>
            </a:extLst>
          </p:cNvPr>
          <p:cNvSpPr txBox="1"/>
          <p:nvPr/>
        </p:nvSpPr>
        <p:spPr>
          <a:xfrm>
            <a:off x="10152165" y="3680818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13" name="爱设计-39">
            <a:extLst>
              <a:ext uri="{FF2B5EF4-FFF2-40B4-BE49-F238E27FC236}">
                <a16:creationId xmlns:a16="http://schemas.microsoft.com/office/drawing/2014/main" id="{70253C53-D15F-0743-163D-224088AF959A}"/>
              </a:ext>
            </a:extLst>
          </p:cNvPr>
          <p:cNvSpPr txBox="1"/>
          <p:nvPr/>
        </p:nvSpPr>
        <p:spPr>
          <a:xfrm>
            <a:off x="10101785" y="3824124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14" name="爱设计-40">
            <a:extLst>
              <a:ext uri="{FF2B5EF4-FFF2-40B4-BE49-F238E27FC236}">
                <a16:creationId xmlns:a16="http://schemas.microsoft.com/office/drawing/2014/main" id="{A6142270-B2AB-46B9-1324-3C054F1EA032}"/>
              </a:ext>
            </a:extLst>
          </p:cNvPr>
          <p:cNvSpPr txBox="1"/>
          <p:nvPr/>
        </p:nvSpPr>
        <p:spPr>
          <a:xfrm>
            <a:off x="6685549" y="1621816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15" name="爱设计-41">
            <a:extLst>
              <a:ext uri="{FF2B5EF4-FFF2-40B4-BE49-F238E27FC236}">
                <a16:creationId xmlns:a16="http://schemas.microsoft.com/office/drawing/2014/main" id="{65C87B64-E77E-870D-31BE-C34784259F7F}"/>
              </a:ext>
            </a:extLst>
          </p:cNvPr>
          <p:cNvSpPr txBox="1"/>
          <p:nvPr/>
        </p:nvSpPr>
        <p:spPr>
          <a:xfrm>
            <a:off x="6685549" y="1855581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16" name="爱设计-42">
            <a:extLst>
              <a:ext uri="{FF2B5EF4-FFF2-40B4-BE49-F238E27FC236}">
                <a16:creationId xmlns:a16="http://schemas.microsoft.com/office/drawing/2014/main" id="{7E37B78C-8015-C03F-A7FC-85458E0D3BA3}"/>
              </a:ext>
            </a:extLst>
          </p:cNvPr>
          <p:cNvSpPr txBox="1"/>
          <p:nvPr/>
        </p:nvSpPr>
        <p:spPr>
          <a:xfrm>
            <a:off x="6635169" y="1998887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17" name="爱设计-43">
            <a:extLst>
              <a:ext uri="{FF2B5EF4-FFF2-40B4-BE49-F238E27FC236}">
                <a16:creationId xmlns:a16="http://schemas.microsoft.com/office/drawing/2014/main" id="{28C6CDBE-885A-BEAE-CC32-10F58D45A5A0}"/>
              </a:ext>
            </a:extLst>
          </p:cNvPr>
          <p:cNvSpPr txBox="1"/>
          <p:nvPr/>
        </p:nvSpPr>
        <p:spPr>
          <a:xfrm>
            <a:off x="9030736" y="1621816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18" name="爱设计-44">
            <a:extLst>
              <a:ext uri="{FF2B5EF4-FFF2-40B4-BE49-F238E27FC236}">
                <a16:creationId xmlns:a16="http://schemas.microsoft.com/office/drawing/2014/main" id="{5ECA0ADF-9377-09D9-BE73-F5B0E91AB660}"/>
              </a:ext>
            </a:extLst>
          </p:cNvPr>
          <p:cNvSpPr txBox="1"/>
          <p:nvPr/>
        </p:nvSpPr>
        <p:spPr>
          <a:xfrm>
            <a:off x="9030736" y="1855581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19" name="爱设计-45">
            <a:extLst>
              <a:ext uri="{FF2B5EF4-FFF2-40B4-BE49-F238E27FC236}">
                <a16:creationId xmlns:a16="http://schemas.microsoft.com/office/drawing/2014/main" id="{2E18B4F1-ED14-4B8A-D362-9919EF239A44}"/>
              </a:ext>
            </a:extLst>
          </p:cNvPr>
          <p:cNvSpPr txBox="1"/>
          <p:nvPr/>
        </p:nvSpPr>
        <p:spPr>
          <a:xfrm>
            <a:off x="8980356" y="1998887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20" name="爱设计-46">
            <a:extLst>
              <a:ext uri="{FF2B5EF4-FFF2-40B4-BE49-F238E27FC236}">
                <a16:creationId xmlns:a16="http://schemas.microsoft.com/office/drawing/2014/main" id="{08FCF547-99BA-7A4A-6C89-8D93E7FC4688}"/>
              </a:ext>
            </a:extLst>
          </p:cNvPr>
          <p:cNvSpPr txBox="1"/>
          <p:nvPr/>
        </p:nvSpPr>
        <p:spPr>
          <a:xfrm>
            <a:off x="6685549" y="5310400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21" name="爱设计-47">
            <a:extLst>
              <a:ext uri="{FF2B5EF4-FFF2-40B4-BE49-F238E27FC236}">
                <a16:creationId xmlns:a16="http://schemas.microsoft.com/office/drawing/2014/main" id="{BEA091FC-018C-8953-5277-EC2501A100CF}"/>
              </a:ext>
            </a:extLst>
          </p:cNvPr>
          <p:cNvSpPr txBox="1"/>
          <p:nvPr/>
        </p:nvSpPr>
        <p:spPr>
          <a:xfrm>
            <a:off x="6685549" y="5544165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22" name="爱设计-48">
            <a:extLst>
              <a:ext uri="{FF2B5EF4-FFF2-40B4-BE49-F238E27FC236}">
                <a16:creationId xmlns:a16="http://schemas.microsoft.com/office/drawing/2014/main" id="{26ACE951-C562-F92E-A7EA-862EB54B0830}"/>
              </a:ext>
            </a:extLst>
          </p:cNvPr>
          <p:cNvSpPr txBox="1"/>
          <p:nvPr/>
        </p:nvSpPr>
        <p:spPr>
          <a:xfrm>
            <a:off x="6635169" y="5687471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23" name="爱设计-49">
            <a:extLst>
              <a:ext uri="{FF2B5EF4-FFF2-40B4-BE49-F238E27FC236}">
                <a16:creationId xmlns:a16="http://schemas.microsoft.com/office/drawing/2014/main" id="{60D4BEC1-5F1F-4D50-4352-B5823F79BE31}"/>
              </a:ext>
            </a:extLst>
          </p:cNvPr>
          <p:cNvSpPr txBox="1"/>
          <p:nvPr/>
        </p:nvSpPr>
        <p:spPr>
          <a:xfrm>
            <a:off x="9030736" y="5310400"/>
            <a:ext cx="1116578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爱设计</a:t>
            </a:r>
          </a:p>
        </p:txBody>
      </p:sp>
      <p:sp>
        <p:nvSpPr>
          <p:cNvPr id="124" name="爱设计-50">
            <a:extLst>
              <a:ext uri="{FF2B5EF4-FFF2-40B4-BE49-F238E27FC236}">
                <a16:creationId xmlns:a16="http://schemas.microsoft.com/office/drawing/2014/main" id="{56DBDB17-B519-8EDA-10FA-5E42B9507E98}"/>
              </a:ext>
            </a:extLst>
          </p:cNvPr>
          <p:cNvSpPr txBox="1"/>
          <p:nvPr/>
        </p:nvSpPr>
        <p:spPr>
          <a:xfrm>
            <a:off x="9030736" y="5544165"/>
            <a:ext cx="1116578" cy="7831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alpha val="30000"/>
                  </a:schemeClr>
                </a:solidFill>
                <a:effectLst/>
                <a:uLnTx/>
                <a:uFillTx/>
                <a:latin typeface="OPPOSans R"/>
                <a:ea typeface="微软雅黑"/>
                <a:cs typeface="+mn-cs"/>
              </a:rPr>
              <a:t>Intelligent flow of content</a:t>
            </a:r>
          </a:p>
        </p:txBody>
      </p:sp>
      <p:sp>
        <p:nvSpPr>
          <p:cNvPr id="125" name="爱设计-51">
            <a:extLst>
              <a:ext uri="{FF2B5EF4-FFF2-40B4-BE49-F238E27FC236}">
                <a16:creationId xmlns:a16="http://schemas.microsoft.com/office/drawing/2014/main" id="{7E8EEC71-0103-2363-3503-42A5117993F4}"/>
              </a:ext>
            </a:extLst>
          </p:cNvPr>
          <p:cNvSpPr txBox="1"/>
          <p:nvPr/>
        </p:nvSpPr>
        <p:spPr>
          <a:xfrm>
            <a:off x="8980356" y="5687471"/>
            <a:ext cx="1217338" cy="6236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057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爱设计-1">
            <a:extLst>
              <a:ext uri="{FF2B5EF4-FFF2-40B4-BE49-F238E27FC236}">
                <a16:creationId xmlns:a16="http://schemas.microsoft.com/office/drawing/2014/main" id="{3BB9B81A-ABFF-CCD8-1EFD-F589824E49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532072E4-FED4-9623-1645-6A2879AE22C8}"/>
              </a:ext>
            </a:extLst>
          </p:cNvPr>
          <p:cNvSpPr/>
          <p:nvPr/>
        </p:nvSpPr>
        <p:spPr>
          <a:xfrm>
            <a:off x="0" y="-1"/>
            <a:ext cx="12192000" cy="3991429"/>
          </a:xfrm>
          <a:prstGeom prst="rect">
            <a:avLst/>
          </a:prstGeom>
          <a:gradFill>
            <a:gsLst>
              <a:gs pos="25000">
                <a:schemeClr val="accent1"/>
              </a:gs>
              <a:gs pos="100000">
                <a:schemeClr val="bg1"/>
              </a:gs>
            </a:gsLst>
            <a:lin ang="27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C6884FE0-B03A-38B5-6B10-A40456F40AF8}"/>
              </a:ext>
            </a:extLst>
          </p:cNvPr>
          <p:cNvSpPr txBox="1"/>
          <p:nvPr/>
        </p:nvSpPr>
        <p:spPr>
          <a:xfrm>
            <a:off x="4589017" y="345470"/>
            <a:ext cx="30139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+mj-ea"/>
                <a:ea typeface="+mj-ea"/>
              </a:rPr>
              <a:t>目 录</a:t>
            </a: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51AF5397-7F51-5F9F-9F64-6923B63861D7}"/>
              </a:ext>
            </a:extLst>
          </p:cNvPr>
          <p:cNvSpPr txBox="1"/>
          <p:nvPr/>
        </p:nvSpPr>
        <p:spPr>
          <a:xfrm>
            <a:off x="2992400" y="1891450"/>
            <a:ext cx="620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ln w="317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CONTENTS</a:t>
            </a:r>
            <a:endParaRPr lang="zh-CN" altLang="en-US" sz="4000" b="1" dirty="0">
              <a:ln w="317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D05A8EBA-E549-5E1B-2D5F-3908EBA78952}"/>
              </a:ext>
            </a:extLst>
          </p:cNvPr>
          <p:cNvSpPr/>
          <p:nvPr/>
        </p:nvSpPr>
        <p:spPr>
          <a:xfrm>
            <a:off x="9235849" y="3024869"/>
            <a:ext cx="2276021" cy="3143250"/>
          </a:xfrm>
          <a:prstGeom prst="roundRect">
            <a:avLst>
              <a:gd name="adj" fmla="val 914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E5CC70CE-E696-C721-412B-D650E6934B05}"/>
              </a:ext>
            </a:extLst>
          </p:cNvPr>
          <p:cNvSpPr txBox="1"/>
          <p:nvPr/>
        </p:nvSpPr>
        <p:spPr>
          <a:xfrm>
            <a:off x="9589861" y="3991428"/>
            <a:ext cx="156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明年工作计划</a:t>
            </a:r>
            <a:endParaRPr lang="en-US" altLang="zh-CN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0" name="爱设计-7">
            <a:extLst>
              <a:ext uri="{FF2B5EF4-FFF2-40B4-BE49-F238E27FC236}">
                <a16:creationId xmlns:a16="http://schemas.microsoft.com/office/drawing/2014/main" id="{7F09D0CE-7976-3642-387B-3A6265E92C0C}"/>
              </a:ext>
            </a:extLst>
          </p:cNvPr>
          <p:cNvSpPr>
            <a:spLocks/>
          </p:cNvSpPr>
          <p:nvPr/>
        </p:nvSpPr>
        <p:spPr>
          <a:xfrm>
            <a:off x="9906399" y="4699703"/>
            <a:ext cx="934921" cy="1090741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DC169D35-F4FF-435E-99C3-1FE6E1CB5CE2}"/>
              </a:ext>
            </a:extLst>
          </p:cNvPr>
          <p:cNvSpPr/>
          <p:nvPr/>
        </p:nvSpPr>
        <p:spPr>
          <a:xfrm>
            <a:off x="3521252" y="3024869"/>
            <a:ext cx="2276021" cy="3143250"/>
          </a:xfrm>
          <a:prstGeom prst="roundRect">
            <a:avLst>
              <a:gd name="adj" fmla="val 914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" name="爱设计-9">
            <a:extLst>
              <a:ext uri="{FF2B5EF4-FFF2-40B4-BE49-F238E27FC236}">
                <a16:creationId xmlns:a16="http://schemas.microsoft.com/office/drawing/2014/main" id="{908C48F1-D586-F677-9959-8EA1681266E2}"/>
              </a:ext>
            </a:extLst>
          </p:cNvPr>
          <p:cNvSpPr txBox="1"/>
          <p:nvPr/>
        </p:nvSpPr>
        <p:spPr>
          <a:xfrm>
            <a:off x="3854588" y="3991428"/>
            <a:ext cx="1609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  <a:endParaRPr lang="en-US" altLang="zh-CN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2" name="爱设计-10">
            <a:extLst>
              <a:ext uri="{FF2B5EF4-FFF2-40B4-BE49-F238E27FC236}">
                <a16:creationId xmlns:a16="http://schemas.microsoft.com/office/drawing/2014/main" id="{CB9EEA99-E5B2-1E7C-F303-A73524C1C6A7}"/>
              </a:ext>
            </a:extLst>
          </p:cNvPr>
          <p:cNvSpPr>
            <a:spLocks/>
          </p:cNvSpPr>
          <p:nvPr/>
        </p:nvSpPr>
        <p:spPr>
          <a:xfrm>
            <a:off x="4113861" y="4705172"/>
            <a:ext cx="1090800" cy="109080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A72FE2AF-0731-482D-24B2-D7CAE7A198F9}"/>
              </a:ext>
            </a:extLst>
          </p:cNvPr>
          <p:cNvSpPr/>
          <p:nvPr/>
        </p:nvSpPr>
        <p:spPr>
          <a:xfrm>
            <a:off x="663954" y="3024869"/>
            <a:ext cx="2276021" cy="3143250"/>
          </a:xfrm>
          <a:prstGeom prst="roundRect">
            <a:avLst>
              <a:gd name="adj" fmla="val 914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4BDAAD44-0434-D67C-4FB7-BE3EBB7E9E8A}"/>
              </a:ext>
            </a:extLst>
          </p:cNvPr>
          <p:cNvSpPr/>
          <p:nvPr/>
        </p:nvSpPr>
        <p:spPr>
          <a:xfrm>
            <a:off x="1495964" y="3251170"/>
            <a:ext cx="612000" cy="61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4" name="爱设计-13">
            <a:extLst>
              <a:ext uri="{FF2B5EF4-FFF2-40B4-BE49-F238E27FC236}">
                <a16:creationId xmlns:a16="http://schemas.microsoft.com/office/drawing/2014/main" id="{183C69D0-4246-0CC7-CC28-8A3FB1C11857}"/>
              </a:ext>
            </a:extLst>
          </p:cNvPr>
          <p:cNvSpPr txBox="1"/>
          <p:nvPr/>
        </p:nvSpPr>
        <p:spPr>
          <a:xfrm>
            <a:off x="1017966" y="3991428"/>
            <a:ext cx="156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工作概述</a:t>
            </a:r>
            <a:endParaRPr lang="en-US" altLang="zh-CN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5" name="爱设计-14">
            <a:extLst>
              <a:ext uri="{FF2B5EF4-FFF2-40B4-BE49-F238E27FC236}">
                <a16:creationId xmlns:a16="http://schemas.microsoft.com/office/drawing/2014/main" id="{E6698DCA-CB8C-3F46-E018-DD5CFDC3A061}"/>
              </a:ext>
            </a:extLst>
          </p:cNvPr>
          <p:cNvSpPr>
            <a:spLocks/>
          </p:cNvSpPr>
          <p:nvPr/>
        </p:nvSpPr>
        <p:spPr>
          <a:xfrm flipH="1" flipV="1">
            <a:off x="1256564" y="4702789"/>
            <a:ext cx="1090800" cy="1087655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" name="爱设计-15">
            <a:extLst>
              <a:ext uri="{FF2B5EF4-FFF2-40B4-BE49-F238E27FC236}">
                <a16:creationId xmlns:a16="http://schemas.microsoft.com/office/drawing/2014/main" id="{EAF52D1D-5114-99B9-ECB5-AE93CCB87BEB}"/>
              </a:ext>
            </a:extLst>
          </p:cNvPr>
          <p:cNvSpPr/>
          <p:nvPr/>
        </p:nvSpPr>
        <p:spPr>
          <a:xfrm>
            <a:off x="4353262" y="3251170"/>
            <a:ext cx="612000" cy="61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8" name="爱设计-16">
            <a:extLst>
              <a:ext uri="{FF2B5EF4-FFF2-40B4-BE49-F238E27FC236}">
                <a16:creationId xmlns:a16="http://schemas.microsoft.com/office/drawing/2014/main" id="{85C7B836-2FB3-8EAA-19ED-27E8F22FDF02}"/>
              </a:ext>
            </a:extLst>
          </p:cNvPr>
          <p:cNvSpPr txBox="1"/>
          <p:nvPr/>
        </p:nvSpPr>
        <p:spPr>
          <a:xfrm>
            <a:off x="4432277" y="3387893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爱设计-17">
            <a:extLst>
              <a:ext uri="{FF2B5EF4-FFF2-40B4-BE49-F238E27FC236}">
                <a16:creationId xmlns:a16="http://schemas.microsoft.com/office/drawing/2014/main" id="{B53EB47D-4FC1-6503-DE59-A14FA72A5E10}"/>
              </a:ext>
            </a:extLst>
          </p:cNvPr>
          <p:cNvSpPr/>
          <p:nvPr/>
        </p:nvSpPr>
        <p:spPr>
          <a:xfrm>
            <a:off x="6378550" y="3024869"/>
            <a:ext cx="2276021" cy="3143250"/>
          </a:xfrm>
          <a:prstGeom prst="roundRect">
            <a:avLst>
              <a:gd name="adj" fmla="val 914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0" name="爱设计-18">
            <a:extLst>
              <a:ext uri="{FF2B5EF4-FFF2-40B4-BE49-F238E27FC236}">
                <a16:creationId xmlns:a16="http://schemas.microsoft.com/office/drawing/2014/main" id="{AE20E0BC-6EA3-2A2D-6B54-B975ECFD3625}"/>
              </a:ext>
            </a:extLst>
          </p:cNvPr>
          <p:cNvSpPr txBox="1"/>
          <p:nvPr/>
        </p:nvSpPr>
        <p:spPr>
          <a:xfrm>
            <a:off x="6846371" y="3991428"/>
            <a:ext cx="1340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不足与改进</a:t>
            </a:r>
            <a:endParaRPr lang="en-US" altLang="zh-CN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爱设计-19">
            <a:extLst>
              <a:ext uri="{FF2B5EF4-FFF2-40B4-BE49-F238E27FC236}">
                <a16:creationId xmlns:a16="http://schemas.microsoft.com/office/drawing/2014/main" id="{C7FBAE98-0959-C5A8-E84A-E141AABB6294}"/>
              </a:ext>
            </a:extLst>
          </p:cNvPr>
          <p:cNvSpPr>
            <a:spLocks/>
          </p:cNvSpPr>
          <p:nvPr/>
        </p:nvSpPr>
        <p:spPr>
          <a:xfrm>
            <a:off x="6972222" y="4715143"/>
            <a:ext cx="1088676" cy="1090429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2" name="爱设计-20">
            <a:extLst>
              <a:ext uri="{FF2B5EF4-FFF2-40B4-BE49-F238E27FC236}">
                <a16:creationId xmlns:a16="http://schemas.microsoft.com/office/drawing/2014/main" id="{6B56A5C6-D443-0DEC-E78A-40A77F2ED02A}"/>
              </a:ext>
            </a:extLst>
          </p:cNvPr>
          <p:cNvGrpSpPr/>
          <p:nvPr/>
        </p:nvGrpSpPr>
        <p:grpSpPr>
          <a:xfrm>
            <a:off x="7210560" y="3251170"/>
            <a:ext cx="612000" cy="612000"/>
            <a:chOff x="7210560" y="3251170"/>
            <a:chExt cx="612000" cy="612000"/>
          </a:xfrm>
        </p:grpSpPr>
        <p:sp>
          <p:nvSpPr>
            <p:cNvPr id="23" name="爱设计-20-1">
              <a:extLst>
                <a:ext uri="{FF2B5EF4-FFF2-40B4-BE49-F238E27FC236}">
                  <a16:creationId xmlns:a16="http://schemas.microsoft.com/office/drawing/2014/main" id="{DB113DF1-6849-7043-CC7D-EADC87BCC1E6}"/>
                </a:ext>
              </a:extLst>
            </p:cNvPr>
            <p:cNvSpPr/>
            <p:nvPr/>
          </p:nvSpPr>
          <p:spPr>
            <a:xfrm>
              <a:off x="7210560" y="3251170"/>
              <a:ext cx="612000" cy="61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24" name="爱设计-20-2">
              <a:extLst>
                <a:ext uri="{FF2B5EF4-FFF2-40B4-BE49-F238E27FC236}">
                  <a16:creationId xmlns:a16="http://schemas.microsoft.com/office/drawing/2014/main" id="{6570F345-5CE4-A8C3-CEFC-25CE77C9BEE3}"/>
                </a:ext>
              </a:extLst>
            </p:cNvPr>
            <p:cNvSpPr txBox="1"/>
            <p:nvPr/>
          </p:nvSpPr>
          <p:spPr>
            <a:xfrm>
              <a:off x="7289575" y="3387893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爱设计-21">
            <a:extLst>
              <a:ext uri="{FF2B5EF4-FFF2-40B4-BE49-F238E27FC236}">
                <a16:creationId xmlns:a16="http://schemas.microsoft.com/office/drawing/2014/main" id="{C5186E8C-9B2A-2AB8-4210-75224DA33C3C}"/>
              </a:ext>
            </a:extLst>
          </p:cNvPr>
          <p:cNvGrpSpPr/>
          <p:nvPr/>
        </p:nvGrpSpPr>
        <p:grpSpPr>
          <a:xfrm>
            <a:off x="10067859" y="3251170"/>
            <a:ext cx="612000" cy="612000"/>
            <a:chOff x="10067859" y="3251170"/>
            <a:chExt cx="612000" cy="612000"/>
          </a:xfrm>
        </p:grpSpPr>
        <p:sp>
          <p:nvSpPr>
            <p:cNvPr id="26" name="爱设计-21-1">
              <a:extLst>
                <a:ext uri="{FF2B5EF4-FFF2-40B4-BE49-F238E27FC236}">
                  <a16:creationId xmlns:a16="http://schemas.microsoft.com/office/drawing/2014/main" id="{1DFD649D-75C4-BF9A-5DC4-B788D4D412E5}"/>
                </a:ext>
              </a:extLst>
            </p:cNvPr>
            <p:cNvSpPr/>
            <p:nvPr/>
          </p:nvSpPr>
          <p:spPr>
            <a:xfrm>
              <a:off x="10067859" y="3251170"/>
              <a:ext cx="612000" cy="61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27" name="爱设计-21-2">
              <a:extLst>
                <a:ext uri="{FF2B5EF4-FFF2-40B4-BE49-F238E27FC236}">
                  <a16:creationId xmlns:a16="http://schemas.microsoft.com/office/drawing/2014/main" id="{8847D1CB-E3F0-384C-87A5-29C7561CC75A}"/>
                </a:ext>
              </a:extLst>
            </p:cNvPr>
            <p:cNvSpPr txBox="1"/>
            <p:nvPr/>
          </p:nvSpPr>
          <p:spPr>
            <a:xfrm>
              <a:off x="10146874" y="3387893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爱设计-22">
            <a:extLst>
              <a:ext uri="{FF2B5EF4-FFF2-40B4-BE49-F238E27FC236}">
                <a16:creationId xmlns:a16="http://schemas.microsoft.com/office/drawing/2014/main" id="{54D96DB8-31B6-28CF-3845-72C3D517AFA5}"/>
              </a:ext>
            </a:extLst>
          </p:cNvPr>
          <p:cNvSpPr/>
          <p:nvPr/>
        </p:nvSpPr>
        <p:spPr>
          <a:xfrm rot="8100000">
            <a:off x="-5915521" y="-5356722"/>
            <a:ext cx="8239389" cy="8822228"/>
          </a:xfrm>
          <a:prstGeom prst="teardrop">
            <a:avLst/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0" name="爱设计-23">
            <a:extLst>
              <a:ext uri="{FF2B5EF4-FFF2-40B4-BE49-F238E27FC236}">
                <a16:creationId xmlns:a16="http://schemas.microsoft.com/office/drawing/2014/main" id="{D1375078-CAA8-9CD0-1C52-7C6E7A005C02}"/>
              </a:ext>
            </a:extLst>
          </p:cNvPr>
          <p:cNvSpPr/>
          <p:nvPr/>
        </p:nvSpPr>
        <p:spPr>
          <a:xfrm rot="16200000">
            <a:off x="7807979" y="-7225790"/>
            <a:ext cx="8239389" cy="8822228"/>
          </a:xfrm>
          <a:prstGeom prst="teardrop">
            <a:avLst/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爱设计-24">
            <a:extLst>
              <a:ext uri="{FF2B5EF4-FFF2-40B4-BE49-F238E27FC236}">
                <a16:creationId xmlns:a16="http://schemas.microsoft.com/office/drawing/2014/main" id="{B82330DA-E05A-599C-C9DB-EDD27F2C9C89}"/>
              </a:ext>
            </a:extLst>
          </p:cNvPr>
          <p:cNvSpPr txBox="1"/>
          <p:nvPr/>
        </p:nvSpPr>
        <p:spPr>
          <a:xfrm>
            <a:off x="1579289" y="3387893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7020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爱设计-1">
            <a:extLst>
              <a:ext uri="{FF2B5EF4-FFF2-40B4-BE49-F238E27FC236}">
                <a16:creationId xmlns:a16="http://schemas.microsoft.com/office/drawing/2014/main" id="{C5AFF9EB-5F6B-3F76-6F42-BEDDCD515A15}"/>
              </a:ext>
            </a:extLst>
          </p:cNvPr>
          <p:cNvSpPr>
            <a:spLocks/>
          </p:cNvSpPr>
          <p:nvPr/>
        </p:nvSpPr>
        <p:spPr>
          <a:xfrm>
            <a:off x="0" y="-1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</a:endParaRPr>
          </a:p>
        </p:txBody>
      </p:sp>
      <p:grpSp>
        <p:nvGrpSpPr>
          <p:cNvPr id="25" name="爱设计-2">
            <a:extLst>
              <a:ext uri="{FF2B5EF4-FFF2-40B4-BE49-F238E27FC236}">
                <a16:creationId xmlns:a16="http://schemas.microsoft.com/office/drawing/2014/main" id="{A3691650-EA7A-4609-50D7-477BC96FD966}"/>
              </a:ext>
            </a:extLst>
          </p:cNvPr>
          <p:cNvGrpSpPr/>
          <p:nvPr/>
        </p:nvGrpSpPr>
        <p:grpSpPr>
          <a:xfrm>
            <a:off x="4229815" y="-2218591"/>
            <a:ext cx="9555595" cy="9555595"/>
            <a:chOff x="3685227" y="84236"/>
            <a:chExt cx="6689528" cy="6689528"/>
          </a:xfrm>
        </p:grpSpPr>
        <p:sp>
          <p:nvSpPr>
            <p:cNvPr id="26" name="爱设计-2-1">
              <a:extLst>
                <a:ext uri="{FF2B5EF4-FFF2-40B4-BE49-F238E27FC236}">
                  <a16:creationId xmlns:a16="http://schemas.microsoft.com/office/drawing/2014/main" id="{1C2B58D5-80CF-12EA-D239-4FF24F866AB5}"/>
                </a:ext>
              </a:extLst>
            </p:cNvPr>
            <p:cNvSpPr/>
            <p:nvPr/>
          </p:nvSpPr>
          <p:spPr>
            <a:xfrm>
              <a:off x="3685227" y="84236"/>
              <a:ext cx="6689528" cy="6689528"/>
            </a:xfrm>
            <a:prstGeom prst="ellipse">
              <a:avLst/>
            </a:pr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7" name="爱设计-2-2">
              <a:extLst>
                <a:ext uri="{FF2B5EF4-FFF2-40B4-BE49-F238E27FC236}">
                  <a16:creationId xmlns:a16="http://schemas.microsoft.com/office/drawing/2014/main" id="{11253A7D-2AFB-6322-A432-250D406F36A6}"/>
                </a:ext>
              </a:extLst>
            </p:cNvPr>
            <p:cNvSpPr/>
            <p:nvPr/>
          </p:nvSpPr>
          <p:spPr>
            <a:xfrm>
              <a:off x="4726564" y="1099091"/>
              <a:ext cx="4659818" cy="4659818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8" name="爱设计-2-3">
              <a:extLst>
                <a:ext uri="{FF2B5EF4-FFF2-40B4-BE49-F238E27FC236}">
                  <a16:creationId xmlns:a16="http://schemas.microsoft.com/office/drawing/2014/main" id="{7D1F62D5-0158-74F8-2D5D-79A9B76F910E}"/>
                </a:ext>
              </a:extLst>
            </p:cNvPr>
            <p:cNvSpPr/>
            <p:nvPr/>
          </p:nvSpPr>
          <p:spPr>
            <a:xfrm>
              <a:off x="5808698" y="2181225"/>
              <a:ext cx="2495550" cy="2495550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29" name="爱设计-3">
            <a:extLst>
              <a:ext uri="{FF2B5EF4-FFF2-40B4-BE49-F238E27FC236}">
                <a16:creationId xmlns:a16="http://schemas.microsoft.com/office/drawing/2014/main" id="{3DE5D248-1997-3DCF-7335-51E1A0423F85}"/>
              </a:ext>
            </a:extLst>
          </p:cNvPr>
          <p:cNvGrpSpPr/>
          <p:nvPr/>
        </p:nvGrpSpPr>
        <p:grpSpPr>
          <a:xfrm>
            <a:off x="-431800" y="5122184"/>
            <a:ext cx="13055600" cy="2214820"/>
            <a:chOff x="-431800" y="5122184"/>
            <a:chExt cx="13055600" cy="2214820"/>
          </a:xfrm>
          <a:effectLst>
            <a:outerShdw blurRad="254000" dist="38100" dir="16200000" sx="102000" sy="102000" rotWithShape="0">
              <a:srgbClr val="0083E6">
                <a:alpha val="20000"/>
              </a:srgbClr>
            </a:outerShdw>
          </a:effectLst>
        </p:grpSpPr>
        <p:sp>
          <p:nvSpPr>
            <p:cNvPr id="30" name="爱设计-3-1">
              <a:extLst>
                <a:ext uri="{FF2B5EF4-FFF2-40B4-BE49-F238E27FC236}">
                  <a16:creationId xmlns:a16="http://schemas.microsoft.com/office/drawing/2014/main" id="{5393456B-A8C8-03DB-E48E-56D5880FDF74}"/>
                </a:ext>
              </a:extLst>
            </p:cNvPr>
            <p:cNvSpPr/>
            <p:nvPr/>
          </p:nvSpPr>
          <p:spPr>
            <a:xfrm>
              <a:off x="6096000" y="5122184"/>
              <a:ext cx="6527800" cy="2214820"/>
            </a:xfrm>
            <a:prstGeom prst="roundRect">
              <a:avLst>
                <a:gd name="adj" fmla="val 15002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1" name="爱设计-3-2">
              <a:extLst>
                <a:ext uri="{FF2B5EF4-FFF2-40B4-BE49-F238E27FC236}">
                  <a16:creationId xmlns:a16="http://schemas.microsoft.com/office/drawing/2014/main" id="{F6E35AF2-EC71-05ED-1657-72D239015B45}"/>
                </a:ext>
              </a:extLst>
            </p:cNvPr>
            <p:cNvSpPr/>
            <p:nvPr/>
          </p:nvSpPr>
          <p:spPr>
            <a:xfrm>
              <a:off x="-431800" y="5122184"/>
              <a:ext cx="6527800" cy="2214820"/>
            </a:xfrm>
            <a:prstGeom prst="roundRect">
              <a:avLst>
                <a:gd name="adj" fmla="val 15002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4" name="爱设计-4">
            <a:extLst>
              <a:ext uri="{FF2B5EF4-FFF2-40B4-BE49-F238E27FC236}">
                <a16:creationId xmlns:a16="http://schemas.microsoft.com/office/drawing/2014/main" id="{13CD7EF0-45AF-9ED4-AA04-07A78A82712B}"/>
              </a:ext>
            </a:extLst>
          </p:cNvPr>
          <p:cNvSpPr/>
          <p:nvPr/>
        </p:nvSpPr>
        <p:spPr>
          <a:xfrm>
            <a:off x="1323529" y="5848068"/>
            <a:ext cx="2097029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0F0F0F"/>
                </a:solidFill>
                <a:effectLst>
                  <a:outerShdw blurRad="127000" dist="127000" dir="5400000" algn="t" rotWithShape="0">
                    <a:srgbClr val="282828">
                      <a:alpha val="9804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L" panose="00020600040101010101" pitchFamily="18" charset="-122"/>
              </a:rPr>
              <a:t>爱设计科技有限公司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F0F0F"/>
              </a:solidFill>
              <a:effectLst>
                <a:outerShdw blurRad="127000" dist="127000" dir="5400000" algn="t" rotWithShape="0">
                  <a:srgbClr val="282828">
                    <a:alpha val="9804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L" panose="00020600040101010101" pitchFamily="18" charset="-122"/>
            </a:endParaRPr>
          </a:p>
        </p:txBody>
      </p:sp>
      <p:sp>
        <p:nvSpPr>
          <p:cNvPr id="35" name="爱设计-5">
            <a:extLst>
              <a:ext uri="{FF2B5EF4-FFF2-40B4-BE49-F238E27FC236}">
                <a16:creationId xmlns:a16="http://schemas.microsoft.com/office/drawing/2014/main" id="{F2563D91-6283-1C90-5D69-8D971954451C}"/>
              </a:ext>
            </a:extLst>
          </p:cNvPr>
          <p:cNvSpPr/>
          <p:nvPr/>
        </p:nvSpPr>
        <p:spPr>
          <a:xfrm>
            <a:off x="-1035574" y="427936"/>
            <a:ext cx="633224" cy="633224"/>
          </a:xfrm>
          <a:prstGeom prst="ellipse">
            <a:avLst/>
          </a:prstGeom>
          <a:solidFill>
            <a:srgbClr val="0576FF"/>
          </a:solidFill>
          <a:ln w="6350">
            <a:noFill/>
          </a:ln>
          <a:effectLst>
            <a:outerShdw blurRad="127000" dist="63500" sx="102000" sy="102000" algn="ctr" rotWithShape="0">
              <a:srgbClr val="00206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6" name="爱设计-6">
            <a:extLst>
              <a:ext uri="{FF2B5EF4-FFF2-40B4-BE49-F238E27FC236}">
                <a16:creationId xmlns:a16="http://schemas.microsoft.com/office/drawing/2014/main" id="{9A8596F3-8D07-559E-FB84-7AF05942C6AF}"/>
              </a:ext>
            </a:extLst>
          </p:cNvPr>
          <p:cNvSpPr txBox="1"/>
          <p:nvPr/>
        </p:nvSpPr>
        <p:spPr>
          <a:xfrm>
            <a:off x="628651" y="3084467"/>
            <a:ext cx="4967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方正明尚体 落落自补" panose="02000500000000000000" pitchFamily="2" charset="-128"/>
              </a:rPr>
              <a:t>AISHEJI POWER POINT DESIGN</a:t>
            </a:r>
          </a:p>
        </p:txBody>
      </p:sp>
      <p:grpSp>
        <p:nvGrpSpPr>
          <p:cNvPr id="59" name="爱设计-7">
            <a:extLst>
              <a:ext uri="{FF2B5EF4-FFF2-40B4-BE49-F238E27FC236}">
                <a16:creationId xmlns:a16="http://schemas.microsoft.com/office/drawing/2014/main" id="{394483FA-C5D6-B933-983E-BFE6EA944948}"/>
              </a:ext>
            </a:extLst>
          </p:cNvPr>
          <p:cNvGrpSpPr/>
          <p:nvPr/>
        </p:nvGrpSpPr>
        <p:grpSpPr>
          <a:xfrm>
            <a:off x="725183" y="529496"/>
            <a:ext cx="1073594" cy="512087"/>
            <a:chOff x="725183" y="326296"/>
            <a:chExt cx="1073594" cy="512087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DE0E39E-CE60-0C8E-1F67-1733B2CC1692}"/>
                </a:ext>
              </a:extLst>
            </p:cNvPr>
            <p:cNvGrpSpPr/>
            <p:nvPr/>
          </p:nvGrpSpPr>
          <p:grpSpPr>
            <a:xfrm>
              <a:off x="725183" y="326296"/>
              <a:ext cx="1073594" cy="512087"/>
              <a:chOff x="725183" y="331491"/>
              <a:chExt cx="1073594" cy="512087"/>
            </a:xfrm>
          </p:grpSpPr>
          <p:sp>
            <p:nvSpPr>
              <p:cNvPr id="62" name="爱设计-7-1">
                <a:extLst>
                  <a:ext uri="{FF2B5EF4-FFF2-40B4-BE49-F238E27FC236}">
                    <a16:creationId xmlns:a16="http://schemas.microsoft.com/office/drawing/2014/main" id="{CD255666-A03A-5B06-94E6-1F2D6488A0C6}"/>
                  </a:ext>
                </a:extLst>
              </p:cNvPr>
              <p:cNvSpPr txBox="1"/>
              <p:nvPr/>
            </p:nvSpPr>
            <p:spPr>
              <a:xfrm>
                <a:off x="725183" y="331491"/>
                <a:ext cx="996067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方正明尚体 落落自补" panose="02000500000000000000" pitchFamily="2" charset="-128"/>
                  </a:rPr>
                  <a:t>AISHEJI</a:t>
                </a:r>
              </a:p>
            </p:txBody>
          </p:sp>
          <p:sp>
            <p:nvSpPr>
              <p:cNvPr id="63" name="爱设计-7-2">
                <a:extLst>
                  <a:ext uri="{FF2B5EF4-FFF2-40B4-BE49-F238E27FC236}">
                    <a16:creationId xmlns:a16="http://schemas.microsoft.com/office/drawing/2014/main" id="{1054DB5B-4FCE-5DCB-3BDE-B1ACCAADF5CA}"/>
                  </a:ext>
                </a:extLst>
              </p:cNvPr>
              <p:cNvSpPr txBox="1"/>
              <p:nvPr/>
            </p:nvSpPr>
            <p:spPr>
              <a:xfrm>
                <a:off x="725183" y="581968"/>
                <a:ext cx="1073594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方正明尚体 落落自补" panose="02000500000000000000" pitchFamily="2" charset="-128"/>
                  </a:rPr>
                  <a:t>2022/05/20</a:t>
                </a:r>
              </a:p>
            </p:txBody>
          </p:sp>
        </p:grpSp>
        <p:cxnSp>
          <p:nvCxnSpPr>
            <p:cNvPr id="61" name="爱设计-7-3">
              <a:extLst>
                <a:ext uri="{FF2B5EF4-FFF2-40B4-BE49-F238E27FC236}">
                  <a16:creationId xmlns:a16="http://schemas.microsoft.com/office/drawing/2014/main" id="{33805FE5-0602-D6E0-36D5-984FD0A9D396}"/>
                </a:ext>
              </a:extLst>
            </p:cNvPr>
            <p:cNvCxnSpPr>
              <a:cxnSpLocks/>
            </p:cNvCxnSpPr>
            <p:nvPr/>
          </p:nvCxnSpPr>
          <p:spPr>
            <a:xfrm>
              <a:off x="725183" y="330339"/>
              <a:ext cx="0" cy="50400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  <a:effectLst>
              <a:outerShdw blurRad="127000" algn="ct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爱设计-8">
            <a:extLst>
              <a:ext uri="{FF2B5EF4-FFF2-40B4-BE49-F238E27FC236}">
                <a16:creationId xmlns:a16="http://schemas.microsoft.com/office/drawing/2014/main" id="{16BF935C-820F-ED3E-5A95-9CA09FFB614F}"/>
              </a:ext>
            </a:extLst>
          </p:cNvPr>
          <p:cNvGrpSpPr/>
          <p:nvPr/>
        </p:nvGrpSpPr>
        <p:grpSpPr>
          <a:xfrm>
            <a:off x="435584" y="5636229"/>
            <a:ext cx="638175" cy="638175"/>
            <a:chOff x="295980" y="5636229"/>
            <a:chExt cx="638175" cy="638175"/>
          </a:xfrm>
        </p:grpSpPr>
        <p:sp>
          <p:nvSpPr>
            <p:cNvPr id="79" name="爱设计-8-1">
              <a:extLst>
                <a:ext uri="{FF2B5EF4-FFF2-40B4-BE49-F238E27FC236}">
                  <a16:creationId xmlns:a16="http://schemas.microsoft.com/office/drawing/2014/main" id="{F0C8DE7F-095C-3EA6-95D0-6D819D42D112}"/>
                </a:ext>
              </a:extLst>
            </p:cNvPr>
            <p:cNvSpPr/>
            <p:nvPr/>
          </p:nvSpPr>
          <p:spPr>
            <a:xfrm>
              <a:off x="295980" y="5636229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299CFF"/>
              </a:solidFill>
            </a:ln>
            <a:effectLst>
              <a:outerShdw blurRad="127000" dist="63500" sx="102000" sy="102000" algn="ctr" rotWithShape="0">
                <a:srgbClr val="0776F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爱设计-8-2">
              <a:extLst>
                <a:ext uri="{FF2B5EF4-FFF2-40B4-BE49-F238E27FC236}">
                  <a16:creationId xmlns:a16="http://schemas.microsoft.com/office/drawing/2014/main" id="{01A6DA8A-9EAF-7759-9739-F6C0511ED357}"/>
                </a:ext>
              </a:extLst>
            </p:cNvPr>
            <p:cNvSpPr/>
            <p:nvPr/>
          </p:nvSpPr>
          <p:spPr>
            <a:xfrm>
              <a:off x="430970" y="5779866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127000" dist="63500" sx="102000" sy="102000" algn="ctr" rotWithShape="0">
                <a:srgbClr val="0776F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爱设计-8-3">
              <a:extLst>
                <a:ext uri="{FF2B5EF4-FFF2-40B4-BE49-F238E27FC236}">
                  <a16:creationId xmlns:a16="http://schemas.microsoft.com/office/drawing/2014/main" id="{144D0774-EF00-2E3E-11F1-E5BE31A5B50E}"/>
                </a:ext>
              </a:extLst>
            </p:cNvPr>
            <p:cNvSpPr/>
            <p:nvPr/>
          </p:nvSpPr>
          <p:spPr>
            <a:xfrm>
              <a:off x="642594" y="5779866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outerShdw blurRad="127000" dist="63500" sx="102000" sy="102000" algn="ctr" rotWithShape="0">
                <a:srgbClr val="0776FD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8" name="爱设计-9">
            <a:extLst>
              <a:ext uri="{FF2B5EF4-FFF2-40B4-BE49-F238E27FC236}">
                <a16:creationId xmlns:a16="http://schemas.microsoft.com/office/drawing/2014/main" id="{8B854D8A-5347-83E1-1E2D-9BC21343B742}"/>
              </a:ext>
            </a:extLst>
          </p:cNvPr>
          <p:cNvSpPr txBox="1"/>
          <p:nvPr/>
        </p:nvSpPr>
        <p:spPr>
          <a:xfrm>
            <a:off x="568345" y="1959578"/>
            <a:ext cx="6444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感谢您的观看</a:t>
            </a:r>
          </a:p>
        </p:txBody>
      </p:sp>
      <p:sp>
        <p:nvSpPr>
          <p:cNvPr id="23" name="爱设计-10">
            <a:extLst>
              <a:ext uri="{FF2B5EF4-FFF2-40B4-BE49-F238E27FC236}">
                <a16:creationId xmlns:a16="http://schemas.microsoft.com/office/drawing/2014/main" id="{34E3B60A-2F87-06A5-1517-F49157EA5F31}"/>
              </a:ext>
            </a:extLst>
          </p:cNvPr>
          <p:cNvSpPr/>
          <p:nvPr/>
        </p:nvSpPr>
        <p:spPr>
          <a:xfrm>
            <a:off x="687428" y="3701125"/>
            <a:ext cx="2423160" cy="148470"/>
          </a:xfrm>
          <a:custGeom>
            <a:avLst/>
            <a:gdLst>
              <a:gd name="connsiteX0" fmla="*/ 0 w 6187440"/>
              <a:gd name="connsiteY0" fmla="*/ 205916 h 458592"/>
              <a:gd name="connsiteX1" fmla="*/ 525780 w 6187440"/>
              <a:gd name="connsiteY1" fmla="*/ 388796 h 458592"/>
              <a:gd name="connsiteX2" fmla="*/ 1188720 w 6187440"/>
              <a:gd name="connsiteY2" fmla="*/ 144956 h 458592"/>
              <a:gd name="connsiteX3" fmla="*/ 1737360 w 6187440"/>
              <a:gd name="connsiteY3" fmla="*/ 457376 h 458592"/>
              <a:gd name="connsiteX4" fmla="*/ 2499360 w 6187440"/>
              <a:gd name="connsiteY4" fmla="*/ 259256 h 458592"/>
              <a:gd name="connsiteX5" fmla="*/ 3238500 w 6187440"/>
              <a:gd name="connsiteY5" fmla="*/ 419276 h 458592"/>
              <a:gd name="connsiteX6" fmla="*/ 3863340 w 6187440"/>
              <a:gd name="connsiteY6" fmla="*/ 228776 h 458592"/>
              <a:gd name="connsiteX7" fmla="*/ 4770120 w 6187440"/>
              <a:gd name="connsiteY7" fmla="*/ 358316 h 458592"/>
              <a:gd name="connsiteX8" fmla="*/ 5516880 w 6187440"/>
              <a:gd name="connsiteY8" fmla="*/ 176 h 458592"/>
              <a:gd name="connsiteX9" fmla="*/ 6187440 w 6187440"/>
              <a:gd name="connsiteY9" fmla="*/ 411656 h 45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87440" h="458592">
                <a:moveTo>
                  <a:pt x="0" y="205916"/>
                </a:moveTo>
                <a:cubicBezTo>
                  <a:pt x="163830" y="302436"/>
                  <a:pt x="327660" y="398956"/>
                  <a:pt x="525780" y="388796"/>
                </a:cubicBezTo>
                <a:cubicBezTo>
                  <a:pt x="723900" y="378636"/>
                  <a:pt x="986790" y="133526"/>
                  <a:pt x="1188720" y="144956"/>
                </a:cubicBezTo>
                <a:cubicBezTo>
                  <a:pt x="1390650" y="156386"/>
                  <a:pt x="1518920" y="438326"/>
                  <a:pt x="1737360" y="457376"/>
                </a:cubicBezTo>
                <a:cubicBezTo>
                  <a:pt x="1955800" y="476426"/>
                  <a:pt x="2249170" y="265606"/>
                  <a:pt x="2499360" y="259256"/>
                </a:cubicBezTo>
                <a:cubicBezTo>
                  <a:pt x="2749550" y="252906"/>
                  <a:pt x="3011170" y="424356"/>
                  <a:pt x="3238500" y="419276"/>
                </a:cubicBezTo>
                <a:cubicBezTo>
                  <a:pt x="3465830" y="414196"/>
                  <a:pt x="3608070" y="238936"/>
                  <a:pt x="3863340" y="228776"/>
                </a:cubicBezTo>
                <a:cubicBezTo>
                  <a:pt x="4118610" y="218616"/>
                  <a:pt x="4494530" y="396416"/>
                  <a:pt x="4770120" y="358316"/>
                </a:cubicBezTo>
                <a:cubicBezTo>
                  <a:pt x="5045710" y="320216"/>
                  <a:pt x="5280660" y="-8714"/>
                  <a:pt x="5516880" y="176"/>
                </a:cubicBezTo>
                <a:cubicBezTo>
                  <a:pt x="5753100" y="9066"/>
                  <a:pt x="6066790" y="349426"/>
                  <a:pt x="6187440" y="411656"/>
                </a:cubicBezTo>
              </a:path>
            </a:pathLst>
          </a:custGeom>
          <a:noFill/>
          <a:ln w="19050" cap="flat" cmpd="sng" algn="ctr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50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F5FEEC-7F76-6A52-4A2F-AE7F829F66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96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F79FFC-711B-20C9-1659-F5A1DDF39D8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6609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accent1"/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爱设计-1">
            <a:extLst>
              <a:ext uri="{FF2B5EF4-FFF2-40B4-BE49-F238E27FC236}">
                <a16:creationId xmlns:a16="http://schemas.microsoft.com/office/drawing/2014/main" id="{A451EC65-A4FA-0D0B-3E5C-BA46BD745A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爱设计-2">
            <a:extLst>
              <a:ext uri="{FF2B5EF4-FFF2-40B4-BE49-F238E27FC236}">
                <a16:creationId xmlns:a16="http://schemas.microsoft.com/office/drawing/2014/main" id="{49F5CF6A-9C27-55BC-11A3-71AD9ED373ED}"/>
              </a:ext>
            </a:extLst>
          </p:cNvPr>
          <p:cNvSpPr txBox="1">
            <a:spLocks/>
          </p:cNvSpPr>
          <p:nvPr/>
        </p:nvSpPr>
        <p:spPr>
          <a:xfrm>
            <a:off x="708212" y="3174604"/>
            <a:ext cx="4521200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工作概述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91B1A230-DADF-615F-7BB6-16922A61A8A0}"/>
              </a:ext>
            </a:extLst>
          </p:cNvPr>
          <p:cNvSpPr txBox="1">
            <a:spLocks/>
          </p:cNvSpPr>
          <p:nvPr/>
        </p:nvSpPr>
        <p:spPr>
          <a:xfrm>
            <a:off x="621584" y="612217"/>
            <a:ext cx="3557383" cy="3080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 w="22225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kumimoji="0" lang="en-GB" altLang="zh-CN" sz="16600" b="0" i="0" u="none" strike="noStrike" kern="1200" cap="none" spc="0" normalizeH="0" baseline="0" noProof="0" dirty="0">
              <a:ln w="22225">
                <a:solidFill>
                  <a:prstClr val="white"/>
                </a:solidFill>
              </a:ln>
              <a:noFill/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525222ED-44E8-34DB-10A1-7346CCBBA423}"/>
              </a:ext>
            </a:extLst>
          </p:cNvPr>
          <p:cNvSpPr txBox="1">
            <a:spLocks/>
          </p:cNvSpPr>
          <p:nvPr/>
        </p:nvSpPr>
        <p:spPr>
          <a:xfrm>
            <a:off x="794839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项目内容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8DFF9941-F20F-43D3-4FB9-AC1F75670043}"/>
              </a:ext>
            </a:extLst>
          </p:cNvPr>
          <p:cNvSpPr txBox="1">
            <a:spLocks/>
          </p:cNvSpPr>
          <p:nvPr/>
        </p:nvSpPr>
        <p:spPr>
          <a:xfrm>
            <a:off x="2150906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项目计划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爱设计-6">
            <a:extLst>
              <a:ext uri="{FF2B5EF4-FFF2-40B4-BE49-F238E27FC236}">
                <a16:creationId xmlns:a16="http://schemas.microsoft.com/office/drawing/2014/main" id="{6CE53F82-DE9B-95D9-3868-8FDF610BCF86}"/>
              </a:ext>
            </a:extLst>
          </p:cNvPr>
          <p:cNvSpPr txBox="1">
            <a:spLocks/>
          </p:cNvSpPr>
          <p:nvPr/>
        </p:nvSpPr>
        <p:spPr>
          <a:xfrm>
            <a:off x="708212" y="3692509"/>
            <a:ext cx="5235388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sp>
        <p:nvSpPr>
          <p:cNvPr id="11" name="爱设计-7">
            <a:extLst>
              <a:ext uri="{FF2B5EF4-FFF2-40B4-BE49-F238E27FC236}">
                <a16:creationId xmlns:a16="http://schemas.microsoft.com/office/drawing/2014/main" id="{9FD188B4-88AC-9EF0-B6AB-987E2F61ACBE}"/>
              </a:ext>
            </a:extLst>
          </p:cNvPr>
          <p:cNvSpPr/>
          <p:nvPr/>
        </p:nvSpPr>
        <p:spPr>
          <a:xfrm rot="1800000">
            <a:off x="6540800" y="350030"/>
            <a:ext cx="8239389" cy="8822228"/>
          </a:xfrm>
          <a:prstGeom prst="teardrop">
            <a:avLst/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956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kumimoji="0" lang="en-GB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7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64" name="爱设计-5">
            <a:extLst>
              <a:ext uri="{FF2B5EF4-FFF2-40B4-BE49-F238E27FC236}">
                <a16:creationId xmlns:a16="http://schemas.microsoft.com/office/drawing/2014/main" id="{93DAF745-7D79-8AFC-D2F6-7F7C597D4701}"/>
              </a:ext>
            </a:extLst>
          </p:cNvPr>
          <p:cNvGrpSpPr/>
          <p:nvPr/>
        </p:nvGrpSpPr>
        <p:grpSpPr>
          <a:xfrm>
            <a:off x="574772" y="1730577"/>
            <a:ext cx="3087343" cy="1613355"/>
            <a:chOff x="803275" y="1479095"/>
            <a:chExt cx="3087343" cy="1613355"/>
          </a:xfrm>
        </p:grpSpPr>
        <p:sp>
          <p:nvSpPr>
            <p:cNvPr id="70" name="爱设计-5-1">
              <a:extLst>
                <a:ext uri="{FF2B5EF4-FFF2-40B4-BE49-F238E27FC236}">
                  <a16:creationId xmlns:a16="http://schemas.microsoft.com/office/drawing/2014/main" id="{D9E12CE1-D885-85F0-84C1-45EA7E961529}"/>
                </a:ext>
              </a:extLst>
            </p:cNvPr>
            <p:cNvSpPr txBox="1"/>
            <p:nvPr/>
          </p:nvSpPr>
          <p:spPr>
            <a:xfrm>
              <a:off x="1258454" y="1807906"/>
              <a:ext cx="2632164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通过海报、文章、视频、音频、直播等形式创造优质内容，经由内容智能中台分发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6A9414D8-C42F-0AB4-345E-E1693D8AA933}"/>
                </a:ext>
              </a:extLst>
            </p:cNvPr>
            <p:cNvGrpSpPr/>
            <p:nvPr/>
          </p:nvGrpSpPr>
          <p:grpSpPr>
            <a:xfrm>
              <a:off x="803275" y="1479095"/>
              <a:ext cx="1541420" cy="1613355"/>
              <a:chOff x="803275" y="1479095"/>
              <a:chExt cx="1541420" cy="1613355"/>
            </a:xfrm>
          </p:grpSpPr>
          <p:cxnSp>
            <p:nvCxnSpPr>
              <p:cNvPr id="79" name="爱设计-5-2">
                <a:extLst>
                  <a:ext uri="{FF2B5EF4-FFF2-40B4-BE49-F238E27FC236}">
                    <a16:creationId xmlns:a16="http://schemas.microsoft.com/office/drawing/2014/main" id="{8A3BB495-75FF-85F6-CABF-729FFC0CC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7054" y="1869531"/>
                <a:ext cx="0" cy="122291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/>
                    </a:gs>
                    <a:gs pos="46900">
                      <a:srgbClr val="3A5CF5">
                        <a:alpha val="44000"/>
                      </a:srgb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9AB24B42-969A-DD12-74A8-C1E8A06333E6}"/>
                  </a:ext>
                </a:extLst>
              </p:cNvPr>
              <p:cNvGrpSpPr/>
              <p:nvPr/>
            </p:nvGrpSpPr>
            <p:grpSpPr>
              <a:xfrm>
                <a:off x="803275" y="1479095"/>
                <a:ext cx="1541420" cy="411540"/>
                <a:chOff x="724366" y="1822073"/>
                <a:chExt cx="1541420" cy="411540"/>
              </a:xfrm>
            </p:grpSpPr>
            <p:sp>
              <p:nvSpPr>
                <p:cNvPr id="83" name="爱设计-5-3">
                  <a:extLst>
                    <a:ext uri="{FF2B5EF4-FFF2-40B4-BE49-F238E27FC236}">
                      <a16:creationId xmlns:a16="http://schemas.microsoft.com/office/drawing/2014/main" id="{6D91EF17-443A-E992-3F9D-F642C3AB7CB6}"/>
                    </a:ext>
                  </a:extLst>
                </p:cNvPr>
                <p:cNvSpPr txBox="1"/>
                <p:nvPr/>
              </p:nvSpPr>
              <p:spPr>
                <a:xfrm>
                  <a:off x="1189933" y="1846234"/>
                  <a:ext cx="107585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dirty="0">
                      <a:latin typeface="+mj-ea"/>
                      <a:ea typeface="+mj-ea"/>
                    </a:rPr>
                    <a:t>2010</a:t>
                  </a:r>
                  <a:r>
                    <a:rPr lang="zh-CN" altLang="en-US" dirty="0">
                      <a:latin typeface="+mj-ea"/>
                      <a:ea typeface="+mj-ea"/>
                    </a:rPr>
                    <a:t>年</a:t>
                  </a:r>
                </a:p>
              </p:txBody>
            </p:sp>
            <p:grpSp>
              <p:nvGrpSpPr>
                <p:cNvPr id="84" name="组合 83">
                  <a:extLst>
                    <a:ext uri="{FF2B5EF4-FFF2-40B4-BE49-F238E27FC236}">
                      <a16:creationId xmlns:a16="http://schemas.microsoft.com/office/drawing/2014/main" id="{9188838C-5397-B705-D37E-C8A8DE532133}"/>
                    </a:ext>
                  </a:extLst>
                </p:cNvPr>
                <p:cNvGrpSpPr/>
                <p:nvPr/>
              </p:nvGrpSpPr>
              <p:grpSpPr>
                <a:xfrm>
                  <a:off x="724366" y="1822073"/>
                  <a:ext cx="447558" cy="411540"/>
                  <a:chOff x="724366" y="1822073"/>
                  <a:chExt cx="447558" cy="411540"/>
                </a:xfrm>
              </p:grpSpPr>
              <p:sp>
                <p:nvSpPr>
                  <p:cNvPr id="85" name="爱设计-5-4">
                    <a:extLst>
                      <a:ext uri="{FF2B5EF4-FFF2-40B4-BE49-F238E27FC236}">
                        <a16:creationId xmlns:a16="http://schemas.microsoft.com/office/drawing/2014/main" id="{2AFB8D51-92BE-27FB-18B4-E25542C9B96B}"/>
                      </a:ext>
                    </a:extLst>
                  </p:cNvPr>
                  <p:cNvSpPr/>
                  <p:nvPr/>
                </p:nvSpPr>
                <p:spPr>
                  <a:xfrm>
                    <a:off x="742375" y="1822073"/>
                    <a:ext cx="411540" cy="41154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爱设计-5-5">
                    <a:extLst>
                      <a:ext uri="{FF2B5EF4-FFF2-40B4-BE49-F238E27FC236}">
                        <a16:creationId xmlns:a16="http://schemas.microsoft.com/office/drawing/2014/main" id="{B1EC2633-67CB-4CCD-1C5C-0E77BCFD9864}"/>
                      </a:ext>
                    </a:extLst>
                  </p:cNvPr>
                  <p:cNvSpPr txBox="1"/>
                  <p:nvPr/>
                </p:nvSpPr>
                <p:spPr>
                  <a:xfrm>
                    <a:off x="724366" y="1843177"/>
                    <a:ext cx="447558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01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</p:grpSp>
        </p:grpSp>
      </p:grpSp>
      <p:grpSp>
        <p:nvGrpSpPr>
          <p:cNvPr id="87" name="爱设计-6">
            <a:extLst>
              <a:ext uri="{FF2B5EF4-FFF2-40B4-BE49-F238E27FC236}">
                <a16:creationId xmlns:a16="http://schemas.microsoft.com/office/drawing/2014/main" id="{A79EAD39-D905-C715-AF1F-2432C01E73E5}"/>
              </a:ext>
            </a:extLst>
          </p:cNvPr>
          <p:cNvGrpSpPr/>
          <p:nvPr/>
        </p:nvGrpSpPr>
        <p:grpSpPr>
          <a:xfrm>
            <a:off x="4527173" y="1730577"/>
            <a:ext cx="3399639" cy="1613355"/>
            <a:chOff x="780415" y="1479095"/>
            <a:chExt cx="3399639" cy="1613355"/>
          </a:xfrm>
        </p:grpSpPr>
        <p:sp>
          <p:nvSpPr>
            <p:cNvPr id="88" name="爱设计-6-1">
              <a:extLst>
                <a:ext uri="{FF2B5EF4-FFF2-40B4-BE49-F238E27FC236}">
                  <a16:creationId xmlns:a16="http://schemas.microsoft.com/office/drawing/2014/main" id="{EBB27F9B-805D-B428-7EFF-8F64C40905A3}"/>
                </a:ext>
              </a:extLst>
            </p:cNvPr>
            <p:cNvSpPr txBox="1"/>
            <p:nvPr/>
          </p:nvSpPr>
          <p:spPr>
            <a:xfrm>
              <a:off x="1258453" y="1807906"/>
              <a:ext cx="292160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基于全社交媒体平台进行全域流量整合营销，借助数据中台</a:t>
              </a:r>
              <a:r>
                <a:rPr lang="en-US" altLang="zh-CN" sz="1400" dirty="0" err="1">
                  <a:latin typeface="+mn-ea"/>
                </a:rPr>
                <a:t>KolRank</a:t>
              </a:r>
              <a:r>
                <a:rPr lang="zh-CN" altLang="en-US" sz="1400" dirty="0">
                  <a:latin typeface="+mn-ea"/>
                </a:rPr>
                <a:t>提供标准化产品及服务</a:t>
              </a: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3997C736-6DC0-4BBA-C958-5E93796DF092}"/>
                </a:ext>
              </a:extLst>
            </p:cNvPr>
            <p:cNvGrpSpPr/>
            <p:nvPr/>
          </p:nvGrpSpPr>
          <p:grpSpPr>
            <a:xfrm>
              <a:off x="780415" y="1479095"/>
              <a:ext cx="1564280" cy="1613355"/>
              <a:chOff x="780415" y="1479095"/>
              <a:chExt cx="1564280" cy="1613355"/>
            </a:xfrm>
          </p:grpSpPr>
          <p:cxnSp>
            <p:nvCxnSpPr>
              <p:cNvPr id="90" name="爱设计-6-2">
                <a:extLst>
                  <a:ext uri="{FF2B5EF4-FFF2-40B4-BE49-F238E27FC236}">
                    <a16:creationId xmlns:a16="http://schemas.microsoft.com/office/drawing/2014/main" id="{7C4E8592-CDCF-3ECD-A344-844567E44D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7054" y="1869531"/>
                <a:ext cx="0" cy="122291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/>
                    </a:gs>
                    <a:gs pos="46900">
                      <a:srgbClr val="3A5CF5">
                        <a:alpha val="44000"/>
                      </a:srgb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82FCB4AE-89CC-D3C0-233D-DABEFBE56FE9}"/>
                  </a:ext>
                </a:extLst>
              </p:cNvPr>
              <p:cNvGrpSpPr/>
              <p:nvPr/>
            </p:nvGrpSpPr>
            <p:grpSpPr>
              <a:xfrm>
                <a:off x="780415" y="1479095"/>
                <a:ext cx="1564280" cy="411540"/>
                <a:chOff x="701506" y="1822073"/>
                <a:chExt cx="1564280" cy="411540"/>
              </a:xfrm>
            </p:grpSpPr>
            <p:sp>
              <p:nvSpPr>
                <p:cNvPr id="92" name="爱设计-6-3">
                  <a:extLst>
                    <a:ext uri="{FF2B5EF4-FFF2-40B4-BE49-F238E27FC236}">
                      <a16:creationId xmlns:a16="http://schemas.microsoft.com/office/drawing/2014/main" id="{891681EB-F6D9-5C98-115D-07AC3161554F}"/>
                    </a:ext>
                  </a:extLst>
                </p:cNvPr>
                <p:cNvSpPr txBox="1"/>
                <p:nvPr/>
              </p:nvSpPr>
              <p:spPr>
                <a:xfrm>
                  <a:off x="1189933" y="1846234"/>
                  <a:ext cx="107585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dirty="0">
                      <a:latin typeface="+mj-ea"/>
                      <a:ea typeface="+mj-ea"/>
                    </a:rPr>
                    <a:t>2016</a:t>
                  </a:r>
                  <a:r>
                    <a:rPr lang="zh-CN" altLang="en-US" dirty="0">
                      <a:latin typeface="+mj-ea"/>
                      <a:ea typeface="+mj-ea"/>
                    </a:rPr>
                    <a:t>年</a:t>
                  </a:r>
                </a:p>
              </p:txBody>
            </p:sp>
            <p:grpSp>
              <p:nvGrpSpPr>
                <p:cNvPr id="93" name="组合 92">
                  <a:extLst>
                    <a:ext uri="{FF2B5EF4-FFF2-40B4-BE49-F238E27FC236}">
                      <a16:creationId xmlns:a16="http://schemas.microsoft.com/office/drawing/2014/main" id="{97363CC7-D2F4-98A4-FB7B-13E1642C1174}"/>
                    </a:ext>
                  </a:extLst>
                </p:cNvPr>
                <p:cNvGrpSpPr/>
                <p:nvPr/>
              </p:nvGrpSpPr>
              <p:grpSpPr>
                <a:xfrm>
                  <a:off x="701506" y="1822073"/>
                  <a:ext cx="489236" cy="411540"/>
                  <a:chOff x="701506" y="1822073"/>
                  <a:chExt cx="489236" cy="411540"/>
                </a:xfrm>
              </p:grpSpPr>
              <p:sp>
                <p:nvSpPr>
                  <p:cNvPr id="94" name="爱设计-6-4">
                    <a:extLst>
                      <a:ext uri="{FF2B5EF4-FFF2-40B4-BE49-F238E27FC236}">
                        <a16:creationId xmlns:a16="http://schemas.microsoft.com/office/drawing/2014/main" id="{C0AA0283-7674-02E2-A21B-176DF9742665}"/>
                      </a:ext>
                    </a:extLst>
                  </p:cNvPr>
                  <p:cNvSpPr/>
                  <p:nvPr/>
                </p:nvSpPr>
                <p:spPr>
                  <a:xfrm>
                    <a:off x="742375" y="1822073"/>
                    <a:ext cx="411540" cy="41154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爱设计-6-5">
                    <a:extLst>
                      <a:ext uri="{FF2B5EF4-FFF2-40B4-BE49-F238E27FC236}">
                        <a16:creationId xmlns:a16="http://schemas.microsoft.com/office/drawing/2014/main" id="{AE1BF3C5-80F3-66EB-C248-34A7FE314227}"/>
                      </a:ext>
                    </a:extLst>
                  </p:cNvPr>
                  <p:cNvSpPr txBox="1"/>
                  <p:nvPr/>
                </p:nvSpPr>
                <p:spPr>
                  <a:xfrm>
                    <a:off x="701506" y="1843177"/>
                    <a:ext cx="489236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03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</p:grpSp>
        </p:grpSp>
      </p:grpSp>
      <p:grpSp>
        <p:nvGrpSpPr>
          <p:cNvPr id="96" name="爱设计-7">
            <a:extLst>
              <a:ext uri="{FF2B5EF4-FFF2-40B4-BE49-F238E27FC236}">
                <a16:creationId xmlns:a16="http://schemas.microsoft.com/office/drawing/2014/main" id="{B3606E9E-E4B3-9957-3CAC-279BD09AE743}"/>
              </a:ext>
            </a:extLst>
          </p:cNvPr>
          <p:cNvGrpSpPr/>
          <p:nvPr/>
        </p:nvGrpSpPr>
        <p:grpSpPr>
          <a:xfrm>
            <a:off x="8600126" y="1730577"/>
            <a:ext cx="3110203" cy="1613355"/>
            <a:chOff x="780415" y="1479095"/>
            <a:chExt cx="3110203" cy="1613355"/>
          </a:xfrm>
        </p:grpSpPr>
        <p:sp>
          <p:nvSpPr>
            <p:cNvPr id="97" name="爱设计-7-1">
              <a:extLst>
                <a:ext uri="{FF2B5EF4-FFF2-40B4-BE49-F238E27FC236}">
                  <a16:creationId xmlns:a16="http://schemas.microsoft.com/office/drawing/2014/main" id="{7A998ACB-6DC4-0BEE-4738-54A0DF81D808}"/>
                </a:ext>
              </a:extLst>
            </p:cNvPr>
            <p:cNvSpPr txBox="1"/>
            <p:nvPr/>
          </p:nvSpPr>
          <p:spPr>
            <a:xfrm>
              <a:off x="1258454" y="1807906"/>
              <a:ext cx="2632164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基于全社交媒体平台进行全域流量整合营销，借助数据中台</a:t>
              </a:r>
              <a:r>
                <a:rPr lang="en-US" altLang="zh-CN" sz="1400" dirty="0" err="1">
                  <a:latin typeface="+mn-ea"/>
                </a:rPr>
                <a:t>KolRank</a:t>
              </a:r>
              <a:r>
                <a:rPr lang="zh-CN" altLang="en-US" sz="1400" dirty="0">
                  <a:latin typeface="+mn-ea"/>
                </a:rPr>
                <a:t>提供标准化产品</a:t>
              </a:r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BCD68336-1194-260A-912C-5702598D4118}"/>
                </a:ext>
              </a:extLst>
            </p:cNvPr>
            <p:cNvGrpSpPr/>
            <p:nvPr/>
          </p:nvGrpSpPr>
          <p:grpSpPr>
            <a:xfrm>
              <a:off x="780415" y="1479095"/>
              <a:ext cx="1564280" cy="1613355"/>
              <a:chOff x="780415" y="1479095"/>
              <a:chExt cx="1564280" cy="1613355"/>
            </a:xfrm>
          </p:grpSpPr>
          <p:cxnSp>
            <p:nvCxnSpPr>
              <p:cNvPr id="99" name="爱设计-7-2">
                <a:extLst>
                  <a:ext uri="{FF2B5EF4-FFF2-40B4-BE49-F238E27FC236}">
                    <a16:creationId xmlns:a16="http://schemas.microsoft.com/office/drawing/2014/main" id="{3CB66930-4D6C-2101-2900-8EEAB53246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7054" y="1869531"/>
                <a:ext cx="0" cy="122291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/>
                    </a:gs>
                    <a:gs pos="46900">
                      <a:srgbClr val="3A5CF5">
                        <a:alpha val="44000"/>
                      </a:srgb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81245FC8-7510-0237-A77C-0AF685053430}"/>
                  </a:ext>
                </a:extLst>
              </p:cNvPr>
              <p:cNvGrpSpPr/>
              <p:nvPr/>
            </p:nvGrpSpPr>
            <p:grpSpPr>
              <a:xfrm>
                <a:off x="780415" y="1479095"/>
                <a:ext cx="1564280" cy="411540"/>
                <a:chOff x="701506" y="1822073"/>
                <a:chExt cx="1564280" cy="411540"/>
              </a:xfrm>
            </p:grpSpPr>
            <p:sp>
              <p:nvSpPr>
                <p:cNvPr id="101" name="爱设计-7-3">
                  <a:extLst>
                    <a:ext uri="{FF2B5EF4-FFF2-40B4-BE49-F238E27FC236}">
                      <a16:creationId xmlns:a16="http://schemas.microsoft.com/office/drawing/2014/main" id="{01FC53A2-1F00-5167-38EA-121E334257D3}"/>
                    </a:ext>
                  </a:extLst>
                </p:cNvPr>
                <p:cNvSpPr txBox="1"/>
                <p:nvPr/>
              </p:nvSpPr>
              <p:spPr>
                <a:xfrm>
                  <a:off x="1189933" y="1846234"/>
                  <a:ext cx="107585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dirty="0">
                      <a:latin typeface="+mj-ea"/>
                      <a:ea typeface="+mj-ea"/>
                    </a:rPr>
                    <a:t>2021</a:t>
                  </a:r>
                  <a:r>
                    <a:rPr lang="zh-CN" altLang="en-US" dirty="0">
                      <a:latin typeface="+mj-ea"/>
                      <a:ea typeface="+mj-ea"/>
                    </a:rPr>
                    <a:t>年</a:t>
                  </a:r>
                </a:p>
              </p:txBody>
            </p:sp>
            <p:grpSp>
              <p:nvGrpSpPr>
                <p:cNvPr id="102" name="组合 101">
                  <a:extLst>
                    <a:ext uri="{FF2B5EF4-FFF2-40B4-BE49-F238E27FC236}">
                      <a16:creationId xmlns:a16="http://schemas.microsoft.com/office/drawing/2014/main" id="{D9FA46D9-17E8-6555-C862-5795E057C998}"/>
                    </a:ext>
                  </a:extLst>
                </p:cNvPr>
                <p:cNvGrpSpPr/>
                <p:nvPr/>
              </p:nvGrpSpPr>
              <p:grpSpPr>
                <a:xfrm>
                  <a:off x="701506" y="1822073"/>
                  <a:ext cx="489236" cy="411540"/>
                  <a:chOff x="701506" y="1822073"/>
                  <a:chExt cx="489236" cy="411540"/>
                </a:xfrm>
              </p:grpSpPr>
              <p:sp>
                <p:nvSpPr>
                  <p:cNvPr id="103" name="爱设计-7-4">
                    <a:extLst>
                      <a:ext uri="{FF2B5EF4-FFF2-40B4-BE49-F238E27FC236}">
                        <a16:creationId xmlns:a16="http://schemas.microsoft.com/office/drawing/2014/main" id="{C3ACB79A-343D-AE2B-D2C9-A7EA8B70CCC8}"/>
                      </a:ext>
                    </a:extLst>
                  </p:cNvPr>
                  <p:cNvSpPr/>
                  <p:nvPr/>
                </p:nvSpPr>
                <p:spPr>
                  <a:xfrm>
                    <a:off x="742375" y="1822073"/>
                    <a:ext cx="411540" cy="411540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爱设计-7-5">
                    <a:extLst>
                      <a:ext uri="{FF2B5EF4-FFF2-40B4-BE49-F238E27FC236}">
                        <a16:creationId xmlns:a16="http://schemas.microsoft.com/office/drawing/2014/main" id="{FBCF8EA6-D5FB-7904-8DB7-C9A11EC2ABCE}"/>
                      </a:ext>
                    </a:extLst>
                  </p:cNvPr>
                  <p:cNvSpPr txBox="1"/>
                  <p:nvPr/>
                </p:nvSpPr>
                <p:spPr>
                  <a:xfrm>
                    <a:off x="701506" y="1843177"/>
                    <a:ext cx="489236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05</a:t>
                    </a:r>
                    <a:endPara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</p:grpSp>
        </p:grpSp>
      </p:grpSp>
      <p:grpSp>
        <p:nvGrpSpPr>
          <p:cNvPr id="105" name="爱设计-8">
            <a:extLst>
              <a:ext uri="{FF2B5EF4-FFF2-40B4-BE49-F238E27FC236}">
                <a16:creationId xmlns:a16="http://schemas.microsoft.com/office/drawing/2014/main" id="{055979E7-C779-CEC0-1BEA-B82864DF11C3}"/>
              </a:ext>
            </a:extLst>
          </p:cNvPr>
          <p:cNvGrpSpPr/>
          <p:nvPr/>
        </p:nvGrpSpPr>
        <p:grpSpPr>
          <a:xfrm>
            <a:off x="1414633" y="3457537"/>
            <a:ext cx="3110203" cy="2461298"/>
            <a:chOff x="3357656" y="3359916"/>
            <a:chExt cx="3110203" cy="2461298"/>
          </a:xfrm>
        </p:grpSpPr>
        <p:sp>
          <p:nvSpPr>
            <p:cNvPr id="106" name="爱设计-8-1">
              <a:extLst>
                <a:ext uri="{FF2B5EF4-FFF2-40B4-BE49-F238E27FC236}">
                  <a16:creationId xmlns:a16="http://schemas.microsoft.com/office/drawing/2014/main" id="{2631A951-2629-F784-E093-1DEA90B5690A}"/>
                </a:ext>
              </a:extLst>
            </p:cNvPr>
            <p:cNvSpPr txBox="1"/>
            <p:nvPr/>
          </p:nvSpPr>
          <p:spPr>
            <a:xfrm>
              <a:off x="3835695" y="4797472"/>
              <a:ext cx="2632164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以优质内容作为营销输出核心，承载品牌内核，引发用户的情感共鸣和价值观认同</a:t>
              </a:r>
            </a:p>
          </p:txBody>
        </p:sp>
        <p:cxnSp>
          <p:nvCxnSpPr>
            <p:cNvPr id="107" name="爱设计-8-2">
              <a:extLst>
                <a:ext uri="{FF2B5EF4-FFF2-40B4-BE49-F238E27FC236}">
                  <a16:creationId xmlns:a16="http://schemas.microsoft.com/office/drawing/2014/main" id="{5B323244-3A82-E4FE-AC56-07CC3A1386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94770" y="3359916"/>
              <a:ext cx="0" cy="122291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46900">
                    <a:srgbClr val="3A5CF5">
                      <a:alpha val="44000"/>
                    </a:srgbClr>
                  </a:gs>
                  <a:gs pos="81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5FD2FFFC-FDD6-D829-DBB2-E3D73066D57D}"/>
                </a:ext>
              </a:extLst>
            </p:cNvPr>
            <p:cNvGrpSpPr/>
            <p:nvPr/>
          </p:nvGrpSpPr>
          <p:grpSpPr>
            <a:xfrm>
              <a:off x="3357656" y="4468661"/>
              <a:ext cx="1564280" cy="411540"/>
              <a:chOff x="701506" y="1822073"/>
              <a:chExt cx="1564280" cy="411540"/>
            </a:xfrm>
          </p:grpSpPr>
          <p:sp>
            <p:nvSpPr>
              <p:cNvPr id="109" name="爱设计-8-3">
                <a:extLst>
                  <a:ext uri="{FF2B5EF4-FFF2-40B4-BE49-F238E27FC236}">
                    <a16:creationId xmlns:a16="http://schemas.microsoft.com/office/drawing/2014/main" id="{221250AA-BDB0-B053-9C8C-BF2E11476AE8}"/>
                  </a:ext>
                </a:extLst>
              </p:cNvPr>
              <p:cNvSpPr txBox="1"/>
              <p:nvPr/>
            </p:nvSpPr>
            <p:spPr>
              <a:xfrm>
                <a:off x="1189933" y="1846234"/>
                <a:ext cx="107585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latin typeface="+mj-ea"/>
                    <a:ea typeface="+mj-ea"/>
                  </a:rPr>
                  <a:t>2015</a:t>
                </a:r>
                <a:r>
                  <a:rPr lang="zh-CN" altLang="en-US" dirty="0">
                    <a:latin typeface="+mj-ea"/>
                    <a:ea typeface="+mj-ea"/>
                  </a:rPr>
                  <a:t>年</a:t>
                </a:r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0722A16E-7827-8B9C-13BE-2DD0536ECC50}"/>
                  </a:ext>
                </a:extLst>
              </p:cNvPr>
              <p:cNvGrpSpPr/>
              <p:nvPr/>
            </p:nvGrpSpPr>
            <p:grpSpPr>
              <a:xfrm>
                <a:off x="701506" y="1822073"/>
                <a:ext cx="489236" cy="411540"/>
                <a:chOff x="701506" y="1822073"/>
                <a:chExt cx="489236" cy="411540"/>
              </a:xfrm>
            </p:grpSpPr>
            <p:sp>
              <p:nvSpPr>
                <p:cNvPr id="111" name="爱设计-8-4">
                  <a:extLst>
                    <a:ext uri="{FF2B5EF4-FFF2-40B4-BE49-F238E27FC236}">
                      <a16:creationId xmlns:a16="http://schemas.microsoft.com/office/drawing/2014/main" id="{846A9247-BADA-45FE-DE5C-4554970BA5BD}"/>
                    </a:ext>
                  </a:extLst>
                </p:cNvPr>
                <p:cNvSpPr/>
                <p:nvPr/>
              </p:nvSpPr>
              <p:spPr>
                <a:xfrm>
                  <a:off x="742375" y="1822073"/>
                  <a:ext cx="411540" cy="41154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爱设计-8-5">
                  <a:extLst>
                    <a:ext uri="{FF2B5EF4-FFF2-40B4-BE49-F238E27FC236}">
                      <a16:creationId xmlns:a16="http://schemas.microsoft.com/office/drawing/2014/main" id="{B7CD0E91-916A-184C-8152-9EC5DA51CD25}"/>
                    </a:ext>
                  </a:extLst>
                </p:cNvPr>
                <p:cNvSpPr txBox="1"/>
                <p:nvPr/>
              </p:nvSpPr>
              <p:spPr>
                <a:xfrm>
                  <a:off x="701506" y="1843177"/>
                  <a:ext cx="48923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02</a:t>
                  </a:r>
                  <a:endParaRPr lang="zh-CN" altLang="en-US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13" name="爱设计-9">
            <a:extLst>
              <a:ext uri="{FF2B5EF4-FFF2-40B4-BE49-F238E27FC236}">
                <a16:creationId xmlns:a16="http://schemas.microsoft.com/office/drawing/2014/main" id="{3A867943-D5C1-6907-3B00-3517C2C13B7C}"/>
              </a:ext>
            </a:extLst>
          </p:cNvPr>
          <p:cNvGrpSpPr/>
          <p:nvPr/>
        </p:nvGrpSpPr>
        <p:grpSpPr>
          <a:xfrm>
            <a:off x="4825181" y="3485549"/>
            <a:ext cx="3101632" cy="2461298"/>
            <a:chOff x="3366227" y="3359916"/>
            <a:chExt cx="3101632" cy="2461298"/>
          </a:xfrm>
        </p:grpSpPr>
        <p:sp>
          <p:nvSpPr>
            <p:cNvPr id="114" name="爱设计-9-1">
              <a:extLst>
                <a:ext uri="{FF2B5EF4-FFF2-40B4-BE49-F238E27FC236}">
                  <a16:creationId xmlns:a16="http://schemas.microsoft.com/office/drawing/2014/main" id="{715E073A-3C09-84F4-B8E6-8F0CD0EE9B66}"/>
                </a:ext>
              </a:extLst>
            </p:cNvPr>
            <p:cNvSpPr txBox="1"/>
            <p:nvPr/>
          </p:nvSpPr>
          <p:spPr>
            <a:xfrm>
              <a:off x="3835695" y="4797472"/>
              <a:ext cx="2632164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通过海报、文章、视频、音频、直播等形式创造优质内容，经由内容智能中台分发</a:t>
              </a:r>
            </a:p>
          </p:txBody>
        </p:sp>
        <p:cxnSp>
          <p:nvCxnSpPr>
            <p:cNvPr id="115" name="爱设计-9-2">
              <a:extLst>
                <a:ext uri="{FF2B5EF4-FFF2-40B4-BE49-F238E27FC236}">
                  <a16:creationId xmlns:a16="http://schemas.microsoft.com/office/drawing/2014/main" id="{1ECA94A3-111C-191C-0C1A-C76CFB1276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94770" y="3359916"/>
              <a:ext cx="0" cy="122291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46900">
                    <a:srgbClr val="3A5CF5">
                      <a:alpha val="28000"/>
                    </a:srgbClr>
                  </a:gs>
                  <a:gs pos="81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BD652406-BD8B-C269-DF83-9652C69AC5AA}"/>
                </a:ext>
              </a:extLst>
            </p:cNvPr>
            <p:cNvGrpSpPr/>
            <p:nvPr/>
          </p:nvGrpSpPr>
          <p:grpSpPr>
            <a:xfrm>
              <a:off x="3366227" y="4468661"/>
              <a:ext cx="1555709" cy="411540"/>
              <a:chOff x="710077" y="1822073"/>
              <a:chExt cx="1555709" cy="411540"/>
            </a:xfrm>
          </p:grpSpPr>
          <p:sp>
            <p:nvSpPr>
              <p:cNvPr id="117" name="爱设计-9-3">
                <a:extLst>
                  <a:ext uri="{FF2B5EF4-FFF2-40B4-BE49-F238E27FC236}">
                    <a16:creationId xmlns:a16="http://schemas.microsoft.com/office/drawing/2014/main" id="{4F933209-4C9D-CAF7-1797-79C9BC1FCF1C}"/>
                  </a:ext>
                </a:extLst>
              </p:cNvPr>
              <p:cNvSpPr txBox="1"/>
              <p:nvPr/>
            </p:nvSpPr>
            <p:spPr>
              <a:xfrm>
                <a:off x="1189933" y="1846234"/>
                <a:ext cx="107585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latin typeface="+mj-ea"/>
                    <a:ea typeface="+mj-ea"/>
                  </a:rPr>
                  <a:t>2018</a:t>
                </a:r>
                <a:r>
                  <a:rPr lang="zh-CN" altLang="en-US" dirty="0">
                    <a:latin typeface="+mj-ea"/>
                    <a:ea typeface="+mj-ea"/>
                  </a:rPr>
                  <a:t>年</a:t>
                </a:r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511AE7CA-00EA-D646-3D59-43465AB98D33}"/>
                  </a:ext>
                </a:extLst>
              </p:cNvPr>
              <p:cNvGrpSpPr/>
              <p:nvPr/>
            </p:nvGrpSpPr>
            <p:grpSpPr>
              <a:xfrm>
                <a:off x="710077" y="1822073"/>
                <a:ext cx="489236" cy="411540"/>
                <a:chOff x="710077" y="1822073"/>
                <a:chExt cx="489236" cy="411540"/>
              </a:xfrm>
            </p:grpSpPr>
            <p:sp>
              <p:nvSpPr>
                <p:cNvPr id="119" name="爱设计-9-4">
                  <a:extLst>
                    <a:ext uri="{FF2B5EF4-FFF2-40B4-BE49-F238E27FC236}">
                      <a16:creationId xmlns:a16="http://schemas.microsoft.com/office/drawing/2014/main" id="{6C23F0C3-9FD9-2C7F-2980-245FF92A05EF}"/>
                    </a:ext>
                  </a:extLst>
                </p:cNvPr>
                <p:cNvSpPr/>
                <p:nvPr/>
              </p:nvSpPr>
              <p:spPr>
                <a:xfrm>
                  <a:off x="742375" y="1822073"/>
                  <a:ext cx="411540" cy="41154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爱设计-9-5">
                  <a:extLst>
                    <a:ext uri="{FF2B5EF4-FFF2-40B4-BE49-F238E27FC236}">
                      <a16:creationId xmlns:a16="http://schemas.microsoft.com/office/drawing/2014/main" id="{76D639CA-88B5-B2D2-A9EA-D0118B915087}"/>
                    </a:ext>
                  </a:extLst>
                </p:cNvPr>
                <p:cNvSpPr txBox="1"/>
                <p:nvPr/>
              </p:nvSpPr>
              <p:spPr>
                <a:xfrm>
                  <a:off x="710077" y="1843177"/>
                  <a:ext cx="48923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04</a:t>
                  </a:r>
                  <a:endParaRPr lang="zh-CN" altLang="en-US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21" name="爱设计-10">
            <a:extLst>
              <a:ext uri="{FF2B5EF4-FFF2-40B4-BE49-F238E27FC236}">
                <a16:creationId xmlns:a16="http://schemas.microsoft.com/office/drawing/2014/main" id="{BEE3B028-AF12-DFCF-5D48-414F0BF9918C}"/>
              </a:ext>
            </a:extLst>
          </p:cNvPr>
          <p:cNvGrpSpPr/>
          <p:nvPr/>
        </p:nvGrpSpPr>
        <p:grpSpPr>
          <a:xfrm>
            <a:off x="8091320" y="3485549"/>
            <a:ext cx="3110203" cy="2470659"/>
            <a:chOff x="3357656" y="3359916"/>
            <a:chExt cx="3110203" cy="2470659"/>
          </a:xfrm>
        </p:grpSpPr>
        <p:sp>
          <p:nvSpPr>
            <p:cNvPr id="122" name="爱设计-10-1">
              <a:extLst>
                <a:ext uri="{FF2B5EF4-FFF2-40B4-BE49-F238E27FC236}">
                  <a16:creationId xmlns:a16="http://schemas.microsoft.com/office/drawing/2014/main" id="{2294682B-2EFB-57AA-329C-114FE08D6508}"/>
                </a:ext>
              </a:extLst>
            </p:cNvPr>
            <p:cNvSpPr txBox="1"/>
            <p:nvPr/>
          </p:nvSpPr>
          <p:spPr>
            <a:xfrm>
              <a:off x="3835695" y="4797472"/>
              <a:ext cx="2632164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以优质内容作为营销输出核心，承载品牌内核，引发用户的情感共鸣和价值观认同</a:t>
              </a:r>
            </a:p>
          </p:txBody>
        </p:sp>
        <p:cxnSp>
          <p:nvCxnSpPr>
            <p:cNvPr id="123" name="爱设计-10-2">
              <a:extLst>
                <a:ext uri="{FF2B5EF4-FFF2-40B4-BE49-F238E27FC236}">
                  <a16:creationId xmlns:a16="http://schemas.microsoft.com/office/drawing/2014/main" id="{CCD8AF73-0145-753A-C4B7-4568C77A45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94770" y="3359916"/>
              <a:ext cx="0" cy="122291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46900">
                    <a:srgbClr val="3A5CF5">
                      <a:alpha val="44000"/>
                    </a:srgbClr>
                  </a:gs>
                  <a:gs pos="81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56714E71-B488-5311-0248-28E35EB379A2}"/>
                </a:ext>
              </a:extLst>
            </p:cNvPr>
            <p:cNvGrpSpPr/>
            <p:nvPr/>
          </p:nvGrpSpPr>
          <p:grpSpPr>
            <a:xfrm>
              <a:off x="3357656" y="4468661"/>
              <a:ext cx="1564280" cy="411540"/>
              <a:chOff x="701506" y="1822073"/>
              <a:chExt cx="1564280" cy="411540"/>
            </a:xfrm>
          </p:grpSpPr>
          <p:sp>
            <p:nvSpPr>
              <p:cNvPr id="125" name="爱设计-10-3">
                <a:extLst>
                  <a:ext uri="{FF2B5EF4-FFF2-40B4-BE49-F238E27FC236}">
                    <a16:creationId xmlns:a16="http://schemas.microsoft.com/office/drawing/2014/main" id="{E501518B-0EA3-451A-83E6-DC0FECF63F84}"/>
                  </a:ext>
                </a:extLst>
              </p:cNvPr>
              <p:cNvSpPr txBox="1"/>
              <p:nvPr/>
            </p:nvSpPr>
            <p:spPr>
              <a:xfrm>
                <a:off x="1189933" y="1846234"/>
                <a:ext cx="107585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latin typeface="+mj-ea"/>
                    <a:ea typeface="+mj-ea"/>
                  </a:rPr>
                  <a:t>2019</a:t>
                </a:r>
                <a:r>
                  <a:rPr lang="zh-CN" altLang="en-US" dirty="0">
                    <a:latin typeface="+mj-ea"/>
                    <a:ea typeface="+mj-ea"/>
                  </a:rPr>
                  <a:t>年</a:t>
                </a:r>
              </a:p>
            </p:txBody>
          </p: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7F640C10-06FC-3148-24FF-70181FA050E8}"/>
                  </a:ext>
                </a:extLst>
              </p:cNvPr>
              <p:cNvGrpSpPr/>
              <p:nvPr/>
            </p:nvGrpSpPr>
            <p:grpSpPr>
              <a:xfrm>
                <a:off x="701506" y="1822073"/>
                <a:ext cx="489236" cy="411540"/>
                <a:chOff x="701506" y="1822073"/>
                <a:chExt cx="489236" cy="411540"/>
              </a:xfrm>
            </p:grpSpPr>
            <p:sp>
              <p:nvSpPr>
                <p:cNvPr id="127" name="爱设计-10-4">
                  <a:extLst>
                    <a:ext uri="{FF2B5EF4-FFF2-40B4-BE49-F238E27FC236}">
                      <a16:creationId xmlns:a16="http://schemas.microsoft.com/office/drawing/2014/main" id="{A14BF79C-5B83-2056-1477-B7EE4A9C5239}"/>
                    </a:ext>
                  </a:extLst>
                </p:cNvPr>
                <p:cNvSpPr/>
                <p:nvPr/>
              </p:nvSpPr>
              <p:spPr>
                <a:xfrm>
                  <a:off x="742375" y="1822073"/>
                  <a:ext cx="411540" cy="41154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爱设计-10-5">
                  <a:extLst>
                    <a:ext uri="{FF2B5EF4-FFF2-40B4-BE49-F238E27FC236}">
                      <a16:creationId xmlns:a16="http://schemas.microsoft.com/office/drawing/2014/main" id="{D1EACCD3-4565-0C97-C257-F6D2D6E2220D}"/>
                    </a:ext>
                  </a:extLst>
                </p:cNvPr>
                <p:cNvSpPr txBox="1"/>
                <p:nvPr/>
              </p:nvSpPr>
              <p:spPr>
                <a:xfrm>
                  <a:off x="701506" y="1843177"/>
                  <a:ext cx="48923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06</a:t>
                  </a:r>
                  <a:endParaRPr lang="zh-CN" altLang="en-US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29" name="爱设计-11">
            <a:extLst>
              <a:ext uri="{FF2B5EF4-FFF2-40B4-BE49-F238E27FC236}">
                <a16:creationId xmlns:a16="http://schemas.microsoft.com/office/drawing/2014/main" id="{10242F3E-0BB4-1FF0-E309-0393C6C33A97}"/>
              </a:ext>
            </a:extLst>
          </p:cNvPr>
          <p:cNvGrpSpPr/>
          <p:nvPr/>
        </p:nvGrpSpPr>
        <p:grpSpPr>
          <a:xfrm>
            <a:off x="-15951" y="3140024"/>
            <a:ext cx="12211285" cy="670928"/>
            <a:chOff x="-15951" y="3140024"/>
            <a:chExt cx="12211285" cy="670928"/>
          </a:xfrm>
        </p:grpSpPr>
        <p:sp>
          <p:nvSpPr>
            <p:cNvPr id="130" name="爱设计-11-1">
              <a:extLst>
                <a:ext uri="{FF2B5EF4-FFF2-40B4-BE49-F238E27FC236}">
                  <a16:creationId xmlns:a16="http://schemas.microsoft.com/office/drawing/2014/main" id="{24492CE9-0C27-F535-7393-A7969459033B}"/>
                </a:ext>
              </a:extLst>
            </p:cNvPr>
            <p:cNvSpPr/>
            <p:nvPr/>
          </p:nvSpPr>
          <p:spPr>
            <a:xfrm>
              <a:off x="0" y="3146848"/>
              <a:ext cx="12192000" cy="664104"/>
            </a:xfrm>
            <a:custGeom>
              <a:avLst/>
              <a:gdLst>
                <a:gd name="connsiteX0" fmla="*/ 12192000 w 12192000"/>
                <a:gd name="connsiteY0" fmla="*/ 0 h 664104"/>
                <a:gd name="connsiteX1" fmla="*/ 12192000 w 12192000"/>
                <a:gd name="connsiteY1" fmla="*/ 503472 h 664104"/>
                <a:gd name="connsiteX2" fmla="*/ 12157959 w 12192000"/>
                <a:gd name="connsiteY2" fmla="*/ 497135 h 664104"/>
                <a:gd name="connsiteX3" fmla="*/ 11064875 w 12192000"/>
                <a:gd name="connsiteY3" fmla="*/ 311996 h 664104"/>
                <a:gd name="connsiteX4" fmla="*/ 10157460 w 12192000"/>
                <a:gd name="connsiteY4" fmla="*/ 266911 h 664104"/>
                <a:gd name="connsiteX5" fmla="*/ 9311640 w 12192000"/>
                <a:gd name="connsiteY5" fmla="*/ 419311 h 664104"/>
                <a:gd name="connsiteX6" fmla="*/ 8610600 w 12192000"/>
                <a:gd name="connsiteY6" fmla="*/ 510751 h 664104"/>
                <a:gd name="connsiteX7" fmla="*/ 7901940 w 12192000"/>
                <a:gd name="connsiteY7" fmla="*/ 588856 h 664104"/>
                <a:gd name="connsiteX8" fmla="*/ 7414260 w 12192000"/>
                <a:gd name="connsiteY8" fmla="*/ 609811 h 664104"/>
                <a:gd name="connsiteX9" fmla="*/ 6964680 w 12192000"/>
                <a:gd name="connsiteY9" fmla="*/ 594571 h 664104"/>
                <a:gd name="connsiteX10" fmla="*/ 6629400 w 12192000"/>
                <a:gd name="connsiteY10" fmla="*/ 632671 h 664104"/>
                <a:gd name="connsiteX11" fmla="*/ 5803583 w 12192000"/>
                <a:gd name="connsiteY11" fmla="*/ 653149 h 664104"/>
                <a:gd name="connsiteX12" fmla="*/ 5059680 w 12192000"/>
                <a:gd name="connsiteY12" fmla="*/ 594571 h 664104"/>
                <a:gd name="connsiteX13" fmla="*/ 4053840 w 12192000"/>
                <a:gd name="connsiteY13" fmla="*/ 503131 h 664104"/>
                <a:gd name="connsiteX14" fmla="*/ 3634740 w 12192000"/>
                <a:gd name="connsiteY14" fmla="*/ 449791 h 664104"/>
                <a:gd name="connsiteX15" fmla="*/ 3505200 w 12192000"/>
                <a:gd name="connsiteY15" fmla="*/ 444076 h 664104"/>
                <a:gd name="connsiteX16" fmla="*/ 2827020 w 12192000"/>
                <a:gd name="connsiteY16" fmla="*/ 472651 h 664104"/>
                <a:gd name="connsiteX17" fmla="*/ 2415540 w 12192000"/>
                <a:gd name="connsiteY17" fmla="*/ 449791 h 664104"/>
                <a:gd name="connsiteX18" fmla="*/ 2095500 w 12192000"/>
                <a:gd name="connsiteY18" fmla="*/ 388831 h 664104"/>
                <a:gd name="connsiteX19" fmla="*/ 1897380 w 12192000"/>
                <a:gd name="connsiteY19" fmla="*/ 396451 h 664104"/>
                <a:gd name="connsiteX20" fmla="*/ 723900 w 12192000"/>
                <a:gd name="connsiteY20" fmla="*/ 495511 h 664104"/>
                <a:gd name="connsiteX21" fmla="*/ 97294 w 12192000"/>
                <a:gd name="connsiteY21" fmla="*/ 592317 h 664104"/>
                <a:gd name="connsiteX22" fmla="*/ 0 w 12192000"/>
                <a:gd name="connsiteY22" fmla="*/ 604576 h 664104"/>
                <a:gd name="connsiteX23" fmla="*/ 0 w 12192000"/>
                <a:gd name="connsiteY23" fmla="*/ 63216 h 664104"/>
                <a:gd name="connsiteX24" fmla="*/ 39529 w 12192000"/>
                <a:gd name="connsiteY24" fmla="*/ 62124 h 664104"/>
                <a:gd name="connsiteX25" fmla="*/ 251460 w 12192000"/>
                <a:gd name="connsiteY25" fmla="*/ 76411 h 664104"/>
                <a:gd name="connsiteX26" fmla="*/ 914400 w 12192000"/>
                <a:gd name="connsiteY26" fmla="*/ 198331 h 664104"/>
                <a:gd name="connsiteX27" fmla="*/ 1165860 w 12192000"/>
                <a:gd name="connsiteY27" fmla="*/ 251671 h 664104"/>
                <a:gd name="connsiteX28" fmla="*/ 1574483 w 12192000"/>
                <a:gd name="connsiteY28" fmla="*/ 235003 h 664104"/>
                <a:gd name="connsiteX29" fmla="*/ 2316480 w 12192000"/>
                <a:gd name="connsiteY29" fmla="*/ 205951 h 664104"/>
                <a:gd name="connsiteX30" fmla="*/ 3113722 w 12192000"/>
                <a:gd name="connsiteY30" fmla="*/ 215000 h 664104"/>
                <a:gd name="connsiteX31" fmla="*/ 3657600 w 12192000"/>
                <a:gd name="connsiteY31" fmla="*/ 244051 h 664104"/>
                <a:gd name="connsiteX32" fmla="*/ 4114800 w 12192000"/>
                <a:gd name="connsiteY32" fmla="*/ 296915 h 664104"/>
                <a:gd name="connsiteX33" fmla="*/ 4587240 w 12192000"/>
                <a:gd name="connsiteY33" fmla="*/ 358351 h 664104"/>
                <a:gd name="connsiteX34" fmla="*/ 5105401 w 12192000"/>
                <a:gd name="connsiteY34" fmla="*/ 297391 h 664104"/>
                <a:gd name="connsiteX35" fmla="*/ 5745480 w 12192000"/>
                <a:gd name="connsiteY35" fmla="*/ 221191 h 664104"/>
                <a:gd name="connsiteX36" fmla="*/ 6179820 w 12192000"/>
                <a:gd name="connsiteY36" fmla="*/ 190711 h 664104"/>
                <a:gd name="connsiteX37" fmla="*/ 6657023 w 12192000"/>
                <a:gd name="connsiteY37" fmla="*/ 177376 h 664104"/>
                <a:gd name="connsiteX38" fmla="*/ 7048500 w 12192000"/>
                <a:gd name="connsiteY38" fmla="*/ 190235 h 664104"/>
                <a:gd name="connsiteX39" fmla="*/ 7459980 w 12192000"/>
                <a:gd name="connsiteY39" fmla="*/ 215952 h 664104"/>
                <a:gd name="connsiteX40" fmla="*/ 8100060 w 12192000"/>
                <a:gd name="connsiteY40" fmla="*/ 259291 h 664104"/>
                <a:gd name="connsiteX41" fmla="*/ 8572500 w 12192000"/>
                <a:gd name="connsiteY41" fmla="*/ 305011 h 664104"/>
                <a:gd name="connsiteX42" fmla="*/ 8862060 w 12192000"/>
                <a:gd name="connsiteY42" fmla="*/ 274531 h 664104"/>
                <a:gd name="connsiteX43" fmla="*/ 9380220 w 12192000"/>
                <a:gd name="connsiteY43" fmla="*/ 236431 h 664104"/>
                <a:gd name="connsiteX44" fmla="*/ 9921875 w 12192000"/>
                <a:gd name="connsiteY44" fmla="*/ 226906 h 664104"/>
                <a:gd name="connsiteX45" fmla="*/ 10340340 w 12192000"/>
                <a:gd name="connsiteY45" fmla="*/ 221191 h 664104"/>
                <a:gd name="connsiteX46" fmla="*/ 12084635 w 12192000"/>
                <a:gd name="connsiteY46" fmla="*/ 3962 h 66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664104">
                  <a:moveTo>
                    <a:pt x="12192000" y="0"/>
                  </a:moveTo>
                  <a:lnTo>
                    <a:pt x="12192000" y="503472"/>
                  </a:lnTo>
                  <a:lnTo>
                    <a:pt x="12157959" y="497135"/>
                  </a:lnTo>
                  <a:cubicBezTo>
                    <a:pt x="11816903" y="432993"/>
                    <a:pt x="11320793" y="338388"/>
                    <a:pt x="11064875" y="311996"/>
                  </a:cubicBezTo>
                  <a:cubicBezTo>
                    <a:pt x="10649056" y="238019"/>
                    <a:pt x="10389341" y="217275"/>
                    <a:pt x="10157460" y="266911"/>
                  </a:cubicBezTo>
                  <a:cubicBezTo>
                    <a:pt x="9865254" y="316547"/>
                    <a:pt x="9569450" y="378671"/>
                    <a:pt x="9311640" y="419311"/>
                  </a:cubicBezTo>
                  <a:cubicBezTo>
                    <a:pt x="9053830" y="459951"/>
                    <a:pt x="8845550" y="482494"/>
                    <a:pt x="8610600" y="510751"/>
                  </a:cubicBezTo>
                  <a:cubicBezTo>
                    <a:pt x="8375650" y="539008"/>
                    <a:pt x="8101330" y="572346"/>
                    <a:pt x="7901940" y="588856"/>
                  </a:cubicBezTo>
                  <a:cubicBezTo>
                    <a:pt x="7702550" y="605366"/>
                    <a:pt x="7570470" y="608859"/>
                    <a:pt x="7414260" y="609811"/>
                  </a:cubicBezTo>
                  <a:cubicBezTo>
                    <a:pt x="7258050" y="610763"/>
                    <a:pt x="7095490" y="590761"/>
                    <a:pt x="6964680" y="594571"/>
                  </a:cubicBezTo>
                  <a:cubicBezTo>
                    <a:pt x="6833870" y="598381"/>
                    <a:pt x="6823710" y="622511"/>
                    <a:pt x="6629400" y="632671"/>
                  </a:cubicBezTo>
                  <a:cubicBezTo>
                    <a:pt x="6354128" y="639497"/>
                    <a:pt x="6212205" y="684423"/>
                    <a:pt x="5803583" y="653149"/>
                  </a:cubicBezTo>
                  <a:cubicBezTo>
                    <a:pt x="5541963" y="646799"/>
                    <a:pt x="5351304" y="619574"/>
                    <a:pt x="5059680" y="594571"/>
                  </a:cubicBezTo>
                  <a:cubicBezTo>
                    <a:pt x="4768057" y="569568"/>
                    <a:pt x="4291330" y="527261"/>
                    <a:pt x="4053840" y="503131"/>
                  </a:cubicBezTo>
                  <a:cubicBezTo>
                    <a:pt x="3816350" y="479001"/>
                    <a:pt x="3726180" y="459634"/>
                    <a:pt x="3634740" y="449791"/>
                  </a:cubicBezTo>
                  <a:cubicBezTo>
                    <a:pt x="3543300" y="439949"/>
                    <a:pt x="3639820" y="430741"/>
                    <a:pt x="3505200" y="444076"/>
                  </a:cubicBezTo>
                  <a:cubicBezTo>
                    <a:pt x="3370580" y="457411"/>
                    <a:pt x="3008630" y="471699"/>
                    <a:pt x="2827020" y="472651"/>
                  </a:cubicBezTo>
                  <a:cubicBezTo>
                    <a:pt x="2645410" y="473603"/>
                    <a:pt x="2537460" y="463761"/>
                    <a:pt x="2415540" y="449791"/>
                  </a:cubicBezTo>
                  <a:cubicBezTo>
                    <a:pt x="2293620" y="435821"/>
                    <a:pt x="2181860" y="397721"/>
                    <a:pt x="2095500" y="388831"/>
                  </a:cubicBezTo>
                  <a:cubicBezTo>
                    <a:pt x="2009140" y="379941"/>
                    <a:pt x="2125980" y="378671"/>
                    <a:pt x="1897380" y="396451"/>
                  </a:cubicBezTo>
                  <a:cubicBezTo>
                    <a:pt x="1668780" y="414231"/>
                    <a:pt x="1067832" y="460507"/>
                    <a:pt x="723900" y="495511"/>
                  </a:cubicBezTo>
                  <a:cubicBezTo>
                    <a:pt x="508943" y="517389"/>
                    <a:pt x="279474" y="565683"/>
                    <a:pt x="97294" y="592317"/>
                  </a:cubicBezTo>
                  <a:lnTo>
                    <a:pt x="0" y="604576"/>
                  </a:lnTo>
                  <a:lnTo>
                    <a:pt x="0" y="63216"/>
                  </a:lnTo>
                  <a:lnTo>
                    <a:pt x="39529" y="62124"/>
                  </a:lnTo>
                  <a:cubicBezTo>
                    <a:pt x="97155" y="62124"/>
                    <a:pt x="167005" y="65616"/>
                    <a:pt x="251460" y="76411"/>
                  </a:cubicBezTo>
                  <a:cubicBezTo>
                    <a:pt x="420370" y="98001"/>
                    <a:pt x="762000" y="169121"/>
                    <a:pt x="914400" y="198331"/>
                  </a:cubicBezTo>
                  <a:cubicBezTo>
                    <a:pt x="914400" y="198331"/>
                    <a:pt x="1065371" y="226509"/>
                    <a:pt x="1165860" y="251671"/>
                  </a:cubicBezTo>
                  <a:cubicBezTo>
                    <a:pt x="1263968" y="262546"/>
                    <a:pt x="1382713" y="242623"/>
                    <a:pt x="1574483" y="235003"/>
                  </a:cubicBezTo>
                  <a:cubicBezTo>
                    <a:pt x="1766253" y="227383"/>
                    <a:pt x="2059940" y="209285"/>
                    <a:pt x="2316480" y="205951"/>
                  </a:cubicBezTo>
                  <a:cubicBezTo>
                    <a:pt x="2573020" y="202617"/>
                    <a:pt x="2890202" y="208650"/>
                    <a:pt x="3113722" y="215000"/>
                  </a:cubicBezTo>
                  <a:cubicBezTo>
                    <a:pt x="3337242" y="221350"/>
                    <a:pt x="3490754" y="230399"/>
                    <a:pt x="3657600" y="244051"/>
                  </a:cubicBezTo>
                  <a:cubicBezTo>
                    <a:pt x="3824446" y="257704"/>
                    <a:pt x="3959860" y="277865"/>
                    <a:pt x="4114800" y="296915"/>
                  </a:cubicBezTo>
                  <a:cubicBezTo>
                    <a:pt x="4269740" y="315965"/>
                    <a:pt x="4422140" y="358272"/>
                    <a:pt x="4587240" y="358351"/>
                  </a:cubicBezTo>
                  <a:cubicBezTo>
                    <a:pt x="4752340" y="358430"/>
                    <a:pt x="4912360" y="320251"/>
                    <a:pt x="5105401" y="297391"/>
                  </a:cubicBezTo>
                  <a:cubicBezTo>
                    <a:pt x="5105401" y="297391"/>
                    <a:pt x="5566410" y="238971"/>
                    <a:pt x="5745480" y="221191"/>
                  </a:cubicBezTo>
                  <a:cubicBezTo>
                    <a:pt x="5924550" y="203411"/>
                    <a:pt x="6027896" y="198014"/>
                    <a:pt x="6179820" y="190711"/>
                  </a:cubicBezTo>
                  <a:cubicBezTo>
                    <a:pt x="6331744" y="183409"/>
                    <a:pt x="6512243" y="177455"/>
                    <a:pt x="6657023" y="177376"/>
                  </a:cubicBezTo>
                  <a:cubicBezTo>
                    <a:pt x="6801803" y="177297"/>
                    <a:pt x="6913880" y="182615"/>
                    <a:pt x="7048500" y="190235"/>
                  </a:cubicBezTo>
                  <a:lnTo>
                    <a:pt x="7459980" y="215952"/>
                  </a:lnTo>
                  <a:cubicBezTo>
                    <a:pt x="7459980" y="215952"/>
                    <a:pt x="7914640" y="244448"/>
                    <a:pt x="8100060" y="259291"/>
                  </a:cubicBezTo>
                  <a:cubicBezTo>
                    <a:pt x="8285480" y="274134"/>
                    <a:pt x="8445500" y="302471"/>
                    <a:pt x="8572500" y="305011"/>
                  </a:cubicBezTo>
                  <a:cubicBezTo>
                    <a:pt x="8699500" y="307551"/>
                    <a:pt x="8727440" y="285961"/>
                    <a:pt x="8862060" y="274531"/>
                  </a:cubicBezTo>
                  <a:lnTo>
                    <a:pt x="9380220" y="236431"/>
                  </a:lnTo>
                  <a:cubicBezTo>
                    <a:pt x="9380220" y="236431"/>
                    <a:pt x="9756034" y="227858"/>
                    <a:pt x="9921875" y="226906"/>
                  </a:cubicBezTo>
                  <a:cubicBezTo>
                    <a:pt x="10011516" y="229129"/>
                    <a:pt x="10117349" y="221297"/>
                    <a:pt x="10340340" y="221191"/>
                  </a:cubicBezTo>
                  <a:cubicBezTo>
                    <a:pt x="10664746" y="166343"/>
                    <a:pt x="11522730" y="32854"/>
                    <a:pt x="12084635" y="396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3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117B4C84-18F2-A90F-303E-D4223225B823}"/>
                </a:ext>
              </a:extLst>
            </p:cNvPr>
            <p:cNvGrpSpPr/>
            <p:nvPr/>
          </p:nvGrpSpPr>
          <p:grpSpPr>
            <a:xfrm>
              <a:off x="-15951" y="3140024"/>
              <a:ext cx="12211285" cy="669017"/>
              <a:chOff x="-15951" y="3140024"/>
              <a:chExt cx="12211285" cy="669017"/>
            </a:xfrm>
          </p:grpSpPr>
          <p:sp>
            <p:nvSpPr>
              <p:cNvPr id="132" name="爱设计-11-2">
                <a:extLst>
                  <a:ext uri="{FF2B5EF4-FFF2-40B4-BE49-F238E27FC236}">
                    <a16:creationId xmlns:a16="http://schemas.microsoft.com/office/drawing/2014/main" id="{C2D714E3-B447-72E8-FCBD-0C4991B26FFF}"/>
                  </a:ext>
                </a:extLst>
              </p:cNvPr>
              <p:cNvSpPr/>
              <p:nvPr/>
            </p:nvSpPr>
            <p:spPr>
              <a:xfrm flipH="1">
                <a:off x="-7484" y="3209444"/>
                <a:ext cx="9218320" cy="408348"/>
              </a:xfrm>
              <a:custGeom>
                <a:avLst/>
                <a:gdLst>
                  <a:gd name="connsiteX0" fmla="*/ 0 w 12522467"/>
                  <a:gd name="connsiteY0" fmla="*/ 391251 h 441083"/>
                  <a:gd name="connsiteX1" fmla="*/ 779646 w 12522467"/>
                  <a:gd name="connsiteY1" fmla="*/ 275747 h 441083"/>
                  <a:gd name="connsiteX2" fmla="*/ 1636294 w 12522467"/>
                  <a:gd name="connsiteY2" fmla="*/ 198745 h 441083"/>
                  <a:gd name="connsiteX3" fmla="*/ 2598821 w 12522467"/>
                  <a:gd name="connsiteY3" fmla="*/ 150619 h 441083"/>
                  <a:gd name="connsiteX4" fmla="*/ 3445844 w 12522467"/>
                  <a:gd name="connsiteY4" fmla="*/ 189120 h 441083"/>
                  <a:gd name="connsiteX5" fmla="*/ 4129238 w 12522467"/>
                  <a:gd name="connsiteY5" fmla="*/ 275747 h 441083"/>
                  <a:gd name="connsiteX6" fmla="*/ 4572000 w 12522467"/>
                  <a:gd name="connsiteY6" fmla="*/ 323874 h 441083"/>
                  <a:gd name="connsiteX7" fmla="*/ 4976261 w 12522467"/>
                  <a:gd name="connsiteY7" fmla="*/ 362375 h 441083"/>
                  <a:gd name="connsiteX8" fmla="*/ 5727031 w 12522467"/>
                  <a:gd name="connsiteY8" fmla="*/ 420126 h 441083"/>
                  <a:gd name="connsiteX9" fmla="*/ 6323798 w 12522467"/>
                  <a:gd name="connsiteY9" fmla="*/ 439377 h 441083"/>
                  <a:gd name="connsiteX10" fmla="*/ 6949440 w 12522467"/>
                  <a:gd name="connsiteY10" fmla="*/ 381625 h 441083"/>
                  <a:gd name="connsiteX11" fmla="*/ 7777212 w 12522467"/>
                  <a:gd name="connsiteY11" fmla="*/ 266122 h 441083"/>
                  <a:gd name="connsiteX12" fmla="*/ 8537608 w 12522467"/>
                  <a:gd name="connsiteY12" fmla="*/ 121743 h 441083"/>
                  <a:gd name="connsiteX13" fmla="*/ 9192126 w 12522467"/>
                  <a:gd name="connsiteY13" fmla="*/ 35116 h 441083"/>
                  <a:gd name="connsiteX14" fmla="*/ 9731141 w 12522467"/>
                  <a:gd name="connsiteY14" fmla="*/ 6240 h 441083"/>
                  <a:gd name="connsiteX15" fmla="*/ 10347158 w 12522467"/>
                  <a:gd name="connsiteY15" fmla="*/ 6240 h 441083"/>
                  <a:gd name="connsiteX16" fmla="*/ 11088303 w 12522467"/>
                  <a:gd name="connsiteY16" fmla="*/ 73617 h 441083"/>
                  <a:gd name="connsiteX17" fmla="*/ 11656193 w 12522467"/>
                  <a:gd name="connsiteY17" fmla="*/ 160244 h 441083"/>
                  <a:gd name="connsiteX18" fmla="*/ 12522467 w 12522467"/>
                  <a:gd name="connsiteY18" fmla="*/ 333499 h 441083"/>
                  <a:gd name="connsiteX0" fmla="*/ 0 w 12522467"/>
                  <a:gd name="connsiteY0" fmla="*/ 397565 h 447397"/>
                  <a:gd name="connsiteX1" fmla="*/ 779646 w 12522467"/>
                  <a:gd name="connsiteY1" fmla="*/ 282061 h 447397"/>
                  <a:gd name="connsiteX2" fmla="*/ 1636294 w 12522467"/>
                  <a:gd name="connsiteY2" fmla="*/ 205059 h 447397"/>
                  <a:gd name="connsiteX3" fmla="*/ 2598821 w 12522467"/>
                  <a:gd name="connsiteY3" fmla="*/ 156933 h 447397"/>
                  <a:gd name="connsiteX4" fmla="*/ 3445844 w 12522467"/>
                  <a:gd name="connsiteY4" fmla="*/ 195434 h 447397"/>
                  <a:gd name="connsiteX5" fmla="*/ 4129238 w 12522467"/>
                  <a:gd name="connsiteY5" fmla="*/ 282061 h 447397"/>
                  <a:gd name="connsiteX6" fmla="*/ 4572000 w 12522467"/>
                  <a:gd name="connsiteY6" fmla="*/ 330188 h 447397"/>
                  <a:gd name="connsiteX7" fmla="*/ 4976261 w 12522467"/>
                  <a:gd name="connsiteY7" fmla="*/ 368689 h 447397"/>
                  <a:gd name="connsiteX8" fmla="*/ 5727031 w 12522467"/>
                  <a:gd name="connsiteY8" fmla="*/ 426440 h 447397"/>
                  <a:gd name="connsiteX9" fmla="*/ 6323798 w 12522467"/>
                  <a:gd name="connsiteY9" fmla="*/ 445691 h 447397"/>
                  <a:gd name="connsiteX10" fmla="*/ 6949440 w 12522467"/>
                  <a:gd name="connsiteY10" fmla="*/ 387939 h 447397"/>
                  <a:gd name="connsiteX11" fmla="*/ 7777212 w 12522467"/>
                  <a:gd name="connsiteY11" fmla="*/ 272436 h 447397"/>
                  <a:gd name="connsiteX12" fmla="*/ 8537608 w 12522467"/>
                  <a:gd name="connsiteY12" fmla="*/ 128057 h 447397"/>
                  <a:gd name="connsiteX13" fmla="*/ 9192126 w 12522467"/>
                  <a:gd name="connsiteY13" fmla="*/ 41430 h 447397"/>
                  <a:gd name="connsiteX14" fmla="*/ 9731141 w 12522467"/>
                  <a:gd name="connsiteY14" fmla="*/ 12554 h 447397"/>
                  <a:gd name="connsiteX15" fmla="*/ 10347158 w 12522467"/>
                  <a:gd name="connsiteY15" fmla="*/ 12554 h 447397"/>
                  <a:gd name="connsiteX16" fmla="*/ 11656193 w 12522467"/>
                  <a:gd name="connsiteY16" fmla="*/ 166558 h 447397"/>
                  <a:gd name="connsiteX17" fmla="*/ 12522467 w 12522467"/>
                  <a:gd name="connsiteY17" fmla="*/ 339813 h 447397"/>
                  <a:gd name="connsiteX0" fmla="*/ 0 w 12522467"/>
                  <a:gd name="connsiteY0" fmla="*/ 410357 h 460189"/>
                  <a:gd name="connsiteX1" fmla="*/ 779646 w 12522467"/>
                  <a:gd name="connsiteY1" fmla="*/ 294853 h 460189"/>
                  <a:gd name="connsiteX2" fmla="*/ 1636294 w 12522467"/>
                  <a:gd name="connsiteY2" fmla="*/ 217851 h 460189"/>
                  <a:gd name="connsiteX3" fmla="*/ 2598821 w 12522467"/>
                  <a:gd name="connsiteY3" fmla="*/ 169725 h 460189"/>
                  <a:gd name="connsiteX4" fmla="*/ 3445844 w 12522467"/>
                  <a:gd name="connsiteY4" fmla="*/ 208226 h 460189"/>
                  <a:gd name="connsiteX5" fmla="*/ 4129238 w 12522467"/>
                  <a:gd name="connsiteY5" fmla="*/ 294853 h 460189"/>
                  <a:gd name="connsiteX6" fmla="*/ 4572000 w 12522467"/>
                  <a:gd name="connsiteY6" fmla="*/ 342980 h 460189"/>
                  <a:gd name="connsiteX7" fmla="*/ 4976261 w 12522467"/>
                  <a:gd name="connsiteY7" fmla="*/ 381481 h 460189"/>
                  <a:gd name="connsiteX8" fmla="*/ 5727031 w 12522467"/>
                  <a:gd name="connsiteY8" fmla="*/ 439232 h 460189"/>
                  <a:gd name="connsiteX9" fmla="*/ 6323798 w 12522467"/>
                  <a:gd name="connsiteY9" fmla="*/ 458483 h 460189"/>
                  <a:gd name="connsiteX10" fmla="*/ 6949440 w 12522467"/>
                  <a:gd name="connsiteY10" fmla="*/ 400731 h 460189"/>
                  <a:gd name="connsiteX11" fmla="*/ 7777212 w 12522467"/>
                  <a:gd name="connsiteY11" fmla="*/ 285228 h 460189"/>
                  <a:gd name="connsiteX12" fmla="*/ 8537608 w 12522467"/>
                  <a:gd name="connsiteY12" fmla="*/ 140849 h 460189"/>
                  <a:gd name="connsiteX13" fmla="*/ 9192126 w 12522467"/>
                  <a:gd name="connsiteY13" fmla="*/ 54222 h 460189"/>
                  <a:gd name="connsiteX14" fmla="*/ 9731141 w 12522467"/>
                  <a:gd name="connsiteY14" fmla="*/ 25346 h 460189"/>
                  <a:gd name="connsiteX15" fmla="*/ 10347158 w 12522467"/>
                  <a:gd name="connsiteY15" fmla="*/ 25346 h 460189"/>
                  <a:gd name="connsiteX16" fmla="*/ 12522467 w 12522467"/>
                  <a:gd name="connsiteY16" fmla="*/ 352605 h 460189"/>
                  <a:gd name="connsiteX0" fmla="*/ 0 w 10347158"/>
                  <a:gd name="connsiteY0" fmla="*/ 410357 h 460189"/>
                  <a:gd name="connsiteX1" fmla="*/ 779646 w 10347158"/>
                  <a:gd name="connsiteY1" fmla="*/ 294853 h 460189"/>
                  <a:gd name="connsiteX2" fmla="*/ 1636294 w 10347158"/>
                  <a:gd name="connsiteY2" fmla="*/ 217851 h 460189"/>
                  <a:gd name="connsiteX3" fmla="*/ 2598821 w 10347158"/>
                  <a:gd name="connsiteY3" fmla="*/ 169725 h 460189"/>
                  <a:gd name="connsiteX4" fmla="*/ 3445844 w 10347158"/>
                  <a:gd name="connsiteY4" fmla="*/ 208226 h 460189"/>
                  <a:gd name="connsiteX5" fmla="*/ 4129238 w 10347158"/>
                  <a:gd name="connsiteY5" fmla="*/ 294853 h 460189"/>
                  <a:gd name="connsiteX6" fmla="*/ 4572000 w 10347158"/>
                  <a:gd name="connsiteY6" fmla="*/ 342980 h 460189"/>
                  <a:gd name="connsiteX7" fmla="*/ 4976261 w 10347158"/>
                  <a:gd name="connsiteY7" fmla="*/ 381481 h 460189"/>
                  <a:gd name="connsiteX8" fmla="*/ 5727031 w 10347158"/>
                  <a:gd name="connsiteY8" fmla="*/ 439232 h 460189"/>
                  <a:gd name="connsiteX9" fmla="*/ 6323798 w 10347158"/>
                  <a:gd name="connsiteY9" fmla="*/ 458483 h 460189"/>
                  <a:gd name="connsiteX10" fmla="*/ 6949440 w 10347158"/>
                  <a:gd name="connsiteY10" fmla="*/ 400731 h 460189"/>
                  <a:gd name="connsiteX11" fmla="*/ 7777212 w 10347158"/>
                  <a:gd name="connsiteY11" fmla="*/ 285228 h 460189"/>
                  <a:gd name="connsiteX12" fmla="*/ 8537608 w 10347158"/>
                  <a:gd name="connsiteY12" fmla="*/ 140849 h 460189"/>
                  <a:gd name="connsiteX13" fmla="*/ 9192126 w 10347158"/>
                  <a:gd name="connsiteY13" fmla="*/ 54222 h 460189"/>
                  <a:gd name="connsiteX14" fmla="*/ 9731141 w 10347158"/>
                  <a:gd name="connsiteY14" fmla="*/ 25346 h 460189"/>
                  <a:gd name="connsiteX15" fmla="*/ 10347158 w 10347158"/>
                  <a:gd name="connsiteY15" fmla="*/ 25346 h 460189"/>
                  <a:gd name="connsiteX0" fmla="*/ 0 w 10347158"/>
                  <a:gd name="connsiteY0" fmla="*/ 385011 h 434843"/>
                  <a:gd name="connsiteX1" fmla="*/ 779646 w 10347158"/>
                  <a:gd name="connsiteY1" fmla="*/ 269507 h 434843"/>
                  <a:gd name="connsiteX2" fmla="*/ 1636294 w 10347158"/>
                  <a:gd name="connsiteY2" fmla="*/ 192505 h 434843"/>
                  <a:gd name="connsiteX3" fmla="*/ 2598821 w 10347158"/>
                  <a:gd name="connsiteY3" fmla="*/ 144379 h 434843"/>
                  <a:gd name="connsiteX4" fmla="*/ 3445844 w 10347158"/>
                  <a:gd name="connsiteY4" fmla="*/ 182880 h 434843"/>
                  <a:gd name="connsiteX5" fmla="*/ 4129238 w 10347158"/>
                  <a:gd name="connsiteY5" fmla="*/ 269507 h 434843"/>
                  <a:gd name="connsiteX6" fmla="*/ 4572000 w 10347158"/>
                  <a:gd name="connsiteY6" fmla="*/ 317634 h 434843"/>
                  <a:gd name="connsiteX7" fmla="*/ 4976261 w 10347158"/>
                  <a:gd name="connsiteY7" fmla="*/ 356135 h 434843"/>
                  <a:gd name="connsiteX8" fmla="*/ 5727031 w 10347158"/>
                  <a:gd name="connsiteY8" fmla="*/ 413886 h 434843"/>
                  <a:gd name="connsiteX9" fmla="*/ 6323798 w 10347158"/>
                  <a:gd name="connsiteY9" fmla="*/ 433137 h 434843"/>
                  <a:gd name="connsiteX10" fmla="*/ 6949440 w 10347158"/>
                  <a:gd name="connsiteY10" fmla="*/ 375385 h 434843"/>
                  <a:gd name="connsiteX11" fmla="*/ 7777212 w 10347158"/>
                  <a:gd name="connsiteY11" fmla="*/ 259882 h 434843"/>
                  <a:gd name="connsiteX12" fmla="*/ 8537608 w 10347158"/>
                  <a:gd name="connsiteY12" fmla="*/ 115503 h 434843"/>
                  <a:gd name="connsiteX13" fmla="*/ 9192126 w 10347158"/>
                  <a:gd name="connsiteY13" fmla="*/ 28876 h 434843"/>
                  <a:gd name="connsiteX14" fmla="*/ 10347158 w 10347158"/>
                  <a:gd name="connsiteY14" fmla="*/ 0 h 434843"/>
                  <a:gd name="connsiteX0" fmla="*/ 0 w 9192126"/>
                  <a:gd name="connsiteY0" fmla="*/ 356135 h 405967"/>
                  <a:gd name="connsiteX1" fmla="*/ 779646 w 9192126"/>
                  <a:gd name="connsiteY1" fmla="*/ 240631 h 405967"/>
                  <a:gd name="connsiteX2" fmla="*/ 1636294 w 9192126"/>
                  <a:gd name="connsiteY2" fmla="*/ 163629 h 405967"/>
                  <a:gd name="connsiteX3" fmla="*/ 2598821 w 9192126"/>
                  <a:gd name="connsiteY3" fmla="*/ 115503 h 405967"/>
                  <a:gd name="connsiteX4" fmla="*/ 3445844 w 9192126"/>
                  <a:gd name="connsiteY4" fmla="*/ 154004 h 405967"/>
                  <a:gd name="connsiteX5" fmla="*/ 4129238 w 9192126"/>
                  <a:gd name="connsiteY5" fmla="*/ 240631 h 405967"/>
                  <a:gd name="connsiteX6" fmla="*/ 4572000 w 9192126"/>
                  <a:gd name="connsiteY6" fmla="*/ 288758 h 405967"/>
                  <a:gd name="connsiteX7" fmla="*/ 4976261 w 9192126"/>
                  <a:gd name="connsiteY7" fmla="*/ 327259 h 405967"/>
                  <a:gd name="connsiteX8" fmla="*/ 5727031 w 9192126"/>
                  <a:gd name="connsiteY8" fmla="*/ 385010 h 405967"/>
                  <a:gd name="connsiteX9" fmla="*/ 6323798 w 9192126"/>
                  <a:gd name="connsiteY9" fmla="*/ 404261 h 405967"/>
                  <a:gd name="connsiteX10" fmla="*/ 6949440 w 9192126"/>
                  <a:gd name="connsiteY10" fmla="*/ 346509 h 405967"/>
                  <a:gd name="connsiteX11" fmla="*/ 7777212 w 9192126"/>
                  <a:gd name="connsiteY11" fmla="*/ 231006 h 405967"/>
                  <a:gd name="connsiteX12" fmla="*/ 8537608 w 9192126"/>
                  <a:gd name="connsiteY12" fmla="*/ 86627 h 405967"/>
                  <a:gd name="connsiteX13" fmla="*/ 9192126 w 9192126"/>
                  <a:gd name="connsiteY13" fmla="*/ 0 h 405967"/>
                  <a:gd name="connsiteX0" fmla="*/ 0 w 9218320"/>
                  <a:gd name="connsiteY0" fmla="*/ 358516 h 408348"/>
                  <a:gd name="connsiteX1" fmla="*/ 779646 w 9218320"/>
                  <a:gd name="connsiteY1" fmla="*/ 243012 h 408348"/>
                  <a:gd name="connsiteX2" fmla="*/ 1636294 w 9218320"/>
                  <a:gd name="connsiteY2" fmla="*/ 166010 h 408348"/>
                  <a:gd name="connsiteX3" fmla="*/ 2598821 w 9218320"/>
                  <a:gd name="connsiteY3" fmla="*/ 117884 h 408348"/>
                  <a:gd name="connsiteX4" fmla="*/ 3445844 w 9218320"/>
                  <a:gd name="connsiteY4" fmla="*/ 156385 h 408348"/>
                  <a:gd name="connsiteX5" fmla="*/ 4129238 w 9218320"/>
                  <a:gd name="connsiteY5" fmla="*/ 243012 h 408348"/>
                  <a:gd name="connsiteX6" fmla="*/ 4572000 w 9218320"/>
                  <a:gd name="connsiteY6" fmla="*/ 291139 h 408348"/>
                  <a:gd name="connsiteX7" fmla="*/ 4976261 w 9218320"/>
                  <a:gd name="connsiteY7" fmla="*/ 329640 h 408348"/>
                  <a:gd name="connsiteX8" fmla="*/ 5727031 w 9218320"/>
                  <a:gd name="connsiteY8" fmla="*/ 387391 h 408348"/>
                  <a:gd name="connsiteX9" fmla="*/ 6323798 w 9218320"/>
                  <a:gd name="connsiteY9" fmla="*/ 406642 h 408348"/>
                  <a:gd name="connsiteX10" fmla="*/ 6949440 w 9218320"/>
                  <a:gd name="connsiteY10" fmla="*/ 348890 h 408348"/>
                  <a:gd name="connsiteX11" fmla="*/ 7777212 w 9218320"/>
                  <a:gd name="connsiteY11" fmla="*/ 233387 h 408348"/>
                  <a:gd name="connsiteX12" fmla="*/ 8537608 w 9218320"/>
                  <a:gd name="connsiteY12" fmla="*/ 89008 h 408348"/>
                  <a:gd name="connsiteX13" fmla="*/ 9218320 w 9218320"/>
                  <a:gd name="connsiteY13" fmla="*/ 0 h 40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218320" h="408348">
                    <a:moveTo>
                      <a:pt x="0" y="358516"/>
                    </a:moveTo>
                    <a:cubicBezTo>
                      <a:pt x="253465" y="316806"/>
                      <a:pt x="506930" y="275096"/>
                      <a:pt x="779646" y="243012"/>
                    </a:cubicBezTo>
                    <a:cubicBezTo>
                      <a:pt x="1052362" y="210928"/>
                      <a:pt x="1333098" y="186865"/>
                      <a:pt x="1636294" y="166010"/>
                    </a:cubicBezTo>
                    <a:cubicBezTo>
                      <a:pt x="1939490" y="145155"/>
                      <a:pt x="2297229" y="119488"/>
                      <a:pt x="2598821" y="117884"/>
                    </a:cubicBezTo>
                    <a:cubicBezTo>
                      <a:pt x="2900413" y="116280"/>
                      <a:pt x="3190775" y="135530"/>
                      <a:pt x="3445844" y="156385"/>
                    </a:cubicBezTo>
                    <a:cubicBezTo>
                      <a:pt x="3700913" y="177240"/>
                      <a:pt x="3941545" y="220553"/>
                      <a:pt x="4129238" y="243012"/>
                    </a:cubicBezTo>
                    <a:cubicBezTo>
                      <a:pt x="4316931" y="265471"/>
                      <a:pt x="4572000" y="291139"/>
                      <a:pt x="4572000" y="291139"/>
                    </a:cubicBezTo>
                    <a:lnTo>
                      <a:pt x="4976261" y="329640"/>
                    </a:lnTo>
                    <a:lnTo>
                      <a:pt x="5727031" y="387391"/>
                    </a:lnTo>
                    <a:cubicBezTo>
                      <a:pt x="5951621" y="400225"/>
                      <a:pt x="6120063" y="413059"/>
                      <a:pt x="6323798" y="406642"/>
                    </a:cubicBezTo>
                    <a:cubicBezTo>
                      <a:pt x="6527533" y="400225"/>
                      <a:pt x="6707204" y="377766"/>
                      <a:pt x="6949440" y="348890"/>
                    </a:cubicBezTo>
                    <a:cubicBezTo>
                      <a:pt x="7191676" y="320014"/>
                      <a:pt x="7512517" y="276701"/>
                      <a:pt x="7777212" y="233387"/>
                    </a:cubicBezTo>
                    <a:cubicBezTo>
                      <a:pt x="8041907" y="190073"/>
                      <a:pt x="8297423" y="127906"/>
                      <a:pt x="8537608" y="89008"/>
                    </a:cubicBezTo>
                    <a:cubicBezTo>
                      <a:pt x="8777793" y="50110"/>
                      <a:pt x="8916728" y="19251"/>
                      <a:pt x="9218320" y="0"/>
                    </a:cubicBez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爱设计-11-3">
                <a:extLst>
                  <a:ext uri="{FF2B5EF4-FFF2-40B4-BE49-F238E27FC236}">
                    <a16:creationId xmlns:a16="http://schemas.microsoft.com/office/drawing/2014/main" id="{8CBF4BC5-C1AD-5E21-7B15-959BDCD94E0E}"/>
                  </a:ext>
                </a:extLst>
              </p:cNvPr>
              <p:cNvSpPr/>
              <p:nvPr/>
            </p:nvSpPr>
            <p:spPr>
              <a:xfrm>
                <a:off x="-10427" y="3367958"/>
                <a:ext cx="12205761" cy="441083"/>
              </a:xfrm>
              <a:custGeom>
                <a:avLst/>
                <a:gdLst>
                  <a:gd name="connsiteX0" fmla="*/ 0 w 12522467"/>
                  <a:gd name="connsiteY0" fmla="*/ 391251 h 441083"/>
                  <a:gd name="connsiteX1" fmla="*/ 779646 w 12522467"/>
                  <a:gd name="connsiteY1" fmla="*/ 275747 h 441083"/>
                  <a:gd name="connsiteX2" fmla="*/ 1636294 w 12522467"/>
                  <a:gd name="connsiteY2" fmla="*/ 198745 h 441083"/>
                  <a:gd name="connsiteX3" fmla="*/ 2598821 w 12522467"/>
                  <a:gd name="connsiteY3" fmla="*/ 150619 h 441083"/>
                  <a:gd name="connsiteX4" fmla="*/ 3445844 w 12522467"/>
                  <a:gd name="connsiteY4" fmla="*/ 189120 h 441083"/>
                  <a:gd name="connsiteX5" fmla="*/ 4129238 w 12522467"/>
                  <a:gd name="connsiteY5" fmla="*/ 275747 h 441083"/>
                  <a:gd name="connsiteX6" fmla="*/ 4572000 w 12522467"/>
                  <a:gd name="connsiteY6" fmla="*/ 323874 h 441083"/>
                  <a:gd name="connsiteX7" fmla="*/ 4976261 w 12522467"/>
                  <a:gd name="connsiteY7" fmla="*/ 362375 h 441083"/>
                  <a:gd name="connsiteX8" fmla="*/ 5727031 w 12522467"/>
                  <a:gd name="connsiteY8" fmla="*/ 420126 h 441083"/>
                  <a:gd name="connsiteX9" fmla="*/ 6323798 w 12522467"/>
                  <a:gd name="connsiteY9" fmla="*/ 439377 h 441083"/>
                  <a:gd name="connsiteX10" fmla="*/ 6949440 w 12522467"/>
                  <a:gd name="connsiteY10" fmla="*/ 381625 h 441083"/>
                  <a:gd name="connsiteX11" fmla="*/ 7777212 w 12522467"/>
                  <a:gd name="connsiteY11" fmla="*/ 266122 h 441083"/>
                  <a:gd name="connsiteX12" fmla="*/ 8537608 w 12522467"/>
                  <a:gd name="connsiteY12" fmla="*/ 121743 h 441083"/>
                  <a:gd name="connsiteX13" fmla="*/ 9192126 w 12522467"/>
                  <a:gd name="connsiteY13" fmla="*/ 35116 h 441083"/>
                  <a:gd name="connsiteX14" fmla="*/ 9731141 w 12522467"/>
                  <a:gd name="connsiteY14" fmla="*/ 6240 h 441083"/>
                  <a:gd name="connsiteX15" fmla="*/ 10347158 w 12522467"/>
                  <a:gd name="connsiteY15" fmla="*/ 6240 h 441083"/>
                  <a:gd name="connsiteX16" fmla="*/ 11088303 w 12522467"/>
                  <a:gd name="connsiteY16" fmla="*/ 73617 h 441083"/>
                  <a:gd name="connsiteX17" fmla="*/ 11656193 w 12522467"/>
                  <a:gd name="connsiteY17" fmla="*/ 160244 h 441083"/>
                  <a:gd name="connsiteX18" fmla="*/ 12522467 w 12522467"/>
                  <a:gd name="connsiteY18" fmla="*/ 333499 h 441083"/>
                  <a:gd name="connsiteX0" fmla="*/ 0 w 12281961"/>
                  <a:gd name="connsiteY0" fmla="*/ 391251 h 441083"/>
                  <a:gd name="connsiteX1" fmla="*/ 779646 w 12281961"/>
                  <a:gd name="connsiteY1" fmla="*/ 275747 h 441083"/>
                  <a:gd name="connsiteX2" fmla="*/ 1636294 w 12281961"/>
                  <a:gd name="connsiteY2" fmla="*/ 198745 h 441083"/>
                  <a:gd name="connsiteX3" fmla="*/ 2598821 w 12281961"/>
                  <a:gd name="connsiteY3" fmla="*/ 150619 h 441083"/>
                  <a:gd name="connsiteX4" fmla="*/ 3445844 w 12281961"/>
                  <a:gd name="connsiteY4" fmla="*/ 189120 h 441083"/>
                  <a:gd name="connsiteX5" fmla="*/ 4129238 w 12281961"/>
                  <a:gd name="connsiteY5" fmla="*/ 275747 h 441083"/>
                  <a:gd name="connsiteX6" fmla="*/ 4572000 w 12281961"/>
                  <a:gd name="connsiteY6" fmla="*/ 323874 h 441083"/>
                  <a:gd name="connsiteX7" fmla="*/ 4976261 w 12281961"/>
                  <a:gd name="connsiteY7" fmla="*/ 362375 h 441083"/>
                  <a:gd name="connsiteX8" fmla="*/ 5727031 w 12281961"/>
                  <a:gd name="connsiteY8" fmla="*/ 420126 h 441083"/>
                  <a:gd name="connsiteX9" fmla="*/ 6323798 w 12281961"/>
                  <a:gd name="connsiteY9" fmla="*/ 439377 h 441083"/>
                  <a:gd name="connsiteX10" fmla="*/ 6949440 w 12281961"/>
                  <a:gd name="connsiteY10" fmla="*/ 381625 h 441083"/>
                  <a:gd name="connsiteX11" fmla="*/ 7777212 w 12281961"/>
                  <a:gd name="connsiteY11" fmla="*/ 266122 h 441083"/>
                  <a:gd name="connsiteX12" fmla="*/ 8537608 w 12281961"/>
                  <a:gd name="connsiteY12" fmla="*/ 121743 h 441083"/>
                  <a:gd name="connsiteX13" fmla="*/ 9192126 w 12281961"/>
                  <a:gd name="connsiteY13" fmla="*/ 35116 h 441083"/>
                  <a:gd name="connsiteX14" fmla="*/ 9731141 w 12281961"/>
                  <a:gd name="connsiteY14" fmla="*/ 6240 h 441083"/>
                  <a:gd name="connsiteX15" fmla="*/ 10347158 w 12281961"/>
                  <a:gd name="connsiteY15" fmla="*/ 6240 h 441083"/>
                  <a:gd name="connsiteX16" fmla="*/ 11088303 w 12281961"/>
                  <a:gd name="connsiteY16" fmla="*/ 73617 h 441083"/>
                  <a:gd name="connsiteX17" fmla="*/ 11656193 w 12281961"/>
                  <a:gd name="connsiteY17" fmla="*/ 160244 h 441083"/>
                  <a:gd name="connsiteX18" fmla="*/ 12281961 w 12281961"/>
                  <a:gd name="connsiteY18" fmla="*/ 288255 h 441083"/>
                  <a:gd name="connsiteX0" fmla="*/ 0 w 12205761"/>
                  <a:gd name="connsiteY0" fmla="*/ 381726 h 441083"/>
                  <a:gd name="connsiteX1" fmla="*/ 703446 w 12205761"/>
                  <a:gd name="connsiteY1" fmla="*/ 275747 h 441083"/>
                  <a:gd name="connsiteX2" fmla="*/ 1560094 w 12205761"/>
                  <a:gd name="connsiteY2" fmla="*/ 198745 h 441083"/>
                  <a:gd name="connsiteX3" fmla="*/ 2522621 w 12205761"/>
                  <a:gd name="connsiteY3" fmla="*/ 150619 h 441083"/>
                  <a:gd name="connsiteX4" fmla="*/ 3369644 w 12205761"/>
                  <a:gd name="connsiteY4" fmla="*/ 189120 h 441083"/>
                  <a:gd name="connsiteX5" fmla="*/ 4053038 w 12205761"/>
                  <a:gd name="connsiteY5" fmla="*/ 275747 h 441083"/>
                  <a:gd name="connsiteX6" fmla="*/ 4495800 w 12205761"/>
                  <a:gd name="connsiteY6" fmla="*/ 323874 h 441083"/>
                  <a:gd name="connsiteX7" fmla="*/ 4900061 w 12205761"/>
                  <a:gd name="connsiteY7" fmla="*/ 362375 h 441083"/>
                  <a:gd name="connsiteX8" fmla="*/ 5650831 w 12205761"/>
                  <a:gd name="connsiteY8" fmla="*/ 420126 h 441083"/>
                  <a:gd name="connsiteX9" fmla="*/ 6247598 w 12205761"/>
                  <a:gd name="connsiteY9" fmla="*/ 439377 h 441083"/>
                  <a:gd name="connsiteX10" fmla="*/ 6873240 w 12205761"/>
                  <a:gd name="connsiteY10" fmla="*/ 381625 h 441083"/>
                  <a:gd name="connsiteX11" fmla="*/ 7701012 w 12205761"/>
                  <a:gd name="connsiteY11" fmla="*/ 266122 h 441083"/>
                  <a:gd name="connsiteX12" fmla="*/ 8461408 w 12205761"/>
                  <a:gd name="connsiteY12" fmla="*/ 121743 h 441083"/>
                  <a:gd name="connsiteX13" fmla="*/ 9115926 w 12205761"/>
                  <a:gd name="connsiteY13" fmla="*/ 35116 h 441083"/>
                  <a:gd name="connsiteX14" fmla="*/ 9654941 w 12205761"/>
                  <a:gd name="connsiteY14" fmla="*/ 6240 h 441083"/>
                  <a:gd name="connsiteX15" fmla="*/ 10270958 w 12205761"/>
                  <a:gd name="connsiteY15" fmla="*/ 6240 h 441083"/>
                  <a:gd name="connsiteX16" fmla="*/ 11012103 w 12205761"/>
                  <a:gd name="connsiteY16" fmla="*/ 73617 h 441083"/>
                  <a:gd name="connsiteX17" fmla="*/ 11579993 w 12205761"/>
                  <a:gd name="connsiteY17" fmla="*/ 160244 h 441083"/>
                  <a:gd name="connsiteX18" fmla="*/ 12205761 w 12205761"/>
                  <a:gd name="connsiteY18" fmla="*/ 288255 h 441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205761" h="441083">
                    <a:moveTo>
                      <a:pt x="0" y="381726"/>
                    </a:moveTo>
                    <a:cubicBezTo>
                      <a:pt x="253465" y="340016"/>
                      <a:pt x="443430" y="306244"/>
                      <a:pt x="703446" y="275747"/>
                    </a:cubicBezTo>
                    <a:cubicBezTo>
                      <a:pt x="963462" y="245250"/>
                      <a:pt x="1256898" y="219600"/>
                      <a:pt x="1560094" y="198745"/>
                    </a:cubicBezTo>
                    <a:cubicBezTo>
                      <a:pt x="1863290" y="177890"/>
                      <a:pt x="2221029" y="152223"/>
                      <a:pt x="2522621" y="150619"/>
                    </a:cubicBezTo>
                    <a:cubicBezTo>
                      <a:pt x="2824213" y="149015"/>
                      <a:pt x="3114575" y="168265"/>
                      <a:pt x="3369644" y="189120"/>
                    </a:cubicBezTo>
                    <a:cubicBezTo>
                      <a:pt x="3624713" y="209975"/>
                      <a:pt x="3865345" y="253288"/>
                      <a:pt x="4053038" y="275747"/>
                    </a:cubicBezTo>
                    <a:cubicBezTo>
                      <a:pt x="4240731" y="298206"/>
                      <a:pt x="4495800" y="323874"/>
                      <a:pt x="4495800" y="323874"/>
                    </a:cubicBezTo>
                    <a:lnTo>
                      <a:pt x="4900061" y="362375"/>
                    </a:lnTo>
                    <a:lnTo>
                      <a:pt x="5650831" y="420126"/>
                    </a:lnTo>
                    <a:cubicBezTo>
                      <a:pt x="5875421" y="432960"/>
                      <a:pt x="6043863" y="445794"/>
                      <a:pt x="6247598" y="439377"/>
                    </a:cubicBezTo>
                    <a:cubicBezTo>
                      <a:pt x="6451333" y="432960"/>
                      <a:pt x="6631004" y="410501"/>
                      <a:pt x="6873240" y="381625"/>
                    </a:cubicBezTo>
                    <a:cubicBezTo>
                      <a:pt x="7115476" y="352749"/>
                      <a:pt x="7436317" y="309436"/>
                      <a:pt x="7701012" y="266122"/>
                    </a:cubicBezTo>
                    <a:cubicBezTo>
                      <a:pt x="7965707" y="222808"/>
                      <a:pt x="8225589" y="160244"/>
                      <a:pt x="8461408" y="121743"/>
                    </a:cubicBezTo>
                    <a:cubicBezTo>
                      <a:pt x="8697227" y="83242"/>
                      <a:pt x="8917004" y="54366"/>
                      <a:pt x="9115926" y="35116"/>
                    </a:cubicBezTo>
                    <a:cubicBezTo>
                      <a:pt x="9314848" y="15865"/>
                      <a:pt x="9462436" y="11053"/>
                      <a:pt x="9654941" y="6240"/>
                    </a:cubicBezTo>
                    <a:cubicBezTo>
                      <a:pt x="9847446" y="1427"/>
                      <a:pt x="10044764" y="-4990"/>
                      <a:pt x="10270958" y="6240"/>
                    </a:cubicBezTo>
                    <a:cubicBezTo>
                      <a:pt x="10497152" y="17469"/>
                      <a:pt x="10793931" y="47950"/>
                      <a:pt x="11012103" y="73617"/>
                    </a:cubicBezTo>
                    <a:cubicBezTo>
                      <a:pt x="11230275" y="99284"/>
                      <a:pt x="11340966" y="116930"/>
                      <a:pt x="11579993" y="160244"/>
                    </a:cubicBezTo>
                    <a:cubicBezTo>
                      <a:pt x="11819020" y="203558"/>
                      <a:pt x="11892137" y="223284"/>
                      <a:pt x="12205761" y="288255"/>
                    </a:cubicBez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爱设计-11-4">
                <a:extLst>
                  <a:ext uri="{FF2B5EF4-FFF2-40B4-BE49-F238E27FC236}">
                    <a16:creationId xmlns:a16="http://schemas.microsoft.com/office/drawing/2014/main" id="{812B1D6F-794C-50AE-0683-46B642692455}"/>
                  </a:ext>
                </a:extLst>
              </p:cNvPr>
              <p:cNvSpPr/>
              <p:nvPr/>
            </p:nvSpPr>
            <p:spPr>
              <a:xfrm>
                <a:off x="-15951" y="3140024"/>
                <a:ext cx="12210873" cy="608283"/>
              </a:xfrm>
              <a:custGeom>
                <a:avLst/>
                <a:gdLst>
                  <a:gd name="connsiteX0" fmla="*/ 0 w 12522467"/>
                  <a:gd name="connsiteY0" fmla="*/ 391251 h 441083"/>
                  <a:gd name="connsiteX1" fmla="*/ 779646 w 12522467"/>
                  <a:gd name="connsiteY1" fmla="*/ 275747 h 441083"/>
                  <a:gd name="connsiteX2" fmla="*/ 1636294 w 12522467"/>
                  <a:gd name="connsiteY2" fmla="*/ 198745 h 441083"/>
                  <a:gd name="connsiteX3" fmla="*/ 2598821 w 12522467"/>
                  <a:gd name="connsiteY3" fmla="*/ 150619 h 441083"/>
                  <a:gd name="connsiteX4" fmla="*/ 3445844 w 12522467"/>
                  <a:gd name="connsiteY4" fmla="*/ 189120 h 441083"/>
                  <a:gd name="connsiteX5" fmla="*/ 4129238 w 12522467"/>
                  <a:gd name="connsiteY5" fmla="*/ 275747 h 441083"/>
                  <a:gd name="connsiteX6" fmla="*/ 4572000 w 12522467"/>
                  <a:gd name="connsiteY6" fmla="*/ 323874 h 441083"/>
                  <a:gd name="connsiteX7" fmla="*/ 4976261 w 12522467"/>
                  <a:gd name="connsiteY7" fmla="*/ 362375 h 441083"/>
                  <a:gd name="connsiteX8" fmla="*/ 5727031 w 12522467"/>
                  <a:gd name="connsiteY8" fmla="*/ 420126 h 441083"/>
                  <a:gd name="connsiteX9" fmla="*/ 6323798 w 12522467"/>
                  <a:gd name="connsiteY9" fmla="*/ 439377 h 441083"/>
                  <a:gd name="connsiteX10" fmla="*/ 6949440 w 12522467"/>
                  <a:gd name="connsiteY10" fmla="*/ 381625 h 441083"/>
                  <a:gd name="connsiteX11" fmla="*/ 7777212 w 12522467"/>
                  <a:gd name="connsiteY11" fmla="*/ 266122 h 441083"/>
                  <a:gd name="connsiteX12" fmla="*/ 8537608 w 12522467"/>
                  <a:gd name="connsiteY12" fmla="*/ 121743 h 441083"/>
                  <a:gd name="connsiteX13" fmla="*/ 9192126 w 12522467"/>
                  <a:gd name="connsiteY13" fmla="*/ 35116 h 441083"/>
                  <a:gd name="connsiteX14" fmla="*/ 9731141 w 12522467"/>
                  <a:gd name="connsiteY14" fmla="*/ 6240 h 441083"/>
                  <a:gd name="connsiteX15" fmla="*/ 10347158 w 12522467"/>
                  <a:gd name="connsiteY15" fmla="*/ 6240 h 441083"/>
                  <a:gd name="connsiteX16" fmla="*/ 11088303 w 12522467"/>
                  <a:gd name="connsiteY16" fmla="*/ 73617 h 441083"/>
                  <a:gd name="connsiteX17" fmla="*/ 11656193 w 12522467"/>
                  <a:gd name="connsiteY17" fmla="*/ 160244 h 441083"/>
                  <a:gd name="connsiteX18" fmla="*/ 12522467 w 12522467"/>
                  <a:gd name="connsiteY18" fmla="*/ 333499 h 441083"/>
                  <a:gd name="connsiteX0" fmla="*/ 0 w 11656193"/>
                  <a:gd name="connsiteY0" fmla="*/ 391251 h 441083"/>
                  <a:gd name="connsiteX1" fmla="*/ 779646 w 11656193"/>
                  <a:gd name="connsiteY1" fmla="*/ 275747 h 441083"/>
                  <a:gd name="connsiteX2" fmla="*/ 1636294 w 11656193"/>
                  <a:gd name="connsiteY2" fmla="*/ 198745 h 441083"/>
                  <a:gd name="connsiteX3" fmla="*/ 2598821 w 11656193"/>
                  <a:gd name="connsiteY3" fmla="*/ 150619 h 441083"/>
                  <a:gd name="connsiteX4" fmla="*/ 3445844 w 11656193"/>
                  <a:gd name="connsiteY4" fmla="*/ 189120 h 441083"/>
                  <a:gd name="connsiteX5" fmla="*/ 4129238 w 11656193"/>
                  <a:gd name="connsiteY5" fmla="*/ 275747 h 441083"/>
                  <a:gd name="connsiteX6" fmla="*/ 4572000 w 11656193"/>
                  <a:gd name="connsiteY6" fmla="*/ 323874 h 441083"/>
                  <a:gd name="connsiteX7" fmla="*/ 4976261 w 11656193"/>
                  <a:gd name="connsiteY7" fmla="*/ 362375 h 441083"/>
                  <a:gd name="connsiteX8" fmla="*/ 5727031 w 11656193"/>
                  <a:gd name="connsiteY8" fmla="*/ 420126 h 441083"/>
                  <a:gd name="connsiteX9" fmla="*/ 6323798 w 11656193"/>
                  <a:gd name="connsiteY9" fmla="*/ 439377 h 441083"/>
                  <a:gd name="connsiteX10" fmla="*/ 6949440 w 11656193"/>
                  <a:gd name="connsiteY10" fmla="*/ 381625 h 441083"/>
                  <a:gd name="connsiteX11" fmla="*/ 7777212 w 11656193"/>
                  <a:gd name="connsiteY11" fmla="*/ 266122 h 441083"/>
                  <a:gd name="connsiteX12" fmla="*/ 8537608 w 11656193"/>
                  <a:gd name="connsiteY12" fmla="*/ 121743 h 441083"/>
                  <a:gd name="connsiteX13" fmla="*/ 9192126 w 11656193"/>
                  <a:gd name="connsiteY13" fmla="*/ 35116 h 441083"/>
                  <a:gd name="connsiteX14" fmla="*/ 9731141 w 11656193"/>
                  <a:gd name="connsiteY14" fmla="*/ 6240 h 441083"/>
                  <a:gd name="connsiteX15" fmla="*/ 10347158 w 11656193"/>
                  <a:gd name="connsiteY15" fmla="*/ 6240 h 441083"/>
                  <a:gd name="connsiteX16" fmla="*/ 11088303 w 11656193"/>
                  <a:gd name="connsiteY16" fmla="*/ 73617 h 441083"/>
                  <a:gd name="connsiteX17" fmla="*/ 11656193 w 11656193"/>
                  <a:gd name="connsiteY17" fmla="*/ 160244 h 441083"/>
                  <a:gd name="connsiteX0" fmla="*/ 0 w 11088303"/>
                  <a:gd name="connsiteY0" fmla="*/ 391251 h 441083"/>
                  <a:gd name="connsiteX1" fmla="*/ 779646 w 11088303"/>
                  <a:gd name="connsiteY1" fmla="*/ 275747 h 441083"/>
                  <a:gd name="connsiteX2" fmla="*/ 1636294 w 11088303"/>
                  <a:gd name="connsiteY2" fmla="*/ 198745 h 441083"/>
                  <a:gd name="connsiteX3" fmla="*/ 2598821 w 11088303"/>
                  <a:gd name="connsiteY3" fmla="*/ 150619 h 441083"/>
                  <a:gd name="connsiteX4" fmla="*/ 3445844 w 11088303"/>
                  <a:gd name="connsiteY4" fmla="*/ 189120 h 441083"/>
                  <a:gd name="connsiteX5" fmla="*/ 4129238 w 11088303"/>
                  <a:gd name="connsiteY5" fmla="*/ 275747 h 441083"/>
                  <a:gd name="connsiteX6" fmla="*/ 4572000 w 11088303"/>
                  <a:gd name="connsiteY6" fmla="*/ 323874 h 441083"/>
                  <a:gd name="connsiteX7" fmla="*/ 4976261 w 11088303"/>
                  <a:gd name="connsiteY7" fmla="*/ 362375 h 441083"/>
                  <a:gd name="connsiteX8" fmla="*/ 5727031 w 11088303"/>
                  <a:gd name="connsiteY8" fmla="*/ 420126 h 441083"/>
                  <a:gd name="connsiteX9" fmla="*/ 6323798 w 11088303"/>
                  <a:gd name="connsiteY9" fmla="*/ 439377 h 441083"/>
                  <a:gd name="connsiteX10" fmla="*/ 6949440 w 11088303"/>
                  <a:gd name="connsiteY10" fmla="*/ 381625 h 441083"/>
                  <a:gd name="connsiteX11" fmla="*/ 7777212 w 11088303"/>
                  <a:gd name="connsiteY11" fmla="*/ 266122 h 441083"/>
                  <a:gd name="connsiteX12" fmla="*/ 8537608 w 11088303"/>
                  <a:gd name="connsiteY12" fmla="*/ 121743 h 441083"/>
                  <a:gd name="connsiteX13" fmla="*/ 9192126 w 11088303"/>
                  <a:gd name="connsiteY13" fmla="*/ 35116 h 441083"/>
                  <a:gd name="connsiteX14" fmla="*/ 9731141 w 11088303"/>
                  <a:gd name="connsiteY14" fmla="*/ 6240 h 441083"/>
                  <a:gd name="connsiteX15" fmla="*/ 10347158 w 11088303"/>
                  <a:gd name="connsiteY15" fmla="*/ 6240 h 441083"/>
                  <a:gd name="connsiteX16" fmla="*/ 11088303 w 11088303"/>
                  <a:gd name="connsiteY16" fmla="*/ 73617 h 441083"/>
                  <a:gd name="connsiteX0" fmla="*/ 0 w 10347158"/>
                  <a:gd name="connsiteY0" fmla="*/ 391251 h 441083"/>
                  <a:gd name="connsiteX1" fmla="*/ 779646 w 10347158"/>
                  <a:gd name="connsiteY1" fmla="*/ 275747 h 441083"/>
                  <a:gd name="connsiteX2" fmla="*/ 1636294 w 10347158"/>
                  <a:gd name="connsiteY2" fmla="*/ 198745 h 441083"/>
                  <a:gd name="connsiteX3" fmla="*/ 2598821 w 10347158"/>
                  <a:gd name="connsiteY3" fmla="*/ 150619 h 441083"/>
                  <a:gd name="connsiteX4" fmla="*/ 3445844 w 10347158"/>
                  <a:gd name="connsiteY4" fmla="*/ 189120 h 441083"/>
                  <a:gd name="connsiteX5" fmla="*/ 4129238 w 10347158"/>
                  <a:gd name="connsiteY5" fmla="*/ 275747 h 441083"/>
                  <a:gd name="connsiteX6" fmla="*/ 4572000 w 10347158"/>
                  <a:gd name="connsiteY6" fmla="*/ 323874 h 441083"/>
                  <a:gd name="connsiteX7" fmla="*/ 4976261 w 10347158"/>
                  <a:gd name="connsiteY7" fmla="*/ 362375 h 441083"/>
                  <a:gd name="connsiteX8" fmla="*/ 5727031 w 10347158"/>
                  <a:gd name="connsiteY8" fmla="*/ 420126 h 441083"/>
                  <a:gd name="connsiteX9" fmla="*/ 6323798 w 10347158"/>
                  <a:gd name="connsiteY9" fmla="*/ 439377 h 441083"/>
                  <a:gd name="connsiteX10" fmla="*/ 6949440 w 10347158"/>
                  <a:gd name="connsiteY10" fmla="*/ 381625 h 441083"/>
                  <a:gd name="connsiteX11" fmla="*/ 7777212 w 10347158"/>
                  <a:gd name="connsiteY11" fmla="*/ 266122 h 441083"/>
                  <a:gd name="connsiteX12" fmla="*/ 8537608 w 10347158"/>
                  <a:gd name="connsiteY12" fmla="*/ 121743 h 441083"/>
                  <a:gd name="connsiteX13" fmla="*/ 9192126 w 10347158"/>
                  <a:gd name="connsiteY13" fmla="*/ 35116 h 441083"/>
                  <a:gd name="connsiteX14" fmla="*/ 9731141 w 10347158"/>
                  <a:gd name="connsiteY14" fmla="*/ 6240 h 441083"/>
                  <a:gd name="connsiteX15" fmla="*/ 10347158 w 10347158"/>
                  <a:gd name="connsiteY15" fmla="*/ 6240 h 441083"/>
                  <a:gd name="connsiteX0" fmla="*/ 0 w 9731141"/>
                  <a:gd name="connsiteY0" fmla="*/ 385011 h 434843"/>
                  <a:gd name="connsiteX1" fmla="*/ 779646 w 9731141"/>
                  <a:gd name="connsiteY1" fmla="*/ 269507 h 434843"/>
                  <a:gd name="connsiteX2" fmla="*/ 1636294 w 9731141"/>
                  <a:gd name="connsiteY2" fmla="*/ 192505 h 434843"/>
                  <a:gd name="connsiteX3" fmla="*/ 2598821 w 9731141"/>
                  <a:gd name="connsiteY3" fmla="*/ 144379 h 434843"/>
                  <a:gd name="connsiteX4" fmla="*/ 3445844 w 9731141"/>
                  <a:gd name="connsiteY4" fmla="*/ 182880 h 434843"/>
                  <a:gd name="connsiteX5" fmla="*/ 4129238 w 9731141"/>
                  <a:gd name="connsiteY5" fmla="*/ 269507 h 434843"/>
                  <a:gd name="connsiteX6" fmla="*/ 4572000 w 9731141"/>
                  <a:gd name="connsiteY6" fmla="*/ 317634 h 434843"/>
                  <a:gd name="connsiteX7" fmla="*/ 4976261 w 9731141"/>
                  <a:gd name="connsiteY7" fmla="*/ 356135 h 434843"/>
                  <a:gd name="connsiteX8" fmla="*/ 5727031 w 9731141"/>
                  <a:gd name="connsiteY8" fmla="*/ 413886 h 434843"/>
                  <a:gd name="connsiteX9" fmla="*/ 6323798 w 9731141"/>
                  <a:gd name="connsiteY9" fmla="*/ 433137 h 434843"/>
                  <a:gd name="connsiteX10" fmla="*/ 6949440 w 9731141"/>
                  <a:gd name="connsiteY10" fmla="*/ 375385 h 434843"/>
                  <a:gd name="connsiteX11" fmla="*/ 7777212 w 9731141"/>
                  <a:gd name="connsiteY11" fmla="*/ 259882 h 434843"/>
                  <a:gd name="connsiteX12" fmla="*/ 8537608 w 9731141"/>
                  <a:gd name="connsiteY12" fmla="*/ 115503 h 434843"/>
                  <a:gd name="connsiteX13" fmla="*/ 9192126 w 9731141"/>
                  <a:gd name="connsiteY13" fmla="*/ 28876 h 434843"/>
                  <a:gd name="connsiteX14" fmla="*/ 9731141 w 9731141"/>
                  <a:gd name="connsiteY14" fmla="*/ 0 h 434843"/>
                  <a:gd name="connsiteX0" fmla="*/ 0 w 9591005"/>
                  <a:gd name="connsiteY0" fmla="*/ 386721 h 436553"/>
                  <a:gd name="connsiteX1" fmla="*/ 779646 w 9591005"/>
                  <a:gd name="connsiteY1" fmla="*/ 271217 h 436553"/>
                  <a:gd name="connsiteX2" fmla="*/ 1636294 w 9591005"/>
                  <a:gd name="connsiteY2" fmla="*/ 194215 h 436553"/>
                  <a:gd name="connsiteX3" fmla="*/ 2598821 w 9591005"/>
                  <a:gd name="connsiteY3" fmla="*/ 146089 h 436553"/>
                  <a:gd name="connsiteX4" fmla="*/ 3445844 w 9591005"/>
                  <a:gd name="connsiteY4" fmla="*/ 184590 h 436553"/>
                  <a:gd name="connsiteX5" fmla="*/ 4129238 w 9591005"/>
                  <a:gd name="connsiteY5" fmla="*/ 271217 h 436553"/>
                  <a:gd name="connsiteX6" fmla="*/ 4572000 w 9591005"/>
                  <a:gd name="connsiteY6" fmla="*/ 319344 h 436553"/>
                  <a:gd name="connsiteX7" fmla="*/ 4976261 w 9591005"/>
                  <a:gd name="connsiteY7" fmla="*/ 357845 h 436553"/>
                  <a:gd name="connsiteX8" fmla="*/ 5727031 w 9591005"/>
                  <a:gd name="connsiteY8" fmla="*/ 415596 h 436553"/>
                  <a:gd name="connsiteX9" fmla="*/ 6323798 w 9591005"/>
                  <a:gd name="connsiteY9" fmla="*/ 434847 h 436553"/>
                  <a:gd name="connsiteX10" fmla="*/ 6949440 w 9591005"/>
                  <a:gd name="connsiteY10" fmla="*/ 377095 h 436553"/>
                  <a:gd name="connsiteX11" fmla="*/ 7777212 w 9591005"/>
                  <a:gd name="connsiteY11" fmla="*/ 261592 h 436553"/>
                  <a:gd name="connsiteX12" fmla="*/ 8537608 w 9591005"/>
                  <a:gd name="connsiteY12" fmla="*/ 117213 h 436553"/>
                  <a:gd name="connsiteX13" fmla="*/ 9192126 w 9591005"/>
                  <a:gd name="connsiteY13" fmla="*/ 30586 h 436553"/>
                  <a:gd name="connsiteX14" fmla="*/ 9591005 w 9591005"/>
                  <a:gd name="connsiteY14" fmla="*/ 0 h 436553"/>
                  <a:gd name="connsiteX0" fmla="*/ 0 w 8811359"/>
                  <a:gd name="connsiteY0" fmla="*/ 271217 h 436553"/>
                  <a:gd name="connsiteX1" fmla="*/ 856648 w 8811359"/>
                  <a:gd name="connsiteY1" fmla="*/ 194215 h 436553"/>
                  <a:gd name="connsiteX2" fmla="*/ 1819175 w 8811359"/>
                  <a:gd name="connsiteY2" fmla="*/ 146089 h 436553"/>
                  <a:gd name="connsiteX3" fmla="*/ 2666198 w 8811359"/>
                  <a:gd name="connsiteY3" fmla="*/ 184590 h 436553"/>
                  <a:gd name="connsiteX4" fmla="*/ 3349592 w 8811359"/>
                  <a:gd name="connsiteY4" fmla="*/ 271217 h 436553"/>
                  <a:gd name="connsiteX5" fmla="*/ 3792354 w 8811359"/>
                  <a:gd name="connsiteY5" fmla="*/ 319344 h 436553"/>
                  <a:gd name="connsiteX6" fmla="*/ 4196615 w 8811359"/>
                  <a:gd name="connsiteY6" fmla="*/ 357845 h 436553"/>
                  <a:gd name="connsiteX7" fmla="*/ 4947385 w 8811359"/>
                  <a:gd name="connsiteY7" fmla="*/ 415596 h 436553"/>
                  <a:gd name="connsiteX8" fmla="*/ 5544152 w 8811359"/>
                  <a:gd name="connsiteY8" fmla="*/ 434847 h 436553"/>
                  <a:gd name="connsiteX9" fmla="*/ 6169794 w 8811359"/>
                  <a:gd name="connsiteY9" fmla="*/ 377095 h 436553"/>
                  <a:gd name="connsiteX10" fmla="*/ 6997566 w 8811359"/>
                  <a:gd name="connsiteY10" fmla="*/ 261592 h 436553"/>
                  <a:gd name="connsiteX11" fmla="*/ 7757962 w 8811359"/>
                  <a:gd name="connsiteY11" fmla="*/ 117213 h 436553"/>
                  <a:gd name="connsiteX12" fmla="*/ 8412480 w 8811359"/>
                  <a:gd name="connsiteY12" fmla="*/ 30586 h 436553"/>
                  <a:gd name="connsiteX13" fmla="*/ 8811359 w 8811359"/>
                  <a:gd name="connsiteY13" fmla="*/ 0 h 436553"/>
                  <a:gd name="connsiteX0" fmla="*/ 0 w 8763508"/>
                  <a:gd name="connsiteY0" fmla="*/ 262673 h 436553"/>
                  <a:gd name="connsiteX1" fmla="*/ 808797 w 8763508"/>
                  <a:gd name="connsiteY1" fmla="*/ 194215 h 436553"/>
                  <a:gd name="connsiteX2" fmla="*/ 1771324 w 8763508"/>
                  <a:gd name="connsiteY2" fmla="*/ 146089 h 436553"/>
                  <a:gd name="connsiteX3" fmla="*/ 2618347 w 8763508"/>
                  <a:gd name="connsiteY3" fmla="*/ 184590 h 436553"/>
                  <a:gd name="connsiteX4" fmla="*/ 3301741 w 8763508"/>
                  <a:gd name="connsiteY4" fmla="*/ 271217 h 436553"/>
                  <a:gd name="connsiteX5" fmla="*/ 3744503 w 8763508"/>
                  <a:gd name="connsiteY5" fmla="*/ 319344 h 436553"/>
                  <a:gd name="connsiteX6" fmla="*/ 4148764 w 8763508"/>
                  <a:gd name="connsiteY6" fmla="*/ 357845 h 436553"/>
                  <a:gd name="connsiteX7" fmla="*/ 4899534 w 8763508"/>
                  <a:gd name="connsiteY7" fmla="*/ 415596 h 436553"/>
                  <a:gd name="connsiteX8" fmla="*/ 5496301 w 8763508"/>
                  <a:gd name="connsiteY8" fmla="*/ 434847 h 436553"/>
                  <a:gd name="connsiteX9" fmla="*/ 6121943 w 8763508"/>
                  <a:gd name="connsiteY9" fmla="*/ 377095 h 436553"/>
                  <a:gd name="connsiteX10" fmla="*/ 6949715 w 8763508"/>
                  <a:gd name="connsiteY10" fmla="*/ 261592 h 436553"/>
                  <a:gd name="connsiteX11" fmla="*/ 7710111 w 8763508"/>
                  <a:gd name="connsiteY11" fmla="*/ 117213 h 436553"/>
                  <a:gd name="connsiteX12" fmla="*/ 8364629 w 8763508"/>
                  <a:gd name="connsiteY12" fmla="*/ 30586 h 436553"/>
                  <a:gd name="connsiteX13" fmla="*/ 8763508 w 8763508"/>
                  <a:gd name="connsiteY13" fmla="*/ 0 h 436553"/>
                  <a:gd name="connsiteX0" fmla="*/ 0 w 8763508"/>
                  <a:gd name="connsiteY0" fmla="*/ 262673 h 436553"/>
                  <a:gd name="connsiteX1" fmla="*/ 808797 w 8763508"/>
                  <a:gd name="connsiteY1" fmla="*/ 194215 h 436553"/>
                  <a:gd name="connsiteX2" fmla="*/ 1771324 w 8763508"/>
                  <a:gd name="connsiteY2" fmla="*/ 146089 h 436553"/>
                  <a:gd name="connsiteX3" fmla="*/ 2618347 w 8763508"/>
                  <a:gd name="connsiteY3" fmla="*/ 184590 h 436553"/>
                  <a:gd name="connsiteX4" fmla="*/ 3301741 w 8763508"/>
                  <a:gd name="connsiteY4" fmla="*/ 271217 h 436553"/>
                  <a:gd name="connsiteX5" fmla="*/ 3744503 w 8763508"/>
                  <a:gd name="connsiteY5" fmla="*/ 319344 h 436553"/>
                  <a:gd name="connsiteX6" fmla="*/ 4148764 w 8763508"/>
                  <a:gd name="connsiteY6" fmla="*/ 357845 h 436553"/>
                  <a:gd name="connsiteX7" fmla="*/ 4899534 w 8763508"/>
                  <a:gd name="connsiteY7" fmla="*/ 415596 h 436553"/>
                  <a:gd name="connsiteX8" fmla="*/ 5496301 w 8763508"/>
                  <a:gd name="connsiteY8" fmla="*/ 434847 h 436553"/>
                  <a:gd name="connsiteX9" fmla="*/ 6121943 w 8763508"/>
                  <a:gd name="connsiteY9" fmla="*/ 377095 h 436553"/>
                  <a:gd name="connsiteX10" fmla="*/ 6949715 w 8763508"/>
                  <a:gd name="connsiteY10" fmla="*/ 261592 h 436553"/>
                  <a:gd name="connsiteX11" fmla="*/ 7710111 w 8763508"/>
                  <a:gd name="connsiteY11" fmla="*/ 117213 h 436553"/>
                  <a:gd name="connsiteX12" fmla="*/ 8364629 w 8763508"/>
                  <a:gd name="connsiteY12" fmla="*/ 30586 h 436553"/>
                  <a:gd name="connsiteX13" fmla="*/ 8763508 w 8763508"/>
                  <a:gd name="connsiteY13" fmla="*/ 0 h 43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63508" h="436553">
                    <a:moveTo>
                      <a:pt x="0" y="262673"/>
                    </a:moveTo>
                    <a:cubicBezTo>
                      <a:pt x="272716" y="230589"/>
                      <a:pt x="513576" y="213646"/>
                      <a:pt x="808797" y="194215"/>
                    </a:cubicBezTo>
                    <a:cubicBezTo>
                      <a:pt x="1104018" y="174784"/>
                      <a:pt x="1469732" y="147693"/>
                      <a:pt x="1771324" y="146089"/>
                    </a:cubicBezTo>
                    <a:cubicBezTo>
                      <a:pt x="2072916" y="144485"/>
                      <a:pt x="2363278" y="163735"/>
                      <a:pt x="2618347" y="184590"/>
                    </a:cubicBezTo>
                    <a:cubicBezTo>
                      <a:pt x="2873416" y="205445"/>
                      <a:pt x="3114048" y="248758"/>
                      <a:pt x="3301741" y="271217"/>
                    </a:cubicBezTo>
                    <a:cubicBezTo>
                      <a:pt x="3489434" y="293676"/>
                      <a:pt x="3744503" y="319344"/>
                      <a:pt x="3744503" y="319344"/>
                    </a:cubicBezTo>
                    <a:lnTo>
                      <a:pt x="4148764" y="357845"/>
                    </a:lnTo>
                    <a:lnTo>
                      <a:pt x="4899534" y="415596"/>
                    </a:lnTo>
                    <a:cubicBezTo>
                      <a:pt x="5124124" y="428430"/>
                      <a:pt x="5292566" y="441264"/>
                      <a:pt x="5496301" y="434847"/>
                    </a:cubicBezTo>
                    <a:cubicBezTo>
                      <a:pt x="5700036" y="428430"/>
                      <a:pt x="5879707" y="405971"/>
                      <a:pt x="6121943" y="377095"/>
                    </a:cubicBezTo>
                    <a:cubicBezTo>
                      <a:pt x="6364179" y="348219"/>
                      <a:pt x="6685020" y="304906"/>
                      <a:pt x="6949715" y="261592"/>
                    </a:cubicBezTo>
                    <a:cubicBezTo>
                      <a:pt x="7214410" y="218278"/>
                      <a:pt x="7474292" y="155714"/>
                      <a:pt x="7710111" y="117213"/>
                    </a:cubicBezTo>
                    <a:cubicBezTo>
                      <a:pt x="7945930" y="78712"/>
                      <a:pt x="8189063" y="50121"/>
                      <a:pt x="8364629" y="30586"/>
                    </a:cubicBezTo>
                    <a:cubicBezTo>
                      <a:pt x="8540195" y="11051"/>
                      <a:pt x="8571003" y="4813"/>
                      <a:pt x="8763508" y="0"/>
                    </a:cubicBez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爱设计-12">
            <a:extLst>
              <a:ext uri="{FF2B5EF4-FFF2-40B4-BE49-F238E27FC236}">
                <a16:creationId xmlns:a16="http://schemas.microsoft.com/office/drawing/2014/main" id="{7A8FCAF8-7FD8-5DFD-A43A-49685FA1B812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139" name="爱设计-12-1">
              <a:extLst>
                <a:ext uri="{FF2B5EF4-FFF2-40B4-BE49-F238E27FC236}">
                  <a16:creationId xmlns:a16="http://schemas.microsoft.com/office/drawing/2014/main" id="{789180AD-B556-32A4-52AE-8A3F9CECCDAB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0" name="爱设计-12-2">
              <a:extLst>
                <a:ext uri="{FF2B5EF4-FFF2-40B4-BE49-F238E27FC236}">
                  <a16:creationId xmlns:a16="http://schemas.microsoft.com/office/drawing/2014/main" id="{90190532-4033-7E78-51DF-D6943DB2449C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cxnSp>
        <p:nvCxnSpPr>
          <p:cNvPr id="141" name="爱设计-13">
            <a:extLst>
              <a:ext uri="{FF2B5EF4-FFF2-40B4-BE49-F238E27FC236}">
                <a16:creationId xmlns:a16="http://schemas.microsoft.com/office/drawing/2014/main" id="{F63C5546-7D3B-8898-1A10-F65003812425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爱设计-14">
            <a:extLst>
              <a:ext uri="{FF2B5EF4-FFF2-40B4-BE49-F238E27FC236}">
                <a16:creationId xmlns:a16="http://schemas.microsoft.com/office/drawing/2014/main" id="{6B30BC71-E6AF-1DFA-D511-8C45D287C4F7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爱设计-15">
            <a:extLst>
              <a:ext uri="{FF2B5EF4-FFF2-40B4-BE49-F238E27FC236}">
                <a16:creationId xmlns:a16="http://schemas.microsoft.com/office/drawing/2014/main" id="{4FCB0FAD-0418-5812-44C9-EFE8D7B4F743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144" name="爱设计-15-1">
              <a:extLst>
                <a:ext uri="{FF2B5EF4-FFF2-40B4-BE49-F238E27FC236}">
                  <a16:creationId xmlns:a16="http://schemas.microsoft.com/office/drawing/2014/main" id="{189C2127-8B3A-E65B-4373-5C525C7978D5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145" name="爱设计-15-2">
              <a:extLst>
                <a:ext uri="{FF2B5EF4-FFF2-40B4-BE49-F238E27FC236}">
                  <a16:creationId xmlns:a16="http://schemas.microsoft.com/office/drawing/2014/main" id="{EE03EF05-9A31-060C-6654-88F92AD2CC3E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146" name="爱设计-15-3">
              <a:extLst>
                <a:ext uri="{FF2B5EF4-FFF2-40B4-BE49-F238E27FC236}">
                  <a16:creationId xmlns:a16="http://schemas.microsoft.com/office/drawing/2014/main" id="{E4C21FA6-2A64-65FB-C19C-A88A3D6CE8B9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147" name="爱设计-15-4">
              <a:extLst>
                <a:ext uri="{FF2B5EF4-FFF2-40B4-BE49-F238E27FC236}">
                  <a16:creationId xmlns:a16="http://schemas.microsoft.com/office/drawing/2014/main" id="{1DD6447C-53B1-8D55-CD2A-7EE675E97D88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148" name="爱设计-15-5">
              <a:extLst>
                <a:ext uri="{FF2B5EF4-FFF2-40B4-BE49-F238E27FC236}">
                  <a16:creationId xmlns:a16="http://schemas.microsoft.com/office/drawing/2014/main" id="{55F03584-B784-40FB-7FD0-943F58215FC5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149" name="爱设计-15-6">
              <a:extLst>
                <a:ext uri="{FF2B5EF4-FFF2-40B4-BE49-F238E27FC236}">
                  <a16:creationId xmlns:a16="http://schemas.microsoft.com/office/drawing/2014/main" id="{49B5E3F7-AF95-A8CE-0333-3CDC8EEB1ED9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150" name="爱设计-15-7">
              <a:extLst>
                <a:ext uri="{FF2B5EF4-FFF2-40B4-BE49-F238E27FC236}">
                  <a16:creationId xmlns:a16="http://schemas.microsoft.com/office/drawing/2014/main" id="{04D11C42-F576-D077-F79E-A6BDE59A68CD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43727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75562B03-40DC-0458-DC25-214C68EA6C84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5B848944-F3A0-A51A-7E9D-74868A440D45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A088F60F-FC1F-506A-7F34-2D012A4BF272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1" name="爱设计-6">
            <a:extLst>
              <a:ext uri="{FF2B5EF4-FFF2-40B4-BE49-F238E27FC236}">
                <a16:creationId xmlns:a16="http://schemas.microsoft.com/office/drawing/2014/main" id="{ED77A9EB-C30E-D09B-3EA1-BB125C2E882F}"/>
              </a:ext>
            </a:extLst>
          </p:cNvPr>
          <p:cNvSpPr/>
          <p:nvPr/>
        </p:nvSpPr>
        <p:spPr>
          <a:xfrm>
            <a:off x="-5603654" y="-817837"/>
            <a:ext cx="1080244" cy="1857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爱设计-7">
            <a:extLst>
              <a:ext uri="{FF2B5EF4-FFF2-40B4-BE49-F238E27FC236}">
                <a16:creationId xmlns:a16="http://schemas.microsoft.com/office/drawing/2014/main" id="{2310E16B-9E3C-60DE-8E6F-55670019B0E5}"/>
              </a:ext>
            </a:extLst>
          </p:cNvPr>
          <p:cNvGrpSpPr/>
          <p:nvPr/>
        </p:nvGrpSpPr>
        <p:grpSpPr>
          <a:xfrm>
            <a:off x="5401970" y="1828463"/>
            <a:ext cx="5154087" cy="1225752"/>
            <a:chOff x="5700400" y="2248741"/>
            <a:chExt cx="5154087" cy="122575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B6F85B9-7B65-FA8E-850E-88594D80C0CB}"/>
                </a:ext>
              </a:extLst>
            </p:cNvPr>
            <p:cNvGrpSpPr/>
            <p:nvPr/>
          </p:nvGrpSpPr>
          <p:grpSpPr>
            <a:xfrm>
              <a:off x="5783413" y="2248741"/>
              <a:ext cx="2031325" cy="369332"/>
              <a:chOff x="5783413" y="2248741"/>
              <a:chExt cx="2031325" cy="369332"/>
            </a:xfrm>
          </p:grpSpPr>
          <p:sp>
            <p:nvSpPr>
              <p:cNvPr id="16" name="爱设计-7-1">
                <a:extLst>
                  <a:ext uri="{FF2B5EF4-FFF2-40B4-BE49-F238E27FC236}">
                    <a16:creationId xmlns:a16="http://schemas.microsoft.com/office/drawing/2014/main" id="{51C16678-4113-608E-FE99-D0DCA0DCACB4}"/>
                  </a:ext>
                </a:extLst>
              </p:cNvPr>
              <p:cNvSpPr/>
              <p:nvPr/>
            </p:nvSpPr>
            <p:spPr>
              <a:xfrm>
                <a:off x="5783413" y="2264682"/>
                <a:ext cx="2031325" cy="337450"/>
              </a:xfrm>
              <a:prstGeom prst="roundRect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爱设计-7-2">
                <a:extLst>
                  <a:ext uri="{FF2B5EF4-FFF2-40B4-BE49-F238E27FC236}">
                    <a16:creationId xmlns:a16="http://schemas.microsoft.com/office/drawing/2014/main" id="{97BCE1E6-2389-41CE-42AE-8F065E7FA993}"/>
                  </a:ext>
                </a:extLst>
              </p:cNvPr>
              <p:cNvSpPr txBox="1"/>
              <p:nvPr/>
            </p:nvSpPr>
            <p:spPr>
              <a:xfrm>
                <a:off x="5783413" y="2248741"/>
                <a:ext cx="2031325" cy="369332"/>
              </a:xfrm>
              <a:prstGeom prst="rect">
                <a:avLst/>
              </a:prstGeom>
              <a:gradFill>
                <a:gsLst>
                  <a:gs pos="97000">
                    <a:schemeClr val="bg1">
                      <a:alpha val="0"/>
                    </a:schemeClr>
                  </a:gs>
                  <a:gs pos="0">
                    <a:schemeClr val="accent1">
                      <a:lumMod val="20000"/>
                      <a:lumOff val="80000"/>
                      <a:alpha val="70000"/>
                    </a:schemeClr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chemeClr val="bg1"/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b="1" dirty="0"/>
                  <a:t>品牌塑造传播</a:t>
                </a:r>
              </a:p>
            </p:txBody>
          </p:sp>
        </p:grpSp>
        <p:sp>
          <p:nvSpPr>
            <p:cNvPr id="15" name="爱设计-7-3">
              <a:extLst>
                <a:ext uri="{FF2B5EF4-FFF2-40B4-BE49-F238E27FC236}">
                  <a16:creationId xmlns:a16="http://schemas.microsoft.com/office/drawing/2014/main" id="{7A3797D8-9CA5-3F9F-3764-8065F2E0971B}"/>
                </a:ext>
              </a:extLst>
            </p:cNvPr>
            <p:cNvSpPr txBox="1"/>
            <p:nvPr/>
          </p:nvSpPr>
          <p:spPr>
            <a:xfrm>
              <a:off x="5700400" y="2676261"/>
              <a:ext cx="5154087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以优质内容作为营销输出核心，承载品牌内核，引发用户的情感共鸣和价值观认同</a:t>
              </a:r>
            </a:p>
          </p:txBody>
        </p:sp>
      </p:grpSp>
      <p:grpSp>
        <p:nvGrpSpPr>
          <p:cNvPr id="18" name="爱设计-8">
            <a:extLst>
              <a:ext uri="{FF2B5EF4-FFF2-40B4-BE49-F238E27FC236}">
                <a16:creationId xmlns:a16="http://schemas.microsoft.com/office/drawing/2014/main" id="{AD95627F-FFF8-9B44-4D19-828168406B2B}"/>
              </a:ext>
            </a:extLst>
          </p:cNvPr>
          <p:cNvGrpSpPr/>
          <p:nvPr/>
        </p:nvGrpSpPr>
        <p:grpSpPr>
          <a:xfrm>
            <a:off x="5401970" y="3409215"/>
            <a:ext cx="5154087" cy="1225752"/>
            <a:chOff x="5700400" y="2248741"/>
            <a:chExt cx="5154087" cy="122575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6DB8D-DD03-06BA-79FC-B5F3BDE61E29}"/>
                </a:ext>
              </a:extLst>
            </p:cNvPr>
            <p:cNvGrpSpPr/>
            <p:nvPr/>
          </p:nvGrpSpPr>
          <p:grpSpPr>
            <a:xfrm>
              <a:off x="5783413" y="2248741"/>
              <a:ext cx="2031325" cy="369332"/>
              <a:chOff x="5783413" y="2248741"/>
              <a:chExt cx="2031325" cy="369332"/>
            </a:xfrm>
          </p:grpSpPr>
          <p:sp>
            <p:nvSpPr>
              <p:cNvPr id="21" name="爱设计-8-1">
                <a:extLst>
                  <a:ext uri="{FF2B5EF4-FFF2-40B4-BE49-F238E27FC236}">
                    <a16:creationId xmlns:a16="http://schemas.microsoft.com/office/drawing/2014/main" id="{7951D1C6-D1CE-0785-DF0D-522A1CBCB668}"/>
                  </a:ext>
                </a:extLst>
              </p:cNvPr>
              <p:cNvSpPr/>
              <p:nvPr/>
            </p:nvSpPr>
            <p:spPr>
              <a:xfrm>
                <a:off x="5783413" y="2264682"/>
                <a:ext cx="2031325" cy="337450"/>
              </a:xfrm>
              <a:prstGeom prst="roundRect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爱设计-8-2">
                <a:extLst>
                  <a:ext uri="{FF2B5EF4-FFF2-40B4-BE49-F238E27FC236}">
                    <a16:creationId xmlns:a16="http://schemas.microsoft.com/office/drawing/2014/main" id="{4946DD67-6372-F99B-2D87-C40830CDDD8E}"/>
                  </a:ext>
                </a:extLst>
              </p:cNvPr>
              <p:cNvSpPr txBox="1"/>
              <p:nvPr/>
            </p:nvSpPr>
            <p:spPr>
              <a:xfrm>
                <a:off x="5783413" y="2248741"/>
                <a:ext cx="2031325" cy="369332"/>
              </a:xfrm>
              <a:prstGeom prst="rect">
                <a:avLst/>
              </a:prstGeom>
              <a:gradFill>
                <a:gsLst>
                  <a:gs pos="97000">
                    <a:schemeClr val="bg1">
                      <a:alpha val="0"/>
                    </a:schemeClr>
                  </a:gs>
                  <a:gs pos="0">
                    <a:schemeClr val="accent1">
                      <a:lumMod val="20000"/>
                      <a:lumOff val="80000"/>
                      <a:alpha val="70000"/>
                    </a:schemeClr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chemeClr val="bg1"/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b="1" dirty="0"/>
                  <a:t>全员营销获客</a:t>
                </a:r>
              </a:p>
            </p:txBody>
          </p:sp>
        </p:grpSp>
        <p:sp>
          <p:nvSpPr>
            <p:cNvPr id="20" name="爱设计-8-3">
              <a:extLst>
                <a:ext uri="{FF2B5EF4-FFF2-40B4-BE49-F238E27FC236}">
                  <a16:creationId xmlns:a16="http://schemas.microsoft.com/office/drawing/2014/main" id="{F491A9B8-7F4E-62D3-566B-B9502BCC7F1B}"/>
                </a:ext>
              </a:extLst>
            </p:cNvPr>
            <p:cNvSpPr txBox="1"/>
            <p:nvPr/>
          </p:nvSpPr>
          <p:spPr>
            <a:xfrm>
              <a:off x="5700400" y="2676261"/>
              <a:ext cx="5154087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在不同流量平台开设个人账户，传递品牌声量，对平台用户种草、拉新以建立企业私域流量池</a:t>
              </a:r>
            </a:p>
          </p:txBody>
        </p:sp>
      </p:grpSp>
      <p:grpSp>
        <p:nvGrpSpPr>
          <p:cNvPr id="23" name="爱设计-9">
            <a:extLst>
              <a:ext uri="{FF2B5EF4-FFF2-40B4-BE49-F238E27FC236}">
                <a16:creationId xmlns:a16="http://schemas.microsoft.com/office/drawing/2014/main" id="{64147920-9DB9-806F-EAA6-3783E1736EC9}"/>
              </a:ext>
            </a:extLst>
          </p:cNvPr>
          <p:cNvGrpSpPr/>
          <p:nvPr/>
        </p:nvGrpSpPr>
        <p:grpSpPr>
          <a:xfrm>
            <a:off x="5401970" y="4989968"/>
            <a:ext cx="5154087" cy="1225752"/>
            <a:chOff x="5700400" y="2248741"/>
            <a:chExt cx="5154087" cy="122575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C73F878-1F09-21CB-B78A-D678D02827D9}"/>
                </a:ext>
              </a:extLst>
            </p:cNvPr>
            <p:cNvGrpSpPr/>
            <p:nvPr/>
          </p:nvGrpSpPr>
          <p:grpSpPr>
            <a:xfrm>
              <a:off x="5783413" y="2248741"/>
              <a:ext cx="2031325" cy="369332"/>
              <a:chOff x="5783413" y="2248741"/>
              <a:chExt cx="2031325" cy="369332"/>
            </a:xfrm>
          </p:grpSpPr>
          <p:sp>
            <p:nvSpPr>
              <p:cNvPr id="26" name="爱设计-9-1">
                <a:extLst>
                  <a:ext uri="{FF2B5EF4-FFF2-40B4-BE49-F238E27FC236}">
                    <a16:creationId xmlns:a16="http://schemas.microsoft.com/office/drawing/2014/main" id="{6A5E5970-45B8-D985-DF00-82D314F9EA84}"/>
                  </a:ext>
                </a:extLst>
              </p:cNvPr>
              <p:cNvSpPr/>
              <p:nvPr/>
            </p:nvSpPr>
            <p:spPr>
              <a:xfrm>
                <a:off x="5783413" y="2264682"/>
                <a:ext cx="2031325" cy="337450"/>
              </a:xfrm>
              <a:prstGeom prst="roundRect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爱设计-9-2">
                <a:extLst>
                  <a:ext uri="{FF2B5EF4-FFF2-40B4-BE49-F238E27FC236}">
                    <a16:creationId xmlns:a16="http://schemas.microsoft.com/office/drawing/2014/main" id="{95803DDB-8FDD-0EDA-4053-BD1D026C0659}"/>
                  </a:ext>
                </a:extLst>
              </p:cNvPr>
              <p:cNvSpPr txBox="1"/>
              <p:nvPr/>
            </p:nvSpPr>
            <p:spPr>
              <a:xfrm>
                <a:off x="5783413" y="2248741"/>
                <a:ext cx="2031325" cy="369332"/>
              </a:xfrm>
              <a:prstGeom prst="rect">
                <a:avLst/>
              </a:prstGeom>
              <a:gradFill>
                <a:gsLst>
                  <a:gs pos="97000">
                    <a:schemeClr val="bg1">
                      <a:alpha val="0"/>
                    </a:schemeClr>
                  </a:gs>
                  <a:gs pos="0">
                    <a:schemeClr val="accent1">
                      <a:lumMod val="20000"/>
                      <a:lumOff val="80000"/>
                      <a:alpha val="70000"/>
                    </a:schemeClr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chemeClr val="bg1"/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b="1" dirty="0"/>
                  <a:t>数字资产管理</a:t>
                </a:r>
              </a:p>
            </p:txBody>
          </p:sp>
        </p:grpSp>
        <p:sp>
          <p:nvSpPr>
            <p:cNvPr id="25" name="爱设计-9-3">
              <a:extLst>
                <a:ext uri="{FF2B5EF4-FFF2-40B4-BE49-F238E27FC236}">
                  <a16:creationId xmlns:a16="http://schemas.microsoft.com/office/drawing/2014/main" id="{F6623E49-6CAB-2385-8C55-D6E7359C2081}"/>
                </a:ext>
              </a:extLst>
            </p:cNvPr>
            <p:cNvSpPr txBox="1"/>
            <p:nvPr/>
          </p:nvSpPr>
          <p:spPr>
            <a:xfrm>
              <a:off x="5700400" y="2676261"/>
              <a:ext cx="5154087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以优质内容作为营销输出核心，承载品牌内核，引发用户的情感共鸣和价值观认同</a:t>
              </a:r>
            </a:p>
          </p:txBody>
        </p:sp>
      </p:grpSp>
      <p:cxnSp>
        <p:nvCxnSpPr>
          <p:cNvPr id="28" name="爱设计-10">
            <a:extLst>
              <a:ext uri="{FF2B5EF4-FFF2-40B4-BE49-F238E27FC236}">
                <a16:creationId xmlns:a16="http://schemas.microsoft.com/office/drawing/2014/main" id="{0196CBE7-47BB-764B-E9CA-D1FF2E79D051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爱设计-11">
            <a:extLst>
              <a:ext uri="{FF2B5EF4-FFF2-40B4-BE49-F238E27FC236}">
                <a16:creationId xmlns:a16="http://schemas.microsoft.com/office/drawing/2014/main" id="{A603E25F-44AA-E2B1-02A9-8058E3665E20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爱设计-12">
            <a:extLst>
              <a:ext uri="{FF2B5EF4-FFF2-40B4-BE49-F238E27FC236}">
                <a16:creationId xmlns:a16="http://schemas.microsoft.com/office/drawing/2014/main" id="{4DAB5B0E-9641-C656-11AE-F50B1E357556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31" name="爱设计-12-1">
              <a:extLst>
                <a:ext uri="{FF2B5EF4-FFF2-40B4-BE49-F238E27FC236}">
                  <a16:creationId xmlns:a16="http://schemas.microsoft.com/office/drawing/2014/main" id="{6CF0DD43-2CFF-816D-BB8E-C3DB401D2C34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32" name="爱设计-12-2">
              <a:extLst>
                <a:ext uri="{FF2B5EF4-FFF2-40B4-BE49-F238E27FC236}">
                  <a16:creationId xmlns:a16="http://schemas.microsoft.com/office/drawing/2014/main" id="{DBF8A19A-0F18-D0CE-CF52-550257121A51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33" name="爱设计-12-3">
              <a:extLst>
                <a:ext uri="{FF2B5EF4-FFF2-40B4-BE49-F238E27FC236}">
                  <a16:creationId xmlns:a16="http://schemas.microsoft.com/office/drawing/2014/main" id="{7A8C253F-CAD2-9A08-0931-6D89D6B9F8D0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34" name="爱设计-12-4">
              <a:extLst>
                <a:ext uri="{FF2B5EF4-FFF2-40B4-BE49-F238E27FC236}">
                  <a16:creationId xmlns:a16="http://schemas.microsoft.com/office/drawing/2014/main" id="{6418DDAF-AAE0-7EDF-9112-C84E837FF20E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35" name="爱设计-12-5">
              <a:extLst>
                <a:ext uri="{FF2B5EF4-FFF2-40B4-BE49-F238E27FC236}">
                  <a16:creationId xmlns:a16="http://schemas.microsoft.com/office/drawing/2014/main" id="{9A3CA486-435A-18CE-412E-AECC29A87904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38" name="爱设计-12-6">
              <a:extLst>
                <a:ext uri="{FF2B5EF4-FFF2-40B4-BE49-F238E27FC236}">
                  <a16:creationId xmlns:a16="http://schemas.microsoft.com/office/drawing/2014/main" id="{1271606D-6371-A4A3-015C-F1F3D66A62F4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40" name="爱设计-12-7">
              <a:extLst>
                <a:ext uri="{FF2B5EF4-FFF2-40B4-BE49-F238E27FC236}">
                  <a16:creationId xmlns:a16="http://schemas.microsoft.com/office/drawing/2014/main" id="{E55F32A7-7386-143D-0570-3A32AC536AAB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  <p:pic>
        <p:nvPicPr>
          <p:cNvPr id="181" name="爱设计-13">
            <a:extLst>
              <a:ext uri="{FF2B5EF4-FFF2-40B4-BE49-F238E27FC236}">
                <a16:creationId xmlns:a16="http://schemas.microsoft.com/office/drawing/2014/main" id="{6FBD2A7A-76BB-D67C-AE85-30A873A2F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4343" y="1629383"/>
            <a:ext cx="2539817" cy="52286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0243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F75F68AD-8D51-AF9F-C485-F01E710C311B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923449F6-2127-9D8F-713A-74D843FF7231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B020DA74-CDA5-14C9-ACB7-7CADA683048C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1" name="爱设计-6">
            <a:extLst>
              <a:ext uri="{FF2B5EF4-FFF2-40B4-BE49-F238E27FC236}">
                <a16:creationId xmlns:a16="http://schemas.microsoft.com/office/drawing/2014/main" id="{C339160E-8D96-97F7-D5D3-AAD9BB2F92D5}"/>
              </a:ext>
            </a:extLst>
          </p:cNvPr>
          <p:cNvGrpSpPr/>
          <p:nvPr/>
        </p:nvGrpSpPr>
        <p:grpSpPr>
          <a:xfrm>
            <a:off x="1277051" y="1775615"/>
            <a:ext cx="8812275" cy="998368"/>
            <a:chOff x="1277051" y="1775615"/>
            <a:chExt cx="8812275" cy="99836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98F6B5E-98D0-EBB5-850F-C215D220019C}"/>
                </a:ext>
              </a:extLst>
            </p:cNvPr>
            <p:cNvGrpSpPr/>
            <p:nvPr/>
          </p:nvGrpSpPr>
          <p:grpSpPr>
            <a:xfrm>
              <a:off x="1277051" y="1875684"/>
              <a:ext cx="2365131" cy="898299"/>
              <a:chOff x="1277051" y="1778907"/>
              <a:chExt cx="2365131" cy="898299"/>
            </a:xfrm>
          </p:grpSpPr>
          <p:sp>
            <p:nvSpPr>
              <p:cNvPr id="17" name="爱设计-6-1">
                <a:extLst>
                  <a:ext uri="{FF2B5EF4-FFF2-40B4-BE49-F238E27FC236}">
                    <a16:creationId xmlns:a16="http://schemas.microsoft.com/office/drawing/2014/main" id="{94175ACA-B153-89DF-5350-BBB10B042041}"/>
                  </a:ext>
                </a:extLst>
              </p:cNvPr>
              <p:cNvSpPr/>
              <p:nvPr/>
            </p:nvSpPr>
            <p:spPr>
              <a:xfrm>
                <a:off x="1277051" y="1963573"/>
                <a:ext cx="2365131" cy="68759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1C7795A4-DF80-3235-E58C-E329CF68658F}"/>
                  </a:ext>
                </a:extLst>
              </p:cNvPr>
              <p:cNvGrpSpPr/>
              <p:nvPr/>
            </p:nvGrpSpPr>
            <p:grpSpPr>
              <a:xfrm>
                <a:off x="1983724" y="1778907"/>
                <a:ext cx="951785" cy="369332"/>
                <a:chOff x="1486830" y="2605384"/>
                <a:chExt cx="951785" cy="369332"/>
              </a:xfrm>
            </p:grpSpPr>
            <p:sp>
              <p:nvSpPr>
                <p:cNvPr id="20" name="爱设计-6-2">
                  <a:extLst>
                    <a:ext uri="{FF2B5EF4-FFF2-40B4-BE49-F238E27FC236}">
                      <a16:creationId xmlns:a16="http://schemas.microsoft.com/office/drawing/2014/main" id="{56709F47-0A46-6274-32D2-9B1F47ADA01E}"/>
                    </a:ext>
                  </a:extLst>
                </p:cNvPr>
                <p:cNvSpPr/>
                <p:nvPr/>
              </p:nvSpPr>
              <p:spPr>
                <a:xfrm>
                  <a:off x="1486830" y="2621325"/>
                  <a:ext cx="951785" cy="33745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17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 w="12700" cap="flat" cmpd="sng" algn="ctr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6000">
                        <a:schemeClr val="bg1">
                          <a:alpha val="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>
                  <a:outerShdw blurRad="381000" dist="190500" dir="5400000" sx="102000" sy="102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>
                    <a:solidFill>
                      <a:prstClr val="white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  <p:sp>
              <p:nvSpPr>
                <p:cNvPr id="21" name="爱设计-6-3">
                  <a:extLst>
                    <a:ext uri="{FF2B5EF4-FFF2-40B4-BE49-F238E27FC236}">
                      <a16:creationId xmlns:a16="http://schemas.microsoft.com/office/drawing/2014/main" id="{99EA6FB7-CA75-00A8-A3F4-F2BB9CF8BEB6}"/>
                    </a:ext>
                  </a:extLst>
                </p:cNvPr>
                <p:cNvSpPr txBox="1"/>
                <p:nvPr/>
              </p:nvSpPr>
              <p:spPr>
                <a:xfrm>
                  <a:off x="1621490" y="2605384"/>
                  <a:ext cx="68246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爱设计-6-4">
                <a:extLst>
                  <a:ext uri="{FF2B5EF4-FFF2-40B4-BE49-F238E27FC236}">
                    <a16:creationId xmlns:a16="http://schemas.microsoft.com/office/drawing/2014/main" id="{4AD985BB-C492-4F51-9E81-DD1E89AAA9A9}"/>
                  </a:ext>
                </a:extLst>
              </p:cNvPr>
              <p:cNvSpPr txBox="1"/>
              <p:nvPr/>
            </p:nvSpPr>
            <p:spPr>
              <a:xfrm>
                <a:off x="1592308" y="2164180"/>
                <a:ext cx="1734617" cy="513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内容智能流转</a:t>
                </a:r>
              </a:p>
            </p:txBody>
          </p:sp>
        </p:grpSp>
        <p:sp>
          <p:nvSpPr>
            <p:cNvPr id="13" name="爱设计-6-5">
              <a:extLst>
                <a:ext uri="{FF2B5EF4-FFF2-40B4-BE49-F238E27FC236}">
                  <a16:creationId xmlns:a16="http://schemas.microsoft.com/office/drawing/2014/main" id="{A2228349-7DE6-0435-9122-537D5F3542BC}"/>
                </a:ext>
              </a:extLst>
            </p:cNvPr>
            <p:cNvSpPr/>
            <p:nvPr/>
          </p:nvSpPr>
          <p:spPr>
            <a:xfrm>
              <a:off x="3927908" y="1775615"/>
              <a:ext cx="6153051" cy="975044"/>
            </a:xfrm>
            <a:prstGeom prst="rect">
              <a:avLst/>
            </a:prstGeom>
            <a:gradFill>
              <a:gsLst>
                <a:gs pos="97000">
                  <a:schemeClr val="bg1"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4" name="爱设计-6-6">
              <a:extLst>
                <a:ext uri="{FF2B5EF4-FFF2-40B4-BE49-F238E27FC236}">
                  <a16:creationId xmlns:a16="http://schemas.microsoft.com/office/drawing/2014/main" id="{CAB83501-4E2A-97BB-A5BC-25224FAF9A21}"/>
                </a:ext>
              </a:extLst>
            </p:cNvPr>
            <p:cNvSpPr/>
            <p:nvPr/>
          </p:nvSpPr>
          <p:spPr>
            <a:xfrm rot="16200000">
              <a:off x="3931878" y="1777086"/>
              <a:ext cx="346340" cy="363075"/>
            </a:xfrm>
            <a:custGeom>
              <a:avLst/>
              <a:gdLst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2821 w 359161"/>
                <a:gd name="connsiteY5" fmla="*/ 0 h 363075"/>
                <a:gd name="connsiteX6" fmla="*/ 19773 w 359161"/>
                <a:gd name="connsiteY6" fmla="*/ 7144 h 363075"/>
                <a:gd name="connsiteX7" fmla="*/ 0 w 359161"/>
                <a:gd name="connsiteY7" fmla="*/ 7144 h 363075"/>
                <a:gd name="connsiteX8" fmla="*/ 0 w 359161"/>
                <a:gd name="connsiteY8" fmla="*/ 1015 h 363075"/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9773 w 359161"/>
                <a:gd name="connsiteY5" fmla="*/ 7144 h 363075"/>
                <a:gd name="connsiteX6" fmla="*/ 12821 w 359161"/>
                <a:gd name="connsiteY6" fmla="*/ 0 h 363075"/>
                <a:gd name="connsiteX7" fmla="*/ 19773 w 359161"/>
                <a:gd name="connsiteY7" fmla="*/ 7144 h 363075"/>
                <a:gd name="connsiteX8" fmla="*/ 0 w 359161"/>
                <a:gd name="connsiteY8" fmla="*/ 7144 h 363075"/>
                <a:gd name="connsiteX9" fmla="*/ 12821 w 359161"/>
                <a:gd name="connsiteY9" fmla="*/ 0 h 363075"/>
                <a:gd name="connsiteX0" fmla="*/ 6952 w 346340"/>
                <a:gd name="connsiteY0" fmla="*/ 7144 h 363075"/>
                <a:gd name="connsiteX1" fmla="*/ 346340 w 346340"/>
                <a:gd name="connsiteY1" fmla="*/ 7144 h 363075"/>
                <a:gd name="connsiteX2" fmla="*/ 346340 w 346340"/>
                <a:gd name="connsiteY2" fmla="*/ 363075 h 363075"/>
                <a:gd name="connsiteX3" fmla="*/ 344168 w 346340"/>
                <a:gd name="connsiteY3" fmla="*/ 363075 h 363075"/>
                <a:gd name="connsiteX4" fmla="*/ 343960 w 346340"/>
                <a:gd name="connsiteY4" fmla="*/ 353484 h 363075"/>
                <a:gd name="connsiteX5" fmla="*/ 6952 w 346340"/>
                <a:gd name="connsiteY5" fmla="*/ 7144 h 363075"/>
                <a:gd name="connsiteX6" fmla="*/ 0 w 346340"/>
                <a:gd name="connsiteY6" fmla="*/ 0 h 363075"/>
                <a:gd name="connsiteX7" fmla="*/ 6952 w 346340"/>
                <a:gd name="connsiteY7" fmla="*/ 7144 h 363075"/>
                <a:gd name="connsiteX8" fmla="*/ 0 w 346340"/>
                <a:gd name="connsiteY8" fmla="*/ 0 h 3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340" h="363075">
                  <a:moveTo>
                    <a:pt x="6952" y="7144"/>
                  </a:moveTo>
                  <a:lnTo>
                    <a:pt x="346340" y="7144"/>
                  </a:lnTo>
                  <a:lnTo>
                    <a:pt x="346340" y="363075"/>
                  </a:lnTo>
                  <a:lnTo>
                    <a:pt x="344168" y="363075"/>
                  </a:lnTo>
                  <a:cubicBezTo>
                    <a:pt x="344099" y="359878"/>
                    <a:pt x="344029" y="356681"/>
                    <a:pt x="343960" y="353484"/>
                  </a:cubicBezTo>
                  <a:lnTo>
                    <a:pt x="6952" y="7144"/>
                  </a:lnTo>
                  <a:close/>
                  <a:moveTo>
                    <a:pt x="0" y="0"/>
                  </a:moveTo>
                  <a:lnTo>
                    <a:pt x="6952" y="714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5" name="爱设计-6-7">
              <a:extLst>
                <a:ext uri="{FF2B5EF4-FFF2-40B4-BE49-F238E27FC236}">
                  <a16:creationId xmlns:a16="http://schemas.microsoft.com/office/drawing/2014/main" id="{A18F3544-EFEB-189E-7DD7-DBE2C54B9ED2}"/>
                </a:ext>
              </a:extLst>
            </p:cNvPr>
            <p:cNvSpPr/>
            <p:nvPr/>
          </p:nvSpPr>
          <p:spPr>
            <a:xfrm rot="5400000">
              <a:off x="9734619" y="2386114"/>
              <a:ext cx="346340" cy="363075"/>
            </a:xfrm>
            <a:custGeom>
              <a:avLst/>
              <a:gdLst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2821 w 359161"/>
                <a:gd name="connsiteY5" fmla="*/ 0 h 363075"/>
                <a:gd name="connsiteX6" fmla="*/ 19773 w 359161"/>
                <a:gd name="connsiteY6" fmla="*/ 7144 h 363075"/>
                <a:gd name="connsiteX7" fmla="*/ 0 w 359161"/>
                <a:gd name="connsiteY7" fmla="*/ 7144 h 363075"/>
                <a:gd name="connsiteX8" fmla="*/ 0 w 359161"/>
                <a:gd name="connsiteY8" fmla="*/ 1015 h 363075"/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9773 w 359161"/>
                <a:gd name="connsiteY5" fmla="*/ 7144 h 363075"/>
                <a:gd name="connsiteX6" fmla="*/ 12821 w 359161"/>
                <a:gd name="connsiteY6" fmla="*/ 0 h 363075"/>
                <a:gd name="connsiteX7" fmla="*/ 19773 w 359161"/>
                <a:gd name="connsiteY7" fmla="*/ 7144 h 363075"/>
                <a:gd name="connsiteX8" fmla="*/ 0 w 359161"/>
                <a:gd name="connsiteY8" fmla="*/ 7144 h 363075"/>
                <a:gd name="connsiteX9" fmla="*/ 12821 w 359161"/>
                <a:gd name="connsiteY9" fmla="*/ 0 h 363075"/>
                <a:gd name="connsiteX0" fmla="*/ 6952 w 346340"/>
                <a:gd name="connsiteY0" fmla="*/ 7144 h 363075"/>
                <a:gd name="connsiteX1" fmla="*/ 346340 w 346340"/>
                <a:gd name="connsiteY1" fmla="*/ 7144 h 363075"/>
                <a:gd name="connsiteX2" fmla="*/ 346340 w 346340"/>
                <a:gd name="connsiteY2" fmla="*/ 363075 h 363075"/>
                <a:gd name="connsiteX3" fmla="*/ 344168 w 346340"/>
                <a:gd name="connsiteY3" fmla="*/ 363075 h 363075"/>
                <a:gd name="connsiteX4" fmla="*/ 343960 w 346340"/>
                <a:gd name="connsiteY4" fmla="*/ 353484 h 363075"/>
                <a:gd name="connsiteX5" fmla="*/ 6952 w 346340"/>
                <a:gd name="connsiteY5" fmla="*/ 7144 h 363075"/>
                <a:gd name="connsiteX6" fmla="*/ 0 w 346340"/>
                <a:gd name="connsiteY6" fmla="*/ 0 h 363075"/>
                <a:gd name="connsiteX7" fmla="*/ 6952 w 346340"/>
                <a:gd name="connsiteY7" fmla="*/ 7144 h 363075"/>
                <a:gd name="connsiteX8" fmla="*/ 0 w 346340"/>
                <a:gd name="connsiteY8" fmla="*/ 0 h 3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340" h="363075">
                  <a:moveTo>
                    <a:pt x="6952" y="7144"/>
                  </a:moveTo>
                  <a:lnTo>
                    <a:pt x="346340" y="7144"/>
                  </a:lnTo>
                  <a:lnTo>
                    <a:pt x="346340" y="363075"/>
                  </a:lnTo>
                  <a:lnTo>
                    <a:pt x="344168" y="363075"/>
                  </a:lnTo>
                  <a:cubicBezTo>
                    <a:pt x="344099" y="359878"/>
                    <a:pt x="344029" y="356681"/>
                    <a:pt x="343960" y="353484"/>
                  </a:cubicBezTo>
                  <a:lnTo>
                    <a:pt x="6952" y="7144"/>
                  </a:lnTo>
                  <a:close/>
                  <a:moveTo>
                    <a:pt x="0" y="0"/>
                  </a:moveTo>
                  <a:lnTo>
                    <a:pt x="6952" y="714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6" name="爱设计-6-8">
              <a:extLst>
                <a:ext uri="{FF2B5EF4-FFF2-40B4-BE49-F238E27FC236}">
                  <a16:creationId xmlns:a16="http://schemas.microsoft.com/office/drawing/2014/main" id="{453B7367-9D0F-BCEF-D00A-9BA0EC80B6C4}"/>
                </a:ext>
              </a:extLst>
            </p:cNvPr>
            <p:cNvSpPr txBox="1"/>
            <p:nvPr/>
          </p:nvSpPr>
          <p:spPr>
            <a:xfrm>
              <a:off x="4184707" y="1864021"/>
              <a:ext cx="5712530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基于全社交媒体平台进行全域流量整合营销，借助数据中台</a:t>
              </a:r>
              <a:r>
                <a:rPr lang="en-US" altLang="zh-CN" sz="1600" dirty="0" err="1"/>
                <a:t>KolRank</a:t>
              </a:r>
              <a:r>
                <a:rPr lang="zh-CN" altLang="en-US" sz="1600" dirty="0"/>
                <a:t>提供标准化产品及服务</a:t>
              </a:r>
            </a:p>
          </p:txBody>
        </p:sp>
      </p:grpSp>
      <p:grpSp>
        <p:nvGrpSpPr>
          <p:cNvPr id="22" name="爱设计-7">
            <a:extLst>
              <a:ext uri="{FF2B5EF4-FFF2-40B4-BE49-F238E27FC236}">
                <a16:creationId xmlns:a16="http://schemas.microsoft.com/office/drawing/2014/main" id="{2E969645-AFCC-38F2-C72B-000467DB8E28}"/>
              </a:ext>
            </a:extLst>
          </p:cNvPr>
          <p:cNvGrpSpPr/>
          <p:nvPr/>
        </p:nvGrpSpPr>
        <p:grpSpPr>
          <a:xfrm>
            <a:off x="1277051" y="3560873"/>
            <a:ext cx="8812275" cy="975044"/>
            <a:chOff x="1277051" y="1775615"/>
            <a:chExt cx="8812275" cy="97504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314BEAA-F413-BEC6-31E9-217414261496}"/>
                </a:ext>
              </a:extLst>
            </p:cNvPr>
            <p:cNvGrpSpPr/>
            <p:nvPr/>
          </p:nvGrpSpPr>
          <p:grpSpPr>
            <a:xfrm>
              <a:off x="1277051" y="1875684"/>
              <a:ext cx="2365131" cy="872262"/>
              <a:chOff x="1277051" y="1778907"/>
              <a:chExt cx="2365131" cy="872262"/>
            </a:xfrm>
          </p:grpSpPr>
          <p:sp>
            <p:nvSpPr>
              <p:cNvPr id="28" name="爱设计-7-1">
                <a:extLst>
                  <a:ext uri="{FF2B5EF4-FFF2-40B4-BE49-F238E27FC236}">
                    <a16:creationId xmlns:a16="http://schemas.microsoft.com/office/drawing/2014/main" id="{D45FF2B7-7088-3F59-6641-B68EF68FFD1B}"/>
                  </a:ext>
                </a:extLst>
              </p:cNvPr>
              <p:cNvSpPr/>
              <p:nvPr/>
            </p:nvSpPr>
            <p:spPr>
              <a:xfrm>
                <a:off x="1277051" y="1963573"/>
                <a:ext cx="2365131" cy="68759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41C40C2-B9A5-323F-3803-580063522E36}"/>
                  </a:ext>
                </a:extLst>
              </p:cNvPr>
              <p:cNvGrpSpPr/>
              <p:nvPr/>
            </p:nvGrpSpPr>
            <p:grpSpPr>
              <a:xfrm>
                <a:off x="1983724" y="1778907"/>
                <a:ext cx="951785" cy="369332"/>
                <a:chOff x="1486830" y="2605384"/>
                <a:chExt cx="951785" cy="369332"/>
              </a:xfrm>
            </p:grpSpPr>
            <p:sp>
              <p:nvSpPr>
                <p:cNvPr id="31" name="爱设计-7-2">
                  <a:extLst>
                    <a:ext uri="{FF2B5EF4-FFF2-40B4-BE49-F238E27FC236}">
                      <a16:creationId xmlns:a16="http://schemas.microsoft.com/office/drawing/2014/main" id="{1007A43C-0B8E-AF2F-3F37-DBD47F7DC8AF}"/>
                    </a:ext>
                  </a:extLst>
                </p:cNvPr>
                <p:cNvSpPr/>
                <p:nvPr/>
              </p:nvSpPr>
              <p:spPr>
                <a:xfrm>
                  <a:off x="1486830" y="2621325"/>
                  <a:ext cx="951785" cy="33745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17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 w="12700" cap="flat" cmpd="sng" algn="ctr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6000">
                        <a:schemeClr val="bg1">
                          <a:alpha val="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>
                  <a:outerShdw blurRad="381000" dist="190500" dir="5400000" sx="102000" sy="102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>
                    <a:solidFill>
                      <a:prstClr val="white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  <p:sp>
              <p:nvSpPr>
                <p:cNvPr id="32" name="爱设计-7-3">
                  <a:extLst>
                    <a:ext uri="{FF2B5EF4-FFF2-40B4-BE49-F238E27FC236}">
                      <a16:creationId xmlns:a16="http://schemas.microsoft.com/office/drawing/2014/main" id="{21A3925B-FB77-F3AD-2E84-A1E7FFF56CC5}"/>
                    </a:ext>
                  </a:extLst>
                </p:cNvPr>
                <p:cNvSpPr txBox="1"/>
                <p:nvPr/>
              </p:nvSpPr>
              <p:spPr>
                <a:xfrm>
                  <a:off x="1621490" y="2605384"/>
                  <a:ext cx="68246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>
                      <a:solidFill>
                        <a:schemeClr val="bg1"/>
                      </a:solidFill>
                      <a:latin typeface="+mj-ea"/>
                      <a:ea typeface="+mj-ea"/>
                    </a:rPr>
                    <a:t>02</a:t>
                  </a:r>
                  <a:endParaRPr lang="zh-CN" altLang="en-US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爱设计-7-4">
                <a:extLst>
                  <a:ext uri="{FF2B5EF4-FFF2-40B4-BE49-F238E27FC236}">
                    <a16:creationId xmlns:a16="http://schemas.microsoft.com/office/drawing/2014/main" id="{A9D5C4F3-D01E-2C9D-AC88-1B0C82D126C5}"/>
                  </a:ext>
                </a:extLst>
              </p:cNvPr>
              <p:cNvSpPr txBox="1"/>
              <p:nvPr/>
            </p:nvSpPr>
            <p:spPr>
              <a:xfrm>
                <a:off x="1592308" y="2164180"/>
                <a:ext cx="17346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数字资产管理</a:t>
                </a:r>
              </a:p>
            </p:txBody>
          </p:sp>
        </p:grpSp>
        <p:sp>
          <p:nvSpPr>
            <p:cNvPr id="24" name="爱设计-7-5">
              <a:extLst>
                <a:ext uri="{FF2B5EF4-FFF2-40B4-BE49-F238E27FC236}">
                  <a16:creationId xmlns:a16="http://schemas.microsoft.com/office/drawing/2014/main" id="{679B7851-94E1-B47A-5B76-E952462CA6FB}"/>
                </a:ext>
              </a:extLst>
            </p:cNvPr>
            <p:cNvSpPr/>
            <p:nvPr/>
          </p:nvSpPr>
          <p:spPr>
            <a:xfrm>
              <a:off x="3927908" y="1775615"/>
              <a:ext cx="6153051" cy="975044"/>
            </a:xfrm>
            <a:prstGeom prst="rect">
              <a:avLst/>
            </a:prstGeom>
            <a:gradFill>
              <a:gsLst>
                <a:gs pos="97000">
                  <a:schemeClr val="bg1"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5" name="爱设计-7-6">
              <a:extLst>
                <a:ext uri="{FF2B5EF4-FFF2-40B4-BE49-F238E27FC236}">
                  <a16:creationId xmlns:a16="http://schemas.microsoft.com/office/drawing/2014/main" id="{EAD4635B-6C50-5D24-1D96-D8DE7EF11C73}"/>
                </a:ext>
              </a:extLst>
            </p:cNvPr>
            <p:cNvSpPr/>
            <p:nvPr/>
          </p:nvSpPr>
          <p:spPr>
            <a:xfrm rot="16200000">
              <a:off x="3931878" y="1777086"/>
              <a:ext cx="346340" cy="363075"/>
            </a:xfrm>
            <a:custGeom>
              <a:avLst/>
              <a:gdLst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2821 w 359161"/>
                <a:gd name="connsiteY5" fmla="*/ 0 h 363075"/>
                <a:gd name="connsiteX6" fmla="*/ 19773 w 359161"/>
                <a:gd name="connsiteY6" fmla="*/ 7144 h 363075"/>
                <a:gd name="connsiteX7" fmla="*/ 0 w 359161"/>
                <a:gd name="connsiteY7" fmla="*/ 7144 h 363075"/>
                <a:gd name="connsiteX8" fmla="*/ 0 w 359161"/>
                <a:gd name="connsiteY8" fmla="*/ 1015 h 363075"/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9773 w 359161"/>
                <a:gd name="connsiteY5" fmla="*/ 7144 h 363075"/>
                <a:gd name="connsiteX6" fmla="*/ 12821 w 359161"/>
                <a:gd name="connsiteY6" fmla="*/ 0 h 363075"/>
                <a:gd name="connsiteX7" fmla="*/ 19773 w 359161"/>
                <a:gd name="connsiteY7" fmla="*/ 7144 h 363075"/>
                <a:gd name="connsiteX8" fmla="*/ 0 w 359161"/>
                <a:gd name="connsiteY8" fmla="*/ 7144 h 363075"/>
                <a:gd name="connsiteX9" fmla="*/ 12821 w 359161"/>
                <a:gd name="connsiteY9" fmla="*/ 0 h 363075"/>
                <a:gd name="connsiteX0" fmla="*/ 6952 w 346340"/>
                <a:gd name="connsiteY0" fmla="*/ 7144 h 363075"/>
                <a:gd name="connsiteX1" fmla="*/ 346340 w 346340"/>
                <a:gd name="connsiteY1" fmla="*/ 7144 h 363075"/>
                <a:gd name="connsiteX2" fmla="*/ 346340 w 346340"/>
                <a:gd name="connsiteY2" fmla="*/ 363075 h 363075"/>
                <a:gd name="connsiteX3" fmla="*/ 344168 w 346340"/>
                <a:gd name="connsiteY3" fmla="*/ 363075 h 363075"/>
                <a:gd name="connsiteX4" fmla="*/ 343960 w 346340"/>
                <a:gd name="connsiteY4" fmla="*/ 353484 h 363075"/>
                <a:gd name="connsiteX5" fmla="*/ 6952 w 346340"/>
                <a:gd name="connsiteY5" fmla="*/ 7144 h 363075"/>
                <a:gd name="connsiteX6" fmla="*/ 0 w 346340"/>
                <a:gd name="connsiteY6" fmla="*/ 0 h 363075"/>
                <a:gd name="connsiteX7" fmla="*/ 6952 w 346340"/>
                <a:gd name="connsiteY7" fmla="*/ 7144 h 363075"/>
                <a:gd name="connsiteX8" fmla="*/ 0 w 346340"/>
                <a:gd name="connsiteY8" fmla="*/ 0 h 3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340" h="363075">
                  <a:moveTo>
                    <a:pt x="6952" y="7144"/>
                  </a:moveTo>
                  <a:lnTo>
                    <a:pt x="346340" y="7144"/>
                  </a:lnTo>
                  <a:lnTo>
                    <a:pt x="346340" y="363075"/>
                  </a:lnTo>
                  <a:lnTo>
                    <a:pt x="344168" y="363075"/>
                  </a:lnTo>
                  <a:cubicBezTo>
                    <a:pt x="344099" y="359878"/>
                    <a:pt x="344029" y="356681"/>
                    <a:pt x="343960" y="353484"/>
                  </a:cubicBezTo>
                  <a:lnTo>
                    <a:pt x="6952" y="7144"/>
                  </a:lnTo>
                  <a:close/>
                  <a:moveTo>
                    <a:pt x="0" y="0"/>
                  </a:moveTo>
                  <a:lnTo>
                    <a:pt x="6952" y="714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6" name="爱设计-7-7">
              <a:extLst>
                <a:ext uri="{FF2B5EF4-FFF2-40B4-BE49-F238E27FC236}">
                  <a16:creationId xmlns:a16="http://schemas.microsoft.com/office/drawing/2014/main" id="{2A441BF3-8D7D-DA4E-1273-B2B2F8B18F74}"/>
                </a:ext>
              </a:extLst>
            </p:cNvPr>
            <p:cNvSpPr/>
            <p:nvPr/>
          </p:nvSpPr>
          <p:spPr>
            <a:xfrm rot="5400000">
              <a:off x="9734619" y="2386114"/>
              <a:ext cx="346340" cy="363075"/>
            </a:xfrm>
            <a:custGeom>
              <a:avLst/>
              <a:gdLst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2821 w 359161"/>
                <a:gd name="connsiteY5" fmla="*/ 0 h 363075"/>
                <a:gd name="connsiteX6" fmla="*/ 19773 w 359161"/>
                <a:gd name="connsiteY6" fmla="*/ 7144 h 363075"/>
                <a:gd name="connsiteX7" fmla="*/ 0 w 359161"/>
                <a:gd name="connsiteY7" fmla="*/ 7144 h 363075"/>
                <a:gd name="connsiteX8" fmla="*/ 0 w 359161"/>
                <a:gd name="connsiteY8" fmla="*/ 1015 h 363075"/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9773 w 359161"/>
                <a:gd name="connsiteY5" fmla="*/ 7144 h 363075"/>
                <a:gd name="connsiteX6" fmla="*/ 12821 w 359161"/>
                <a:gd name="connsiteY6" fmla="*/ 0 h 363075"/>
                <a:gd name="connsiteX7" fmla="*/ 19773 w 359161"/>
                <a:gd name="connsiteY7" fmla="*/ 7144 h 363075"/>
                <a:gd name="connsiteX8" fmla="*/ 0 w 359161"/>
                <a:gd name="connsiteY8" fmla="*/ 7144 h 363075"/>
                <a:gd name="connsiteX9" fmla="*/ 12821 w 359161"/>
                <a:gd name="connsiteY9" fmla="*/ 0 h 363075"/>
                <a:gd name="connsiteX0" fmla="*/ 6952 w 346340"/>
                <a:gd name="connsiteY0" fmla="*/ 7144 h 363075"/>
                <a:gd name="connsiteX1" fmla="*/ 346340 w 346340"/>
                <a:gd name="connsiteY1" fmla="*/ 7144 h 363075"/>
                <a:gd name="connsiteX2" fmla="*/ 346340 w 346340"/>
                <a:gd name="connsiteY2" fmla="*/ 363075 h 363075"/>
                <a:gd name="connsiteX3" fmla="*/ 344168 w 346340"/>
                <a:gd name="connsiteY3" fmla="*/ 363075 h 363075"/>
                <a:gd name="connsiteX4" fmla="*/ 343960 w 346340"/>
                <a:gd name="connsiteY4" fmla="*/ 353484 h 363075"/>
                <a:gd name="connsiteX5" fmla="*/ 6952 w 346340"/>
                <a:gd name="connsiteY5" fmla="*/ 7144 h 363075"/>
                <a:gd name="connsiteX6" fmla="*/ 0 w 346340"/>
                <a:gd name="connsiteY6" fmla="*/ 0 h 363075"/>
                <a:gd name="connsiteX7" fmla="*/ 6952 w 346340"/>
                <a:gd name="connsiteY7" fmla="*/ 7144 h 363075"/>
                <a:gd name="connsiteX8" fmla="*/ 0 w 346340"/>
                <a:gd name="connsiteY8" fmla="*/ 0 h 3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340" h="363075">
                  <a:moveTo>
                    <a:pt x="6952" y="7144"/>
                  </a:moveTo>
                  <a:lnTo>
                    <a:pt x="346340" y="7144"/>
                  </a:lnTo>
                  <a:lnTo>
                    <a:pt x="346340" y="363075"/>
                  </a:lnTo>
                  <a:lnTo>
                    <a:pt x="344168" y="363075"/>
                  </a:lnTo>
                  <a:cubicBezTo>
                    <a:pt x="344099" y="359878"/>
                    <a:pt x="344029" y="356681"/>
                    <a:pt x="343960" y="353484"/>
                  </a:cubicBezTo>
                  <a:lnTo>
                    <a:pt x="6952" y="7144"/>
                  </a:lnTo>
                  <a:close/>
                  <a:moveTo>
                    <a:pt x="0" y="0"/>
                  </a:moveTo>
                  <a:lnTo>
                    <a:pt x="6952" y="714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7" name="爱设计-7-8">
              <a:extLst>
                <a:ext uri="{FF2B5EF4-FFF2-40B4-BE49-F238E27FC236}">
                  <a16:creationId xmlns:a16="http://schemas.microsoft.com/office/drawing/2014/main" id="{7105E1CC-AEC3-5282-BFA5-0E39F04D20D0}"/>
                </a:ext>
              </a:extLst>
            </p:cNvPr>
            <p:cNvSpPr txBox="1"/>
            <p:nvPr/>
          </p:nvSpPr>
          <p:spPr>
            <a:xfrm>
              <a:off x="4184707" y="1864021"/>
              <a:ext cx="5712530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在不同流量平台开设个人账户，传递品牌声量，对平台用户种草、拉新以建立企业私域流量池</a:t>
              </a:r>
            </a:p>
          </p:txBody>
        </p:sp>
      </p:grpSp>
      <p:grpSp>
        <p:nvGrpSpPr>
          <p:cNvPr id="33" name="爱设计-8">
            <a:extLst>
              <a:ext uri="{FF2B5EF4-FFF2-40B4-BE49-F238E27FC236}">
                <a16:creationId xmlns:a16="http://schemas.microsoft.com/office/drawing/2014/main" id="{3177A535-EAB4-94AE-1244-595011DF1AD5}"/>
              </a:ext>
            </a:extLst>
          </p:cNvPr>
          <p:cNvGrpSpPr/>
          <p:nvPr/>
        </p:nvGrpSpPr>
        <p:grpSpPr>
          <a:xfrm>
            <a:off x="1277051" y="5346131"/>
            <a:ext cx="8812275" cy="998368"/>
            <a:chOff x="1277051" y="1775615"/>
            <a:chExt cx="8812275" cy="99836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99D3A1E-3202-64CD-4252-E51317CB991D}"/>
                </a:ext>
              </a:extLst>
            </p:cNvPr>
            <p:cNvGrpSpPr/>
            <p:nvPr/>
          </p:nvGrpSpPr>
          <p:grpSpPr>
            <a:xfrm>
              <a:off x="1277051" y="1875684"/>
              <a:ext cx="2365131" cy="898299"/>
              <a:chOff x="1277051" y="1778907"/>
              <a:chExt cx="2365131" cy="898299"/>
            </a:xfrm>
          </p:grpSpPr>
          <p:sp>
            <p:nvSpPr>
              <p:cNvPr id="42" name="爱设计-8-1">
                <a:extLst>
                  <a:ext uri="{FF2B5EF4-FFF2-40B4-BE49-F238E27FC236}">
                    <a16:creationId xmlns:a16="http://schemas.microsoft.com/office/drawing/2014/main" id="{D1DCF1DD-F87E-936F-C610-ED6E6C9D1C46}"/>
                  </a:ext>
                </a:extLst>
              </p:cNvPr>
              <p:cNvSpPr/>
              <p:nvPr/>
            </p:nvSpPr>
            <p:spPr>
              <a:xfrm>
                <a:off x="1277051" y="1963573"/>
                <a:ext cx="2365131" cy="68759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139C5B2-68AB-9866-455C-EFBE3597A7A9}"/>
                  </a:ext>
                </a:extLst>
              </p:cNvPr>
              <p:cNvGrpSpPr/>
              <p:nvPr/>
            </p:nvGrpSpPr>
            <p:grpSpPr>
              <a:xfrm>
                <a:off x="1983724" y="1778907"/>
                <a:ext cx="951785" cy="369332"/>
                <a:chOff x="1486830" y="2605384"/>
                <a:chExt cx="951785" cy="369332"/>
              </a:xfrm>
            </p:grpSpPr>
            <p:sp>
              <p:nvSpPr>
                <p:cNvPr id="45" name="爱设计-8-2">
                  <a:extLst>
                    <a:ext uri="{FF2B5EF4-FFF2-40B4-BE49-F238E27FC236}">
                      <a16:creationId xmlns:a16="http://schemas.microsoft.com/office/drawing/2014/main" id="{44997408-1531-D3C2-E96B-A9E5D79C9C76}"/>
                    </a:ext>
                  </a:extLst>
                </p:cNvPr>
                <p:cNvSpPr/>
                <p:nvPr/>
              </p:nvSpPr>
              <p:spPr>
                <a:xfrm>
                  <a:off x="1486830" y="2621325"/>
                  <a:ext cx="951785" cy="337450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17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n w="12700" cap="flat" cmpd="sng" algn="ctr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6000">
                        <a:schemeClr val="bg1">
                          <a:alpha val="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>
                  <a:outerShdw blurRad="381000" dist="190500" dir="5400000" sx="102000" sy="102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>
                    <a:solidFill>
                      <a:prstClr val="white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  <p:sp>
              <p:nvSpPr>
                <p:cNvPr id="46" name="爱设计-8-3">
                  <a:extLst>
                    <a:ext uri="{FF2B5EF4-FFF2-40B4-BE49-F238E27FC236}">
                      <a16:creationId xmlns:a16="http://schemas.microsoft.com/office/drawing/2014/main" id="{4E2006B7-D60F-71BA-C6EE-20BD4FA774C2}"/>
                    </a:ext>
                  </a:extLst>
                </p:cNvPr>
                <p:cNvSpPr txBox="1"/>
                <p:nvPr/>
              </p:nvSpPr>
              <p:spPr>
                <a:xfrm>
                  <a:off x="1621490" y="2605384"/>
                  <a:ext cx="68246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爱设计-8-4">
                <a:extLst>
                  <a:ext uri="{FF2B5EF4-FFF2-40B4-BE49-F238E27FC236}">
                    <a16:creationId xmlns:a16="http://schemas.microsoft.com/office/drawing/2014/main" id="{7EE2A606-0907-DFFC-CE68-731644C97E2D}"/>
                  </a:ext>
                </a:extLst>
              </p:cNvPr>
              <p:cNvSpPr txBox="1"/>
              <p:nvPr/>
            </p:nvSpPr>
            <p:spPr>
              <a:xfrm>
                <a:off x="1592308" y="2164180"/>
                <a:ext cx="1734617" cy="513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品牌塑造传播</a:t>
                </a:r>
              </a:p>
            </p:txBody>
          </p:sp>
        </p:grpSp>
        <p:sp>
          <p:nvSpPr>
            <p:cNvPr id="35" name="爱设计-8-5">
              <a:extLst>
                <a:ext uri="{FF2B5EF4-FFF2-40B4-BE49-F238E27FC236}">
                  <a16:creationId xmlns:a16="http://schemas.microsoft.com/office/drawing/2014/main" id="{C0E34AAE-F190-7E8E-3803-8E60F2B76520}"/>
                </a:ext>
              </a:extLst>
            </p:cNvPr>
            <p:cNvSpPr/>
            <p:nvPr/>
          </p:nvSpPr>
          <p:spPr>
            <a:xfrm>
              <a:off x="3927908" y="1775615"/>
              <a:ext cx="6153051" cy="975044"/>
            </a:xfrm>
            <a:prstGeom prst="rect">
              <a:avLst/>
            </a:prstGeom>
            <a:gradFill>
              <a:gsLst>
                <a:gs pos="97000">
                  <a:schemeClr val="bg1"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8" name="爱设计-8-6">
              <a:extLst>
                <a:ext uri="{FF2B5EF4-FFF2-40B4-BE49-F238E27FC236}">
                  <a16:creationId xmlns:a16="http://schemas.microsoft.com/office/drawing/2014/main" id="{99C48BEE-B1C2-8321-3449-E398BBF81785}"/>
                </a:ext>
              </a:extLst>
            </p:cNvPr>
            <p:cNvSpPr/>
            <p:nvPr/>
          </p:nvSpPr>
          <p:spPr>
            <a:xfrm rot="16200000">
              <a:off x="3931878" y="1777086"/>
              <a:ext cx="346340" cy="363075"/>
            </a:xfrm>
            <a:custGeom>
              <a:avLst/>
              <a:gdLst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2821 w 359161"/>
                <a:gd name="connsiteY5" fmla="*/ 0 h 363075"/>
                <a:gd name="connsiteX6" fmla="*/ 19773 w 359161"/>
                <a:gd name="connsiteY6" fmla="*/ 7144 h 363075"/>
                <a:gd name="connsiteX7" fmla="*/ 0 w 359161"/>
                <a:gd name="connsiteY7" fmla="*/ 7144 h 363075"/>
                <a:gd name="connsiteX8" fmla="*/ 0 w 359161"/>
                <a:gd name="connsiteY8" fmla="*/ 1015 h 363075"/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9773 w 359161"/>
                <a:gd name="connsiteY5" fmla="*/ 7144 h 363075"/>
                <a:gd name="connsiteX6" fmla="*/ 12821 w 359161"/>
                <a:gd name="connsiteY6" fmla="*/ 0 h 363075"/>
                <a:gd name="connsiteX7" fmla="*/ 19773 w 359161"/>
                <a:gd name="connsiteY7" fmla="*/ 7144 h 363075"/>
                <a:gd name="connsiteX8" fmla="*/ 0 w 359161"/>
                <a:gd name="connsiteY8" fmla="*/ 7144 h 363075"/>
                <a:gd name="connsiteX9" fmla="*/ 12821 w 359161"/>
                <a:gd name="connsiteY9" fmla="*/ 0 h 363075"/>
                <a:gd name="connsiteX0" fmla="*/ 6952 w 346340"/>
                <a:gd name="connsiteY0" fmla="*/ 7144 h 363075"/>
                <a:gd name="connsiteX1" fmla="*/ 346340 w 346340"/>
                <a:gd name="connsiteY1" fmla="*/ 7144 h 363075"/>
                <a:gd name="connsiteX2" fmla="*/ 346340 w 346340"/>
                <a:gd name="connsiteY2" fmla="*/ 363075 h 363075"/>
                <a:gd name="connsiteX3" fmla="*/ 344168 w 346340"/>
                <a:gd name="connsiteY3" fmla="*/ 363075 h 363075"/>
                <a:gd name="connsiteX4" fmla="*/ 343960 w 346340"/>
                <a:gd name="connsiteY4" fmla="*/ 353484 h 363075"/>
                <a:gd name="connsiteX5" fmla="*/ 6952 w 346340"/>
                <a:gd name="connsiteY5" fmla="*/ 7144 h 363075"/>
                <a:gd name="connsiteX6" fmla="*/ 0 w 346340"/>
                <a:gd name="connsiteY6" fmla="*/ 0 h 363075"/>
                <a:gd name="connsiteX7" fmla="*/ 6952 w 346340"/>
                <a:gd name="connsiteY7" fmla="*/ 7144 h 363075"/>
                <a:gd name="connsiteX8" fmla="*/ 0 w 346340"/>
                <a:gd name="connsiteY8" fmla="*/ 0 h 3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340" h="363075">
                  <a:moveTo>
                    <a:pt x="6952" y="7144"/>
                  </a:moveTo>
                  <a:lnTo>
                    <a:pt x="346340" y="7144"/>
                  </a:lnTo>
                  <a:lnTo>
                    <a:pt x="346340" y="363075"/>
                  </a:lnTo>
                  <a:lnTo>
                    <a:pt x="344168" y="363075"/>
                  </a:lnTo>
                  <a:cubicBezTo>
                    <a:pt x="344099" y="359878"/>
                    <a:pt x="344029" y="356681"/>
                    <a:pt x="343960" y="353484"/>
                  </a:cubicBezTo>
                  <a:lnTo>
                    <a:pt x="6952" y="7144"/>
                  </a:lnTo>
                  <a:close/>
                  <a:moveTo>
                    <a:pt x="0" y="0"/>
                  </a:moveTo>
                  <a:lnTo>
                    <a:pt x="6952" y="714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0" name="爱设计-8-7">
              <a:extLst>
                <a:ext uri="{FF2B5EF4-FFF2-40B4-BE49-F238E27FC236}">
                  <a16:creationId xmlns:a16="http://schemas.microsoft.com/office/drawing/2014/main" id="{CCE6D1FE-0029-6B62-7763-CD5B9A383043}"/>
                </a:ext>
              </a:extLst>
            </p:cNvPr>
            <p:cNvSpPr/>
            <p:nvPr/>
          </p:nvSpPr>
          <p:spPr>
            <a:xfrm rot="5400000">
              <a:off x="9734619" y="2386114"/>
              <a:ext cx="346340" cy="363075"/>
            </a:xfrm>
            <a:custGeom>
              <a:avLst/>
              <a:gdLst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2821 w 359161"/>
                <a:gd name="connsiteY5" fmla="*/ 0 h 363075"/>
                <a:gd name="connsiteX6" fmla="*/ 19773 w 359161"/>
                <a:gd name="connsiteY6" fmla="*/ 7144 h 363075"/>
                <a:gd name="connsiteX7" fmla="*/ 0 w 359161"/>
                <a:gd name="connsiteY7" fmla="*/ 7144 h 363075"/>
                <a:gd name="connsiteX8" fmla="*/ 0 w 359161"/>
                <a:gd name="connsiteY8" fmla="*/ 1015 h 363075"/>
                <a:gd name="connsiteX0" fmla="*/ 19773 w 359161"/>
                <a:gd name="connsiteY0" fmla="*/ 7144 h 363075"/>
                <a:gd name="connsiteX1" fmla="*/ 359161 w 359161"/>
                <a:gd name="connsiteY1" fmla="*/ 7144 h 363075"/>
                <a:gd name="connsiteX2" fmla="*/ 359161 w 359161"/>
                <a:gd name="connsiteY2" fmla="*/ 363075 h 363075"/>
                <a:gd name="connsiteX3" fmla="*/ 356989 w 359161"/>
                <a:gd name="connsiteY3" fmla="*/ 363075 h 363075"/>
                <a:gd name="connsiteX4" fmla="*/ 356781 w 359161"/>
                <a:gd name="connsiteY4" fmla="*/ 353484 h 363075"/>
                <a:gd name="connsiteX5" fmla="*/ 19773 w 359161"/>
                <a:gd name="connsiteY5" fmla="*/ 7144 h 363075"/>
                <a:gd name="connsiteX6" fmla="*/ 12821 w 359161"/>
                <a:gd name="connsiteY6" fmla="*/ 0 h 363075"/>
                <a:gd name="connsiteX7" fmla="*/ 19773 w 359161"/>
                <a:gd name="connsiteY7" fmla="*/ 7144 h 363075"/>
                <a:gd name="connsiteX8" fmla="*/ 0 w 359161"/>
                <a:gd name="connsiteY8" fmla="*/ 7144 h 363075"/>
                <a:gd name="connsiteX9" fmla="*/ 12821 w 359161"/>
                <a:gd name="connsiteY9" fmla="*/ 0 h 363075"/>
                <a:gd name="connsiteX0" fmla="*/ 6952 w 346340"/>
                <a:gd name="connsiteY0" fmla="*/ 7144 h 363075"/>
                <a:gd name="connsiteX1" fmla="*/ 346340 w 346340"/>
                <a:gd name="connsiteY1" fmla="*/ 7144 h 363075"/>
                <a:gd name="connsiteX2" fmla="*/ 346340 w 346340"/>
                <a:gd name="connsiteY2" fmla="*/ 363075 h 363075"/>
                <a:gd name="connsiteX3" fmla="*/ 344168 w 346340"/>
                <a:gd name="connsiteY3" fmla="*/ 363075 h 363075"/>
                <a:gd name="connsiteX4" fmla="*/ 343960 w 346340"/>
                <a:gd name="connsiteY4" fmla="*/ 353484 h 363075"/>
                <a:gd name="connsiteX5" fmla="*/ 6952 w 346340"/>
                <a:gd name="connsiteY5" fmla="*/ 7144 h 363075"/>
                <a:gd name="connsiteX6" fmla="*/ 0 w 346340"/>
                <a:gd name="connsiteY6" fmla="*/ 0 h 363075"/>
                <a:gd name="connsiteX7" fmla="*/ 6952 w 346340"/>
                <a:gd name="connsiteY7" fmla="*/ 7144 h 363075"/>
                <a:gd name="connsiteX8" fmla="*/ 0 w 346340"/>
                <a:gd name="connsiteY8" fmla="*/ 0 h 3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340" h="363075">
                  <a:moveTo>
                    <a:pt x="6952" y="7144"/>
                  </a:moveTo>
                  <a:lnTo>
                    <a:pt x="346340" y="7144"/>
                  </a:lnTo>
                  <a:lnTo>
                    <a:pt x="346340" y="363075"/>
                  </a:lnTo>
                  <a:lnTo>
                    <a:pt x="344168" y="363075"/>
                  </a:lnTo>
                  <a:cubicBezTo>
                    <a:pt x="344099" y="359878"/>
                    <a:pt x="344029" y="356681"/>
                    <a:pt x="343960" y="353484"/>
                  </a:cubicBezTo>
                  <a:lnTo>
                    <a:pt x="6952" y="7144"/>
                  </a:lnTo>
                  <a:close/>
                  <a:moveTo>
                    <a:pt x="0" y="0"/>
                  </a:moveTo>
                  <a:lnTo>
                    <a:pt x="6952" y="714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700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>
              <a:outerShdw blurRad="381000" dist="190500" dir="5400000" sx="102000" sy="102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1" name="爱设计-8-8">
              <a:extLst>
                <a:ext uri="{FF2B5EF4-FFF2-40B4-BE49-F238E27FC236}">
                  <a16:creationId xmlns:a16="http://schemas.microsoft.com/office/drawing/2014/main" id="{8105306A-5A75-DF43-D2CA-1EC0BD982534}"/>
                </a:ext>
              </a:extLst>
            </p:cNvPr>
            <p:cNvSpPr txBox="1"/>
            <p:nvPr/>
          </p:nvSpPr>
          <p:spPr>
            <a:xfrm>
              <a:off x="4184707" y="1864021"/>
              <a:ext cx="5712530" cy="79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以优质内容作为营销输出核心，承载品牌内核，引发用户的情感共鸣和价值观认同</a:t>
              </a:r>
            </a:p>
          </p:txBody>
        </p:sp>
      </p:grpSp>
      <p:cxnSp>
        <p:nvCxnSpPr>
          <p:cNvPr id="47" name="爱设计-9">
            <a:extLst>
              <a:ext uri="{FF2B5EF4-FFF2-40B4-BE49-F238E27FC236}">
                <a16:creationId xmlns:a16="http://schemas.microsoft.com/office/drawing/2014/main" id="{B7308861-A337-3221-1D88-86A068BA27B1}"/>
              </a:ext>
            </a:extLst>
          </p:cNvPr>
          <p:cNvCxnSpPr/>
          <p:nvPr/>
        </p:nvCxnSpPr>
        <p:spPr>
          <a:xfrm flipH="1">
            <a:off x="2459616" y="2747946"/>
            <a:ext cx="1" cy="912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爱设计-10">
            <a:extLst>
              <a:ext uri="{FF2B5EF4-FFF2-40B4-BE49-F238E27FC236}">
                <a16:creationId xmlns:a16="http://schemas.microsoft.com/office/drawing/2014/main" id="{E35ED55D-201A-12AF-E334-95A7A8428D69}"/>
              </a:ext>
            </a:extLst>
          </p:cNvPr>
          <p:cNvCxnSpPr/>
          <p:nvPr/>
        </p:nvCxnSpPr>
        <p:spPr>
          <a:xfrm flipH="1">
            <a:off x="2459616" y="4532296"/>
            <a:ext cx="1" cy="912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爱设计-11">
            <a:extLst>
              <a:ext uri="{FF2B5EF4-FFF2-40B4-BE49-F238E27FC236}">
                <a16:creationId xmlns:a16="http://schemas.microsoft.com/office/drawing/2014/main" id="{C0AC6484-72A5-AE64-8D88-17892552C9DF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爱设计-12">
            <a:extLst>
              <a:ext uri="{FF2B5EF4-FFF2-40B4-BE49-F238E27FC236}">
                <a16:creationId xmlns:a16="http://schemas.microsoft.com/office/drawing/2014/main" id="{C75BC2EF-C84F-925C-0692-88CAE624F553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爱设计-13">
            <a:extLst>
              <a:ext uri="{FF2B5EF4-FFF2-40B4-BE49-F238E27FC236}">
                <a16:creationId xmlns:a16="http://schemas.microsoft.com/office/drawing/2014/main" id="{027CF10B-E112-A05D-6C47-B23A282AD2A3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52" name="爱设计-13-1">
              <a:extLst>
                <a:ext uri="{FF2B5EF4-FFF2-40B4-BE49-F238E27FC236}">
                  <a16:creationId xmlns:a16="http://schemas.microsoft.com/office/drawing/2014/main" id="{E573F548-1C29-9EFE-DAF8-477C53976547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53" name="爱设计-13-2">
              <a:extLst>
                <a:ext uri="{FF2B5EF4-FFF2-40B4-BE49-F238E27FC236}">
                  <a16:creationId xmlns:a16="http://schemas.microsoft.com/office/drawing/2014/main" id="{4A4F556B-3712-3091-08A3-B0971CED3766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54" name="爱设计-13-3">
              <a:extLst>
                <a:ext uri="{FF2B5EF4-FFF2-40B4-BE49-F238E27FC236}">
                  <a16:creationId xmlns:a16="http://schemas.microsoft.com/office/drawing/2014/main" id="{B1581D34-F9C9-8691-F63E-E17C39329B80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55" name="爱设计-13-4">
              <a:extLst>
                <a:ext uri="{FF2B5EF4-FFF2-40B4-BE49-F238E27FC236}">
                  <a16:creationId xmlns:a16="http://schemas.microsoft.com/office/drawing/2014/main" id="{49DBF906-73E0-2C80-E35E-8334643F1092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56" name="爱设计-13-5">
              <a:extLst>
                <a:ext uri="{FF2B5EF4-FFF2-40B4-BE49-F238E27FC236}">
                  <a16:creationId xmlns:a16="http://schemas.microsoft.com/office/drawing/2014/main" id="{5C6BF8DA-DB89-A8AF-0D31-7195C4EFCC89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57" name="爱设计-13-6">
              <a:extLst>
                <a:ext uri="{FF2B5EF4-FFF2-40B4-BE49-F238E27FC236}">
                  <a16:creationId xmlns:a16="http://schemas.microsoft.com/office/drawing/2014/main" id="{A3EEFE46-CF91-0E49-AD68-51124A58DAF9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58" name="爱设计-13-7">
              <a:extLst>
                <a:ext uri="{FF2B5EF4-FFF2-40B4-BE49-F238E27FC236}">
                  <a16:creationId xmlns:a16="http://schemas.microsoft.com/office/drawing/2014/main" id="{DC95B3B6-465D-470C-D4B1-263945F86D1B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2374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accent1"/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爱设计-1">
            <a:extLst>
              <a:ext uri="{FF2B5EF4-FFF2-40B4-BE49-F238E27FC236}">
                <a16:creationId xmlns:a16="http://schemas.microsoft.com/office/drawing/2014/main" id="{A451EC65-A4FA-0D0B-3E5C-BA46BD745A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爱设计-2">
            <a:extLst>
              <a:ext uri="{FF2B5EF4-FFF2-40B4-BE49-F238E27FC236}">
                <a16:creationId xmlns:a16="http://schemas.microsoft.com/office/drawing/2014/main" id="{49F5CF6A-9C27-55BC-11A3-71AD9ED373ED}"/>
              </a:ext>
            </a:extLst>
          </p:cNvPr>
          <p:cNvSpPr txBox="1">
            <a:spLocks/>
          </p:cNvSpPr>
          <p:nvPr/>
        </p:nvSpPr>
        <p:spPr>
          <a:xfrm>
            <a:off x="708212" y="3174604"/>
            <a:ext cx="4521200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工作完成情况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91B1A230-DADF-615F-7BB6-16922A61A8A0}"/>
              </a:ext>
            </a:extLst>
          </p:cNvPr>
          <p:cNvSpPr txBox="1">
            <a:spLocks/>
          </p:cNvSpPr>
          <p:nvPr/>
        </p:nvSpPr>
        <p:spPr>
          <a:xfrm>
            <a:off x="621584" y="612217"/>
            <a:ext cx="3557383" cy="3080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 w="22225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kumimoji="0" lang="en-GB" altLang="zh-CN" sz="16600" b="0" i="0" u="none" strike="noStrike" kern="1200" cap="none" spc="0" normalizeH="0" baseline="0" noProof="0" dirty="0">
              <a:ln w="22225">
                <a:solidFill>
                  <a:prstClr val="white"/>
                </a:solidFill>
              </a:ln>
              <a:noFill/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525222ED-44E8-34DB-10A1-7346CCBBA423}"/>
              </a:ext>
            </a:extLst>
          </p:cNvPr>
          <p:cNvSpPr txBox="1">
            <a:spLocks/>
          </p:cNvSpPr>
          <p:nvPr/>
        </p:nvSpPr>
        <p:spPr>
          <a:xfrm>
            <a:off x="794839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项目内容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8DFF9941-F20F-43D3-4FB9-AC1F75670043}"/>
              </a:ext>
            </a:extLst>
          </p:cNvPr>
          <p:cNvSpPr txBox="1">
            <a:spLocks/>
          </p:cNvSpPr>
          <p:nvPr/>
        </p:nvSpPr>
        <p:spPr>
          <a:xfrm>
            <a:off x="2150906" y="4540163"/>
            <a:ext cx="1164164" cy="338288"/>
          </a:xfrm>
          <a:prstGeom prst="round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项目计划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爱设计-6">
            <a:extLst>
              <a:ext uri="{FF2B5EF4-FFF2-40B4-BE49-F238E27FC236}">
                <a16:creationId xmlns:a16="http://schemas.microsoft.com/office/drawing/2014/main" id="{6CE53F82-DE9B-95D9-3868-8FDF610BCF86}"/>
              </a:ext>
            </a:extLst>
          </p:cNvPr>
          <p:cNvSpPr txBox="1">
            <a:spLocks/>
          </p:cNvSpPr>
          <p:nvPr/>
        </p:nvSpPr>
        <p:spPr>
          <a:xfrm>
            <a:off x="708212" y="3692509"/>
            <a:ext cx="5235388" cy="867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sp>
        <p:nvSpPr>
          <p:cNvPr id="11" name="爱设计-7">
            <a:extLst>
              <a:ext uri="{FF2B5EF4-FFF2-40B4-BE49-F238E27FC236}">
                <a16:creationId xmlns:a16="http://schemas.microsoft.com/office/drawing/2014/main" id="{9FD188B4-88AC-9EF0-B6AB-987E2F61ACBE}"/>
              </a:ext>
            </a:extLst>
          </p:cNvPr>
          <p:cNvSpPr/>
          <p:nvPr/>
        </p:nvSpPr>
        <p:spPr>
          <a:xfrm rot="1800000">
            <a:off x="6540800" y="350030"/>
            <a:ext cx="8239389" cy="8822228"/>
          </a:xfrm>
          <a:prstGeom prst="teardrop">
            <a:avLst/>
          </a:prstGeom>
          <a:gradFill>
            <a:gsLst>
              <a:gs pos="39000">
                <a:schemeClr val="bg1">
                  <a:alpha val="0"/>
                </a:schemeClr>
              </a:gs>
              <a:gs pos="0">
                <a:schemeClr val="bg1"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043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C98D88E5-A8AB-CAFF-4D03-6CD6C24A1FA2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28ADAFA1-CFCC-971C-80F7-524F8BC8C00D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AF887CD0-EA57-6FDF-1747-289A1A3039A2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2" name="爱设计-6">
            <a:extLst>
              <a:ext uri="{FF2B5EF4-FFF2-40B4-BE49-F238E27FC236}">
                <a16:creationId xmlns:a16="http://schemas.microsoft.com/office/drawing/2014/main" id="{3AF94BF5-6AB6-AA60-CC92-313DFCD0A290}"/>
              </a:ext>
            </a:extLst>
          </p:cNvPr>
          <p:cNvSpPr/>
          <p:nvPr/>
        </p:nvSpPr>
        <p:spPr>
          <a:xfrm>
            <a:off x="946166" y="1747217"/>
            <a:ext cx="3079119" cy="1826246"/>
          </a:xfrm>
          <a:custGeom>
            <a:avLst/>
            <a:gdLst>
              <a:gd name="connsiteX0" fmla="*/ 120955 w 2365131"/>
              <a:gd name="connsiteY0" fmla="*/ 0 h 687596"/>
              <a:gd name="connsiteX1" fmla="*/ 2244176 w 2365131"/>
              <a:gd name="connsiteY1" fmla="*/ 0 h 687596"/>
              <a:gd name="connsiteX2" fmla="*/ 2365131 w 2365131"/>
              <a:gd name="connsiteY2" fmla="*/ 120955 h 687596"/>
              <a:gd name="connsiteX3" fmla="*/ 2365131 w 2365131"/>
              <a:gd name="connsiteY3" fmla="*/ 333600 h 687596"/>
              <a:gd name="connsiteX4" fmla="*/ 2365131 w 2365131"/>
              <a:gd name="connsiteY4" fmla="*/ 566641 h 687596"/>
              <a:gd name="connsiteX5" fmla="*/ 2365131 w 2365131"/>
              <a:gd name="connsiteY5" fmla="*/ 686685 h 687596"/>
              <a:gd name="connsiteX6" fmla="*/ 2248689 w 2365131"/>
              <a:gd name="connsiteY6" fmla="*/ 686685 h 687596"/>
              <a:gd name="connsiteX7" fmla="*/ 2244176 w 2365131"/>
              <a:gd name="connsiteY7" fmla="*/ 687596 h 687596"/>
              <a:gd name="connsiteX8" fmla="*/ 120955 w 2365131"/>
              <a:gd name="connsiteY8" fmla="*/ 687596 h 687596"/>
              <a:gd name="connsiteX9" fmla="*/ 116443 w 2365131"/>
              <a:gd name="connsiteY9" fmla="*/ 686685 h 687596"/>
              <a:gd name="connsiteX10" fmla="*/ 0 w 2365131"/>
              <a:gd name="connsiteY10" fmla="*/ 686685 h 687596"/>
              <a:gd name="connsiteX11" fmla="*/ 0 w 2365131"/>
              <a:gd name="connsiteY11" fmla="*/ 566641 h 687596"/>
              <a:gd name="connsiteX12" fmla="*/ 0 w 2365131"/>
              <a:gd name="connsiteY12" fmla="*/ 333600 h 687596"/>
              <a:gd name="connsiteX13" fmla="*/ 0 w 2365131"/>
              <a:gd name="connsiteY13" fmla="*/ 120955 h 687596"/>
              <a:gd name="connsiteX14" fmla="*/ 120955 w 2365131"/>
              <a:gd name="connsiteY14" fmla="*/ 0 h 6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5131" h="68759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54153"/>
                  <a:pt x="2365131" y="120955"/>
                </a:cubicBezTo>
                <a:lnTo>
                  <a:pt x="2365131" y="333600"/>
                </a:lnTo>
                <a:lnTo>
                  <a:pt x="2365131" y="566641"/>
                </a:lnTo>
                <a:lnTo>
                  <a:pt x="2365131" y="686685"/>
                </a:lnTo>
                <a:lnTo>
                  <a:pt x="2248689" y="686685"/>
                </a:lnTo>
                <a:lnTo>
                  <a:pt x="2244176" y="687596"/>
                </a:lnTo>
                <a:lnTo>
                  <a:pt x="120955" y="687596"/>
                </a:lnTo>
                <a:lnTo>
                  <a:pt x="116443" y="686685"/>
                </a:lnTo>
                <a:lnTo>
                  <a:pt x="0" y="686685"/>
                </a:lnTo>
                <a:lnTo>
                  <a:pt x="0" y="566641"/>
                </a:lnTo>
                <a:lnTo>
                  <a:pt x="0" y="333600"/>
                </a:lnTo>
                <a:lnTo>
                  <a:pt x="0" y="120955"/>
                </a:lnTo>
                <a:cubicBezTo>
                  <a:pt x="0" y="54153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A6A61CA4-95BE-585A-C81B-11005D7F2BC1}"/>
              </a:ext>
            </a:extLst>
          </p:cNvPr>
          <p:cNvSpPr/>
          <p:nvPr/>
        </p:nvSpPr>
        <p:spPr>
          <a:xfrm>
            <a:off x="946166" y="1747217"/>
            <a:ext cx="3079119" cy="663457"/>
          </a:xfrm>
          <a:custGeom>
            <a:avLst/>
            <a:gdLst>
              <a:gd name="connsiteX0" fmla="*/ 120955 w 2365131"/>
              <a:gd name="connsiteY0" fmla="*/ 0 h 319906"/>
              <a:gd name="connsiteX1" fmla="*/ 2244176 w 2365131"/>
              <a:gd name="connsiteY1" fmla="*/ 0 h 319906"/>
              <a:gd name="connsiteX2" fmla="*/ 2365131 w 2365131"/>
              <a:gd name="connsiteY2" fmla="*/ 154903 h 319906"/>
              <a:gd name="connsiteX3" fmla="*/ 2365131 w 2365131"/>
              <a:gd name="connsiteY3" fmla="*/ 231308 h 319906"/>
              <a:gd name="connsiteX4" fmla="*/ 2365131 w 2365131"/>
              <a:gd name="connsiteY4" fmla="*/ 246221 h 319906"/>
              <a:gd name="connsiteX5" fmla="*/ 2365131 w 2365131"/>
              <a:gd name="connsiteY5" fmla="*/ 319906 h 319906"/>
              <a:gd name="connsiteX6" fmla="*/ 0 w 2365131"/>
              <a:gd name="connsiteY6" fmla="*/ 319906 h 319906"/>
              <a:gd name="connsiteX7" fmla="*/ 0 w 2365131"/>
              <a:gd name="connsiteY7" fmla="*/ 246221 h 319906"/>
              <a:gd name="connsiteX8" fmla="*/ 0 w 2365131"/>
              <a:gd name="connsiteY8" fmla="*/ 231308 h 319906"/>
              <a:gd name="connsiteX9" fmla="*/ 0 w 2365131"/>
              <a:gd name="connsiteY9" fmla="*/ 154903 h 319906"/>
              <a:gd name="connsiteX10" fmla="*/ 120955 w 2365131"/>
              <a:gd name="connsiteY10" fmla="*/ 0 h 3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5131" h="31990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69352"/>
                  <a:pt x="2365131" y="154903"/>
                </a:cubicBezTo>
                <a:lnTo>
                  <a:pt x="2365131" y="231308"/>
                </a:lnTo>
                <a:lnTo>
                  <a:pt x="2365131" y="246221"/>
                </a:lnTo>
                <a:lnTo>
                  <a:pt x="2365131" y="319906"/>
                </a:lnTo>
                <a:lnTo>
                  <a:pt x="0" y="319906"/>
                </a:lnTo>
                <a:lnTo>
                  <a:pt x="0" y="246221"/>
                </a:lnTo>
                <a:lnTo>
                  <a:pt x="0" y="231308"/>
                </a:lnTo>
                <a:lnTo>
                  <a:pt x="0" y="154903"/>
                </a:lnTo>
                <a:cubicBezTo>
                  <a:pt x="0" y="69352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7264EC66-459A-1F96-4AF7-970DC612499A}"/>
              </a:ext>
            </a:extLst>
          </p:cNvPr>
          <p:cNvSpPr txBox="1"/>
          <p:nvPr/>
        </p:nvSpPr>
        <p:spPr>
          <a:xfrm>
            <a:off x="1580389" y="1823094"/>
            <a:ext cx="1810672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行政工作</a:t>
            </a: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BBE5C498-BDA1-0697-CA19-3E101F42144E}"/>
              </a:ext>
            </a:extLst>
          </p:cNvPr>
          <p:cNvSpPr txBox="1"/>
          <p:nvPr/>
        </p:nvSpPr>
        <p:spPr>
          <a:xfrm>
            <a:off x="1036071" y="2419413"/>
            <a:ext cx="2890384" cy="79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通过海报、文章、视频、音频、直播等形式创造优质内容</a:t>
            </a:r>
          </a:p>
        </p:txBody>
      </p:sp>
      <p:sp>
        <p:nvSpPr>
          <p:cNvPr id="17" name="爱设计-10">
            <a:extLst>
              <a:ext uri="{FF2B5EF4-FFF2-40B4-BE49-F238E27FC236}">
                <a16:creationId xmlns:a16="http://schemas.microsoft.com/office/drawing/2014/main" id="{D0113D18-CE3F-D7B1-19B8-A082473E28B6}"/>
              </a:ext>
            </a:extLst>
          </p:cNvPr>
          <p:cNvSpPr/>
          <p:nvPr/>
        </p:nvSpPr>
        <p:spPr>
          <a:xfrm>
            <a:off x="4549977" y="1747217"/>
            <a:ext cx="3079119" cy="1826246"/>
          </a:xfrm>
          <a:custGeom>
            <a:avLst/>
            <a:gdLst>
              <a:gd name="connsiteX0" fmla="*/ 120955 w 2365131"/>
              <a:gd name="connsiteY0" fmla="*/ 0 h 687596"/>
              <a:gd name="connsiteX1" fmla="*/ 2244176 w 2365131"/>
              <a:gd name="connsiteY1" fmla="*/ 0 h 687596"/>
              <a:gd name="connsiteX2" fmla="*/ 2365131 w 2365131"/>
              <a:gd name="connsiteY2" fmla="*/ 120955 h 687596"/>
              <a:gd name="connsiteX3" fmla="*/ 2365131 w 2365131"/>
              <a:gd name="connsiteY3" fmla="*/ 333600 h 687596"/>
              <a:gd name="connsiteX4" fmla="*/ 2365131 w 2365131"/>
              <a:gd name="connsiteY4" fmla="*/ 566641 h 687596"/>
              <a:gd name="connsiteX5" fmla="*/ 2365131 w 2365131"/>
              <a:gd name="connsiteY5" fmla="*/ 686685 h 687596"/>
              <a:gd name="connsiteX6" fmla="*/ 2248689 w 2365131"/>
              <a:gd name="connsiteY6" fmla="*/ 686685 h 687596"/>
              <a:gd name="connsiteX7" fmla="*/ 2244176 w 2365131"/>
              <a:gd name="connsiteY7" fmla="*/ 687596 h 687596"/>
              <a:gd name="connsiteX8" fmla="*/ 120955 w 2365131"/>
              <a:gd name="connsiteY8" fmla="*/ 687596 h 687596"/>
              <a:gd name="connsiteX9" fmla="*/ 116443 w 2365131"/>
              <a:gd name="connsiteY9" fmla="*/ 686685 h 687596"/>
              <a:gd name="connsiteX10" fmla="*/ 0 w 2365131"/>
              <a:gd name="connsiteY10" fmla="*/ 686685 h 687596"/>
              <a:gd name="connsiteX11" fmla="*/ 0 w 2365131"/>
              <a:gd name="connsiteY11" fmla="*/ 566641 h 687596"/>
              <a:gd name="connsiteX12" fmla="*/ 0 w 2365131"/>
              <a:gd name="connsiteY12" fmla="*/ 333600 h 687596"/>
              <a:gd name="connsiteX13" fmla="*/ 0 w 2365131"/>
              <a:gd name="connsiteY13" fmla="*/ 120955 h 687596"/>
              <a:gd name="connsiteX14" fmla="*/ 120955 w 2365131"/>
              <a:gd name="connsiteY14" fmla="*/ 0 h 6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5131" h="68759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54153"/>
                  <a:pt x="2365131" y="120955"/>
                </a:cubicBezTo>
                <a:lnTo>
                  <a:pt x="2365131" y="333600"/>
                </a:lnTo>
                <a:lnTo>
                  <a:pt x="2365131" y="566641"/>
                </a:lnTo>
                <a:lnTo>
                  <a:pt x="2365131" y="686685"/>
                </a:lnTo>
                <a:lnTo>
                  <a:pt x="2248689" y="686685"/>
                </a:lnTo>
                <a:lnTo>
                  <a:pt x="2244176" y="687596"/>
                </a:lnTo>
                <a:lnTo>
                  <a:pt x="120955" y="687596"/>
                </a:lnTo>
                <a:lnTo>
                  <a:pt x="116443" y="686685"/>
                </a:lnTo>
                <a:lnTo>
                  <a:pt x="0" y="686685"/>
                </a:lnTo>
                <a:lnTo>
                  <a:pt x="0" y="566641"/>
                </a:lnTo>
                <a:lnTo>
                  <a:pt x="0" y="333600"/>
                </a:lnTo>
                <a:lnTo>
                  <a:pt x="0" y="120955"/>
                </a:lnTo>
                <a:cubicBezTo>
                  <a:pt x="0" y="54153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" name="爱设计-11">
            <a:extLst>
              <a:ext uri="{FF2B5EF4-FFF2-40B4-BE49-F238E27FC236}">
                <a16:creationId xmlns:a16="http://schemas.microsoft.com/office/drawing/2014/main" id="{13027B6C-750E-112C-88D7-A8C3E1A872DD}"/>
              </a:ext>
            </a:extLst>
          </p:cNvPr>
          <p:cNvSpPr/>
          <p:nvPr/>
        </p:nvSpPr>
        <p:spPr>
          <a:xfrm>
            <a:off x="4549977" y="1747217"/>
            <a:ext cx="3079119" cy="663457"/>
          </a:xfrm>
          <a:custGeom>
            <a:avLst/>
            <a:gdLst>
              <a:gd name="connsiteX0" fmla="*/ 120955 w 2365131"/>
              <a:gd name="connsiteY0" fmla="*/ 0 h 319906"/>
              <a:gd name="connsiteX1" fmla="*/ 2244176 w 2365131"/>
              <a:gd name="connsiteY1" fmla="*/ 0 h 319906"/>
              <a:gd name="connsiteX2" fmla="*/ 2365131 w 2365131"/>
              <a:gd name="connsiteY2" fmla="*/ 154903 h 319906"/>
              <a:gd name="connsiteX3" fmla="*/ 2365131 w 2365131"/>
              <a:gd name="connsiteY3" fmla="*/ 231308 h 319906"/>
              <a:gd name="connsiteX4" fmla="*/ 2365131 w 2365131"/>
              <a:gd name="connsiteY4" fmla="*/ 246221 h 319906"/>
              <a:gd name="connsiteX5" fmla="*/ 2365131 w 2365131"/>
              <a:gd name="connsiteY5" fmla="*/ 319906 h 319906"/>
              <a:gd name="connsiteX6" fmla="*/ 0 w 2365131"/>
              <a:gd name="connsiteY6" fmla="*/ 319906 h 319906"/>
              <a:gd name="connsiteX7" fmla="*/ 0 w 2365131"/>
              <a:gd name="connsiteY7" fmla="*/ 246221 h 319906"/>
              <a:gd name="connsiteX8" fmla="*/ 0 w 2365131"/>
              <a:gd name="connsiteY8" fmla="*/ 231308 h 319906"/>
              <a:gd name="connsiteX9" fmla="*/ 0 w 2365131"/>
              <a:gd name="connsiteY9" fmla="*/ 154903 h 319906"/>
              <a:gd name="connsiteX10" fmla="*/ 120955 w 2365131"/>
              <a:gd name="connsiteY10" fmla="*/ 0 h 3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5131" h="31990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69352"/>
                  <a:pt x="2365131" y="154903"/>
                </a:cubicBezTo>
                <a:lnTo>
                  <a:pt x="2365131" y="231308"/>
                </a:lnTo>
                <a:lnTo>
                  <a:pt x="2365131" y="246221"/>
                </a:lnTo>
                <a:lnTo>
                  <a:pt x="2365131" y="319906"/>
                </a:lnTo>
                <a:lnTo>
                  <a:pt x="0" y="319906"/>
                </a:lnTo>
                <a:lnTo>
                  <a:pt x="0" y="246221"/>
                </a:lnTo>
                <a:lnTo>
                  <a:pt x="0" y="231308"/>
                </a:lnTo>
                <a:lnTo>
                  <a:pt x="0" y="154903"/>
                </a:lnTo>
                <a:cubicBezTo>
                  <a:pt x="0" y="69352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9" name="爱设计-12">
            <a:extLst>
              <a:ext uri="{FF2B5EF4-FFF2-40B4-BE49-F238E27FC236}">
                <a16:creationId xmlns:a16="http://schemas.microsoft.com/office/drawing/2014/main" id="{56DDEB9D-EFCE-4A5A-652E-3A7CA6768BD5}"/>
              </a:ext>
            </a:extLst>
          </p:cNvPr>
          <p:cNvSpPr txBox="1"/>
          <p:nvPr/>
        </p:nvSpPr>
        <p:spPr>
          <a:xfrm>
            <a:off x="5184200" y="1823094"/>
            <a:ext cx="1810672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日常管理</a:t>
            </a:r>
          </a:p>
        </p:txBody>
      </p:sp>
      <p:sp>
        <p:nvSpPr>
          <p:cNvPr id="20" name="爱设计-13">
            <a:extLst>
              <a:ext uri="{FF2B5EF4-FFF2-40B4-BE49-F238E27FC236}">
                <a16:creationId xmlns:a16="http://schemas.microsoft.com/office/drawing/2014/main" id="{3FD531D7-3406-E16A-6A8C-ABE6CA1BC6E0}"/>
              </a:ext>
            </a:extLst>
          </p:cNvPr>
          <p:cNvSpPr txBox="1"/>
          <p:nvPr/>
        </p:nvSpPr>
        <p:spPr>
          <a:xfrm>
            <a:off x="4639882" y="2419413"/>
            <a:ext cx="2890384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以优质内容作为营销输出核心，承载品牌内核，引发用户的情感共鸣和价值观认同</a:t>
            </a:r>
          </a:p>
        </p:txBody>
      </p:sp>
      <p:sp>
        <p:nvSpPr>
          <p:cNvPr id="22" name="爱设计-14">
            <a:extLst>
              <a:ext uri="{FF2B5EF4-FFF2-40B4-BE49-F238E27FC236}">
                <a16:creationId xmlns:a16="http://schemas.microsoft.com/office/drawing/2014/main" id="{30EF3BF2-F0E0-5D74-EBBE-F32E30FB4382}"/>
              </a:ext>
            </a:extLst>
          </p:cNvPr>
          <p:cNvSpPr/>
          <p:nvPr/>
        </p:nvSpPr>
        <p:spPr>
          <a:xfrm>
            <a:off x="8153787" y="1747217"/>
            <a:ext cx="3079119" cy="1826246"/>
          </a:xfrm>
          <a:custGeom>
            <a:avLst/>
            <a:gdLst>
              <a:gd name="connsiteX0" fmla="*/ 120955 w 2365131"/>
              <a:gd name="connsiteY0" fmla="*/ 0 h 687596"/>
              <a:gd name="connsiteX1" fmla="*/ 2244176 w 2365131"/>
              <a:gd name="connsiteY1" fmla="*/ 0 h 687596"/>
              <a:gd name="connsiteX2" fmla="*/ 2365131 w 2365131"/>
              <a:gd name="connsiteY2" fmla="*/ 120955 h 687596"/>
              <a:gd name="connsiteX3" fmla="*/ 2365131 w 2365131"/>
              <a:gd name="connsiteY3" fmla="*/ 333600 h 687596"/>
              <a:gd name="connsiteX4" fmla="*/ 2365131 w 2365131"/>
              <a:gd name="connsiteY4" fmla="*/ 566641 h 687596"/>
              <a:gd name="connsiteX5" fmla="*/ 2365131 w 2365131"/>
              <a:gd name="connsiteY5" fmla="*/ 686685 h 687596"/>
              <a:gd name="connsiteX6" fmla="*/ 2248689 w 2365131"/>
              <a:gd name="connsiteY6" fmla="*/ 686685 h 687596"/>
              <a:gd name="connsiteX7" fmla="*/ 2244176 w 2365131"/>
              <a:gd name="connsiteY7" fmla="*/ 687596 h 687596"/>
              <a:gd name="connsiteX8" fmla="*/ 120955 w 2365131"/>
              <a:gd name="connsiteY8" fmla="*/ 687596 h 687596"/>
              <a:gd name="connsiteX9" fmla="*/ 116443 w 2365131"/>
              <a:gd name="connsiteY9" fmla="*/ 686685 h 687596"/>
              <a:gd name="connsiteX10" fmla="*/ 0 w 2365131"/>
              <a:gd name="connsiteY10" fmla="*/ 686685 h 687596"/>
              <a:gd name="connsiteX11" fmla="*/ 0 w 2365131"/>
              <a:gd name="connsiteY11" fmla="*/ 566641 h 687596"/>
              <a:gd name="connsiteX12" fmla="*/ 0 w 2365131"/>
              <a:gd name="connsiteY12" fmla="*/ 333600 h 687596"/>
              <a:gd name="connsiteX13" fmla="*/ 0 w 2365131"/>
              <a:gd name="connsiteY13" fmla="*/ 120955 h 687596"/>
              <a:gd name="connsiteX14" fmla="*/ 120955 w 2365131"/>
              <a:gd name="connsiteY14" fmla="*/ 0 h 6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5131" h="68759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54153"/>
                  <a:pt x="2365131" y="120955"/>
                </a:cubicBezTo>
                <a:lnTo>
                  <a:pt x="2365131" y="333600"/>
                </a:lnTo>
                <a:lnTo>
                  <a:pt x="2365131" y="566641"/>
                </a:lnTo>
                <a:lnTo>
                  <a:pt x="2365131" y="686685"/>
                </a:lnTo>
                <a:lnTo>
                  <a:pt x="2248689" y="686685"/>
                </a:lnTo>
                <a:lnTo>
                  <a:pt x="2244176" y="687596"/>
                </a:lnTo>
                <a:lnTo>
                  <a:pt x="120955" y="687596"/>
                </a:lnTo>
                <a:lnTo>
                  <a:pt x="116443" y="686685"/>
                </a:lnTo>
                <a:lnTo>
                  <a:pt x="0" y="686685"/>
                </a:lnTo>
                <a:lnTo>
                  <a:pt x="0" y="566641"/>
                </a:lnTo>
                <a:lnTo>
                  <a:pt x="0" y="333600"/>
                </a:lnTo>
                <a:lnTo>
                  <a:pt x="0" y="120955"/>
                </a:lnTo>
                <a:cubicBezTo>
                  <a:pt x="0" y="54153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3" name="爱设计-15">
            <a:extLst>
              <a:ext uri="{FF2B5EF4-FFF2-40B4-BE49-F238E27FC236}">
                <a16:creationId xmlns:a16="http://schemas.microsoft.com/office/drawing/2014/main" id="{493FB2C1-0C1D-A0B4-D2C1-7C970465C8B1}"/>
              </a:ext>
            </a:extLst>
          </p:cNvPr>
          <p:cNvSpPr/>
          <p:nvPr/>
        </p:nvSpPr>
        <p:spPr>
          <a:xfrm>
            <a:off x="8153787" y="1747217"/>
            <a:ext cx="3079119" cy="663457"/>
          </a:xfrm>
          <a:custGeom>
            <a:avLst/>
            <a:gdLst>
              <a:gd name="connsiteX0" fmla="*/ 120955 w 2365131"/>
              <a:gd name="connsiteY0" fmla="*/ 0 h 319906"/>
              <a:gd name="connsiteX1" fmla="*/ 2244176 w 2365131"/>
              <a:gd name="connsiteY1" fmla="*/ 0 h 319906"/>
              <a:gd name="connsiteX2" fmla="*/ 2365131 w 2365131"/>
              <a:gd name="connsiteY2" fmla="*/ 154903 h 319906"/>
              <a:gd name="connsiteX3" fmla="*/ 2365131 w 2365131"/>
              <a:gd name="connsiteY3" fmla="*/ 231308 h 319906"/>
              <a:gd name="connsiteX4" fmla="*/ 2365131 w 2365131"/>
              <a:gd name="connsiteY4" fmla="*/ 246221 h 319906"/>
              <a:gd name="connsiteX5" fmla="*/ 2365131 w 2365131"/>
              <a:gd name="connsiteY5" fmla="*/ 319906 h 319906"/>
              <a:gd name="connsiteX6" fmla="*/ 0 w 2365131"/>
              <a:gd name="connsiteY6" fmla="*/ 319906 h 319906"/>
              <a:gd name="connsiteX7" fmla="*/ 0 w 2365131"/>
              <a:gd name="connsiteY7" fmla="*/ 246221 h 319906"/>
              <a:gd name="connsiteX8" fmla="*/ 0 w 2365131"/>
              <a:gd name="connsiteY8" fmla="*/ 231308 h 319906"/>
              <a:gd name="connsiteX9" fmla="*/ 0 w 2365131"/>
              <a:gd name="connsiteY9" fmla="*/ 154903 h 319906"/>
              <a:gd name="connsiteX10" fmla="*/ 120955 w 2365131"/>
              <a:gd name="connsiteY10" fmla="*/ 0 h 3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5131" h="31990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69352"/>
                  <a:pt x="2365131" y="154903"/>
                </a:cubicBezTo>
                <a:lnTo>
                  <a:pt x="2365131" y="231308"/>
                </a:lnTo>
                <a:lnTo>
                  <a:pt x="2365131" y="246221"/>
                </a:lnTo>
                <a:lnTo>
                  <a:pt x="2365131" y="319906"/>
                </a:lnTo>
                <a:lnTo>
                  <a:pt x="0" y="319906"/>
                </a:lnTo>
                <a:lnTo>
                  <a:pt x="0" y="246221"/>
                </a:lnTo>
                <a:lnTo>
                  <a:pt x="0" y="231308"/>
                </a:lnTo>
                <a:lnTo>
                  <a:pt x="0" y="154903"/>
                </a:lnTo>
                <a:cubicBezTo>
                  <a:pt x="0" y="69352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4" name="爱设计-16">
            <a:extLst>
              <a:ext uri="{FF2B5EF4-FFF2-40B4-BE49-F238E27FC236}">
                <a16:creationId xmlns:a16="http://schemas.microsoft.com/office/drawing/2014/main" id="{C520FF9B-DBCE-A4A2-4AEA-AC5D2322E72D}"/>
              </a:ext>
            </a:extLst>
          </p:cNvPr>
          <p:cNvSpPr txBox="1"/>
          <p:nvPr/>
        </p:nvSpPr>
        <p:spPr>
          <a:xfrm>
            <a:off x="8788010" y="1823094"/>
            <a:ext cx="1810672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福利发放</a:t>
            </a:r>
          </a:p>
        </p:txBody>
      </p:sp>
      <p:sp>
        <p:nvSpPr>
          <p:cNvPr id="25" name="爱设计-17">
            <a:extLst>
              <a:ext uri="{FF2B5EF4-FFF2-40B4-BE49-F238E27FC236}">
                <a16:creationId xmlns:a16="http://schemas.microsoft.com/office/drawing/2014/main" id="{39F2F99C-95C4-AD0F-A419-13D685D3756F}"/>
              </a:ext>
            </a:extLst>
          </p:cNvPr>
          <p:cNvSpPr txBox="1"/>
          <p:nvPr/>
        </p:nvSpPr>
        <p:spPr>
          <a:xfrm>
            <a:off x="8243692" y="2400363"/>
            <a:ext cx="289038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通过海报、文章、视频、音频、直播等形式创造优质内容</a:t>
            </a:r>
          </a:p>
        </p:txBody>
      </p:sp>
      <p:sp>
        <p:nvSpPr>
          <p:cNvPr id="27" name="爱设计-18">
            <a:extLst>
              <a:ext uri="{FF2B5EF4-FFF2-40B4-BE49-F238E27FC236}">
                <a16:creationId xmlns:a16="http://schemas.microsoft.com/office/drawing/2014/main" id="{AF0760AB-4341-9FDE-881E-997C41EF799C}"/>
              </a:ext>
            </a:extLst>
          </p:cNvPr>
          <p:cNvSpPr/>
          <p:nvPr/>
        </p:nvSpPr>
        <p:spPr>
          <a:xfrm>
            <a:off x="946166" y="4236417"/>
            <a:ext cx="3079119" cy="1826246"/>
          </a:xfrm>
          <a:custGeom>
            <a:avLst/>
            <a:gdLst>
              <a:gd name="connsiteX0" fmla="*/ 120955 w 2365131"/>
              <a:gd name="connsiteY0" fmla="*/ 0 h 687596"/>
              <a:gd name="connsiteX1" fmla="*/ 2244176 w 2365131"/>
              <a:gd name="connsiteY1" fmla="*/ 0 h 687596"/>
              <a:gd name="connsiteX2" fmla="*/ 2365131 w 2365131"/>
              <a:gd name="connsiteY2" fmla="*/ 120955 h 687596"/>
              <a:gd name="connsiteX3" fmla="*/ 2365131 w 2365131"/>
              <a:gd name="connsiteY3" fmla="*/ 333600 h 687596"/>
              <a:gd name="connsiteX4" fmla="*/ 2365131 w 2365131"/>
              <a:gd name="connsiteY4" fmla="*/ 566641 h 687596"/>
              <a:gd name="connsiteX5" fmla="*/ 2365131 w 2365131"/>
              <a:gd name="connsiteY5" fmla="*/ 686685 h 687596"/>
              <a:gd name="connsiteX6" fmla="*/ 2248689 w 2365131"/>
              <a:gd name="connsiteY6" fmla="*/ 686685 h 687596"/>
              <a:gd name="connsiteX7" fmla="*/ 2244176 w 2365131"/>
              <a:gd name="connsiteY7" fmla="*/ 687596 h 687596"/>
              <a:gd name="connsiteX8" fmla="*/ 120955 w 2365131"/>
              <a:gd name="connsiteY8" fmla="*/ 687596 h 687596"/>
              <a:gd name="connsiteX9" fmla="*/ 116443 w 2365131"/>
              <a:gd name="connsiteY9" fmla="*/ 686685 h 687596"/>
              <a:gd name="connsiteX10" fmla="*/ 0 w 2365131"/>
              <a:gd name="connsiteY10" fmla="*/ 686685 h 687596"/>
              <a:gd name="connsiteX11" fmla="*/ 0 w 2365131"/>
              <a:gd name="connsiteY11" fmla="*/ 566641 h 687596"/>
              <a:gd name="connsiteX12" fmla="*/ 0 w 2365131"/>
              <a:gd name="connsiteY12" fmla="*/ 333600 h 687596"/>
              <a:gd name="connsiteX13" fmla="*/ 0 w 2365131"/>
              <a:gd name="connsiteY13" fmla="*/ 120955 h 687596"/>
              <a:gd name="connsiteX14" fmla="*/ 120955 w 2365131"/>
              <a:gd name="connsiteY14" fmla="*/ 0 h 6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5131" h="68759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54153"/>
                  <a:pt x="2365131" y="120955"/>
                </a:cubicBezTo>
                <a:lnTo>
                  <a:pt x="2365131" y="333600"/>
                </a:lnTo>
                <a:lnTo>
                  <a:pt x="2365131" y="566641"/>
                </a:lnTo>
                <a:lnTo>
                  <a:pt x="2365131" y="686685"/>
                </a:lnTo>
                <a:lnTo>
                  <a:pt x="2248689" y="686685"/>
                </a:lnTo>
                <a:lnTo>
                  <a:pt x="2244176" y="687596"/>
                </a:lnTo>
                <a:lnTo>
                  <a:pt x="120955" y="687596"/>
                </a:lnTo>
                <a:lnTo>
                  <a:pt x="116443" y="686685"/>
                </a:lnTo>
                <a:lnTo>
                  <a:pt x="0" y="686685"/>
                </a:lnTo>
                <a:lnTo>
                  <a:pt x="0" y="566641"/>
                </a:lnTo>
                <a:lnTo>
                  <a:pt x="0" y="333600"/>
                </a:lnTo>
                <a:lnTo>
                  <a:pt x="0" y="120955"/>
                </a:lnTo>
                <a:cubicBezTo>
                  <a:pt x="0" y="54153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8" name="爱设计-19">
            <a:extLst>
              <a:ext uri="{FF2B5EF4-FFF2-40B4-BE49-F238E27FC236}">
                <a16:creationId xmlns:a16="http://schemas.microsoft.com/office/drawing/2014/main" id="{5F0D3FE4-281B-B74F-2B9B-988772395491}"/>
              </a:ext>
            </a:extLst>
          </p:cNvPr>
          <p:cNvSpPr/>
          <p:nvPr/>
        </p:nvSpPr>
        <p:spPr>
          <a:xfrm>
            <a:off x="946166" y="4236417"/>
            <a:ext cx="3079119" cy="663457"/>
          </a:xfrm>
          <a:custGeom>
            <a:avLst/>
            <a:gdLst>
              <a:gd name="connsiteX0" fmla="*/ 120955 w 2365131"/>
              <a:gd name="connsiteY0" fmla="*/ 0 h 319906"/>
              <a:gd name="connsiteX1" fmla="*/ 2244176 w 2365131"/>
              <a:gd name="connsiteY1" fmla="*/ 0 h 319906"/>
              <a:gd name="connsiteX2" fmla="*/ 2365131 w 2365131"/>
              <a:gd name="connsiteY2" fmla="*/ 154903 h 319906"/>
              <a:gd name="connsiteX3" fmla="*/ 2365131 w 2365131"/>
              <a:gd name="connsiteY3" fmla="*/ 231308 h 319906"/>
              <a:gd name="connsiteX4" fmla="*/ 2365131 w 2365131"/>
              <a:gd name="connsiteY4" fmla="*/ 246221 h 319906"/>
              <a:gd name="connsiteX5" fmla="*/ 2365131 w 2365131"/>
              <a:gd name="connsiteY5" fmla="*/ 319906 h 319906"/>
              <a:gd name="connsiteX6" fmla="*/ 0 w 2365131"/>
              <a:gd name="connsiteY6" fmla="*/ 319906 h 319906"/>
              <a:gd name="connsiteX7" fmla="*/ 0 w 2365131"/>
              <a:gd name="connsiteY7" fmla="*/ 246221 h 319906"/>
              <a:gd name="connsiteX8" fmla="*/ 0 w 2365131"/>
              <a:gd name="connsiteY8" fmla="*/ 231308 h 319906"/>
              <a:gd name="connsiteX9" fmla="*/ 0 w 2365131"/>
              <a:gd name="connsiteY9" fmla="*/ 154903 h 319906"/>
              <a:gd name="connsiteX10" fmla="*/ 120955 w 2365131"/>
              <a:gd name="connsiteY10" fmla="*/ 0 h 3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5131" h="31990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69352"/>
                  <a:pt x="2365131" y="154903"/>
                </a:cubicBezTo>
                <a:lnTo>
                  <a:pt x="2365131" y="231308"/>
                </a:lnTo>
                <a:lnTo>
                  <a:pt x="2365131" y="246221"/>
                </a:lnTo>
                <a:lnTo>
                  <a:pt x="2365131" y="319906"/>
                </a:lnTo>
                <a:lnTo>
                  <a:pt x="0" y="319906"/>
                </a:lnTo>
                <a:lnTo>
                  <a:pt x="0" y="246221"/>
                </a:lnTo>
                <a:lnTo>
                  <a:pt x="0" y="231308"/>
                </a:lnTo>
                <a:lnTo>
                  <a:pt x="0" y="154903"/>
                </a:lnTo>
                <a:cubicBezTo>
                  <a:pt x="0" y="69352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9" name="爱设计-20">
            <a:extLst>
              <a:ext uri="{FF2B5EF4-FFF2-40B4-BE49-F238E27FC236}">
                <a16:creationId xmlns:a16="http://schemas.microsoft.com/office/drawing/2014/main" id="{1B0907AB-6188-E7F3-2B47-79AF84AC7FE4}"/>
              </a:ext>
            </a:extLst>
          </p:cNvPr>
          <p:cNvSpPr txBox="1"/>
          <p:nvPr/>
        </p:nvSpPr>
        <p:spPr>
          <a:xfrm>
            <a:off x="1580389" y="4312294"/>
            <a:ext cx="1810672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公司采购</a:t>
            </a:r>
          </a:p>
        </p:txBody>
      </p:sp>
      <p:sp>
        <p:nvSpPr>
          <p:cNvPr id="30" name="爱设计-21">
            <a:extLst>
              <a:ext uri="{FF2B5EF4-FFF2-40B4-BE49-F238E27FC236}">
                <a16:creationId xmlns:a16="http://schemas.microsoft.com/office/drawing/2014/main" id="{B78AC8D5-34B0-00FA-D39C-DC4905528929}"/>
              </a:ext>
            </a:extLst>
          </p:cNvPr>
          <p:cNvSpPr txBox="1"/>
          <p:nvPr/>
        </p:nvSpPr>
        <p:spPr>
          <a:xfrm>
            <a:off x="1036071" y="4908613"/>
            <a:ext cx="2890384" cy="11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以优质内容作为营销输出核心，承载品牌内核，引发用户的情感共鸣和价值观认同</a:t>
            </a:r>
          </a:p>
        </p:txBody>
      </p:sp>
      <p:sp>
        <p:nvSpPr>
          <p:cNvPr id="32" name="爱设计-22">
            <a:extLst>
              <a:ext uri="{FF2B5EF4-FFF2-40B4-BE49-F238E27FC236}">
                <a16:creationId xmlns:a16="http://schemas.microsoft.com/office/drawing/2014/main" id="{CAB807C3-997F-EC0F-6916-2D28E040A7D9}"/>
              </a:ext>
            </a:extLst>
          </p:cNvPr>
          <p:cNvSpPr/>
          <p:nvPr/>
        </p:nvSpPr>
        <p:spPr>
          <a:xfrm>
            <a:off x="4549977" y="4236417"/>
            <a:ext cx="3079119" cy="1826246"/>
          </a:xfrm>
          <a:custGeom>
            <a:avLst/>
            <a:gdLst>
              <a:gd name="connsiteX0" fmla="*/ 120955 w 2365131"/>
              <a:gd name="connsiteY0" fmla="*/ 0 h 687596"/>
              <a:gd name="connsiteX1" fmla="*/ 2244176 w 2365131"/>
              <a:gd name="connsiteY1" fmla="*/ 0 h 687596"/>
              <a:gd name="connsiteX2" fmla="*/ 2365131 w 2365131"/>
              <a:gd name="connsiteY2" fmla="*/ 120955 h 687596"/>
              <a:gd name="connsiteX3" fmla="*/ 2365131 w 2365131"/>
              <a:gd name="connsiteY3" fmla="*/ 333600 h 687596"/>
              <a:gd name="connsiteX4" fmla="*/ 2365131 w 2365131"/>
              <a:gd name="connsiteY4" fmla="*/ 566641 h 687596"/>
              <a:gd name="connsiteX5" fmla="*/ 2365131 w 2365131"/>
              <a:gd name="connsiteY5" fmla="*/ 686685 h 687596"/>
              <a:gd name="connsiteX6" fmla="*/ 2248689 w 2365131"/>
              <a:gd name="connsiteY6" fmla="*/ 686685 h 687596"/>
              <a:gd name="connsiteX7" fmla="*/ 2244176 w 2365131"/>
              <a:gd name="connsiteY7" fmla="*/ 687596 h 687596"/>
              <a:gd name="connsiteX8" fmla="*/ 120955 w 2365131"/>
              <a:gd name="connsiteY8" fmla="*/ 687596 h 687596"/>
              <a:gd name="connsiteX9" fmla="*/ 116443 w 2365131"/>
              <a:gd name="connsiteY9" fmla="*/ 686685 h 687596"/>
              <a:gd name="connsiteX10" fmla="*/ 0 w 2365131"/>
              <a:gd name="connsiteY10" fmla="*/ 686685 h 687596"/>
              <a:gd name="connsiteX11" fmla="*/ 0 w 2365131"/>
              <a:gd name="connsiteY11" fmla="*/ 566641 h 687596"/>
              <a:gd name="connsiteX12" fmla="*/ 0 w 2365131"/>
              <a:gd name="connsiteY12" fmla="*/ 333600 h 687596"/>
              <a:gd name="connsiteX13" fmla="*/ 0 w 2365131"/>
              <a:gd name="connsiteY13" fmla="*/ 120955 h 687596"/>
              <a:gd name="connsiteX14" fmla="*/ 120955 w 2365131"/>
              <a:gd name="connsiteY14" fmla="*/ 0 h 6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5131" h="68759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54153"/>
                  <a:pt x="2365131" y="120955"/>
                </a:cubicBezTo>
                <a:lnTo>
                  <a:pt x="2365131" y="333600"/>
                </a:lnTo>
                <a:lnTo>
                  <a:pt x="2365131" y="566641"/>
                </a:lnTo>
                <a:lnTo>
                  <a:pt x="2365131" y="686685"/>
                </a:lnTo>
                <a:lnTo>
                  <a:pt x="2248689" y="686685"/>
                </a:lnTo>
                <a:lnTo>
                  <a:pt x="2244176" y="687596"/>
                </a:lnTo>
                <a:lnTo>
                  <a:pt x="120955" y="687596"/>
                </a:lnTo>
                <a:lnTo>
                  <a:pt x="116443" y="686685"/>
                </a:lnTo>
                <a:lnTo>
                  <a:pt x="0" y="686685"/>
                </a:lnTo>
                <a:lnTo>
                  <a:pt x="0" y="566641"/>
                </a:lnTo>
                <a:lnTo>
                  <a:pt x="0" y="333600"/>
                </a:lnTo>
                <a:lnTo>
                  <a:pt x="0" y="120955"/>
                </a:lnTo>
                <a:cubicBezTo>
                  <a:pt x="0" y="54153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3" name="爱设计-23">
            <a:extLst>
              <a:ext uri="{FF2B5EF4-FFF2-40B4-BE49-F238E27FC236}">
                <a16:creationId xmlns:a16="http://schemas.microsoft.com/office/drawing/2014/main" id="{36475E27-5415-7538-C848-54F8E82DC585}"/>
              </a:ext>
            </a:extLst>
          </p:cNvPr>
          <p:cNvSpPr/>
          <p:nvPr/>
        </p:nvSpPr>
        <p:spPr>
          <a:xfrm>
            <a:off x="4549977" y="4236417"/>
            <a:ext cx="3079119" cy="663457"/>
          </a:xfrm>
          <a:custGeom>
            <a:avLst/>
            <a:gdLst>
              <a:gd name="connsiteX0" fmla="*/ 120955 w 2365131"/>
              <a:gd name="connsiteY0" fmla="*/ 0 h 319906"/>
              <a:gd name="connsiteX1" fmla="*/ 2244176 w 2365131"/>
              <a:gd name="connsiteY1" fmla="*/ 0 h 319906"/>
              <a:gd name="connsiteX2" fmla="*/ 2365131 w 2365131"/>
              <a:gd name="connsiteY2" fmla="*/ 154903 h 319906"/>
              <a:gd name="connsiteX3" fmla="*/ 2365131 w 2365131"/>
              <a:gd name="connsiteY3" fmla="*/ 231308 h 319906"/>
              <a:gd name="connsiteX4" fmla="*/ 2365131 w 2365131"/>
              <a:gd name="connsiteY4" fmla="*/ 246221 h 319906"/>
              <a:gd name="connsiteX5" fmla="*/ 2365131 w 2365131"/>
              <a:gd name="connsiteY5" fmla="*/ 319906 h 319906"/>
              <a:gd name="connsiteX6" fmla="*/ 0 w 2365131"/>
              <a:gd name="connsiteY6" fmla="*/ 319906 h 319906"/>
              <a:gd name="connsiteX7" fmla="*/ 0 w 2365131"/>
              <a:gd name="connsiteY7" fmla="*/ 246221 h 319906"/>
              <a:gd name="connsiteX8" fmla="*/ 0 w 2365131"/>
              <a:gd name="connsiteY8" fmla="*/ 231308 h 319906"/>
              <a:gd name="connsiteX9" fmla="*/ 0 w 2365131"/>
              <a:gd name="connsiteY9" fmla="*/ 154903 h 319906"/>
              <a:gd name="connsiteX10" fmla="*/ 120955 w 2365131"/>
              <a:gd name="connsiteY10" fmla="*/ 0 h 3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5131" h="31990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69352"/>
                  <a:pt x="2365131" y="154903"/>
                </a:cubicBezTo>
                <a:lnTo>
                  <a:pt x="2365131" y="231308"/>
                </a:lnTo>
                <a:lnTo>
                  <a:pt x="2365131" y="246221"/>
                </a:lnTo>
                <a:lnTo>
                  <a:pt x="2365131" y="319906"/>
                </a:lnTo>
                <a:lnTo>
                  <a:pt x="0" y="319906"/>
                </a:lnTo>
                <a:lnTo>
                  <a:pt x="0" y="246221"/>
                </a:lnTo>
                <a:lnTo>
                  <a:pt x="0" y="231308"/>
                </a:lnTo>
                <a:lnTo>
                  <a:pt x="0" y="154903"/>
                </a:lnTo>
                <a:cubicBezTo>
                  <a:pt x="0" y="69352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4" name="爱设计-24">
            <a:extLst>
              <a:ext uri="{FF2B5EF4-FFF2-40B4-BE49-F238E27FC236}">
                <a16:creationId xmlns:a16="http://schemas.microsoft.com/office/drawing/2014/main" id="{BC25F6F0-1315-717D-813B-5932005D6C66}"/>
              </a:ext>
            </a:extLst>
          </p:cNvPr>
          <p:cNvSpPr txBox="1"/>
          <p:nvPr/>
        </p:nvSpPr>
        <p:spPr>
          <a:xfrm>
            <a:off x="5184200" y="4312294"/>
            <a:ext cx="1810672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协调客户</a:t>
            </a:r>
          </a:p>
        </p:txBody>
      </p:sp>
      <p:sp>
        <p:nvSpPr>
          <p:cNvPr id="35" name="爱设计-25">
            <a:extLst>
              <a:ext uri="{FF2B5EF4-FFF2-40B4-BE49-F238E27FC236}">
                <a16:creationId xmlns:a16="http://schemas.microsoft.com/office/drawing/2014/main" id="{A79F0E54-87FE-FEB7-44A4-B3509DF1B0B7}"/>
              </a:ext>
            </a:extLst>
          </p:cNvPr>
          <p:cNvSpPr txBox="1"/>
          <p:nvPr/>
        </p:nvSpPr>
        <p:spPr>
          <a:xfrm>
            <a:off x="4639882" y="4908613"/>
            <a:ext cx="2890384" cy="79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通过海报、文章、视频、音频、直播等形式创造优质内容</a:t>
            </a:r>
          </a:p>
        </p:txBody>
      </p:sp>
      <p:sp>
        <p:nvSpPr>
          <p:cNvPr id="40" name="爱设计-26">
            <a:extLst>
              <a:ext uri="{FF2B5EF4-FFF2-40B4-BE49-F238E27FC236}">
                <a16:creationId xmlns:a16="http://schemas.microsoft.com/office/drawing/2014/main" id="{B915CCA7-A5C5-3AE0-B68D-29E6551849CA}"/>
              </a:ext>
            </a:extLst>
          </p:cNvPr>
          <p:cNvSpPr/>
          <p:nvPr/>
        </p:nvSpPr>
        <p:spPr>
          <a:xfrm>
            <a:off x="8153787" y="4236417"/>
            <a:ext cx="3079119" cy="1826246"/>
          </a:xfrm>
          <a:custGeom>
            <a:avLst/>
            <a:gdLst>
              <a:gd name="connsiteX0" fmla="*/ 120955 w 2365131"/>
              <a:gd name="connsiteY0" fmla="*/ 0 h 687596"/>
              <a:gd name="connsiteX1" fmla="*/ 2244176 w 2365131"/>
              <a:gd name="connsiteY1" fmla="*/ 0 h 687596"/>
              <a:gd name="connsiteX2" fmla="*/ 2365131 w 2365131"/>
              <a:gd name="connsiteY2" fmla="*/ 120955 h 687596"/>
              <a:gd name="connsiteX3" fmla="*/ 2365131 w 2365131"/>
              <a:gd name="connsiteY3" fmla="*/ 333600 h 687596"/>
              <a:gd name="connsiteX4" fmla="*/ 2365131 w 2365131"/>
              <a:gd name="connsiteY4" fmla="*/ 566641 h 687596"/>
              <a:gd name="connsiteX5" fmla="*/ 2365131 w 2365131"/>
              <a:gd name="connsiteY5" fmla="*/ 686685 h 687596"/>
              <a:gd name="connsiteX6" fmla="*/ 2248689 w 2365131"/>
              <a:gd name="connsiteY6" fmla="*/ 686685 h 687596"/>
              <a:gd name="connsiteX7" fmla="*/ 2244176 w 2365131"/>
              <a:gd name="connsiteY7" fmla="*/ 687596 h 687596"/>
              <a:gd name="connsiteX8" fmla="*/ 120955 w 2365131"/>
              <a:gd name="connsiteY8" fmla="*/ 687596 h 687596"/>
              <a:gd name="connsiteX9" fmla="*/ 116443 w 2365131"/>
              <a:gd name="connsiteY9" fmla="*/ 686685 h 687596"/>
              <a:gd name="connsiteX10" fmla="*/ 0 w 2365131"/>
              <a:gd name="connsiteY10" fmla="*/ 686685 h 687596"/>
              <a:gd name="connsiteX11" fmla="*/ 0 w 2365131"/>
              <a:gd name="connsiteY11" fmla="*/ 566641 h 687596"/>
              <a:gd name="connsiteX12" fmla="*/ 0 w 2365131"/>
              <a:gd name="connsiteY12" fmla="*/ 333600 h 687596"/>
              <a:gd name="connsiteX13" fmla="*/ 0 w 2365131"/>
              <a:gd name="connsiteY13" fmla="*/ 120955 h 687596"/>
              <a:gd name="connsiteX14" fmla="*/ 120955 w 2365131"/>
              <a:gd name="connsiteY14" fmla="*/ 0 h 68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5131" h="68759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54153"/>
                  <a:pt x="2365131" y="120955"/>
                </a:cubicBezTo>
                <a:lnTo>
                  <a:pt x="2365131" y="333600"/>
                </a:lnTo>
                <a:lnTo>
                  <a:pt x="2365131" y="566641"/>
                </a:lnTo>
                <a:lnTo>
                  <a:pt x="2365131" y="686685"/>
                </a:lnTo>
                <a:lnTo>
                  <a:pt x="2248689" y="686685"/>
                </a:lnTo>
                <a:lnTo>
                  <a:pt x="2244176" y="687596"/>
                </a:lnTo>
                <a:lnTo>
                  <a:pt x="120955" y="687596"/>
                </a:lnTo>
                <a:lnTo>
                  <a:pt x="116443" y="686685"/>
                </a:lnTo>
                <a:lnTo>
                  <a:pt x="0" y="686685"/>
                </a:lnTo>
                <a:lnTo>
                  <a:pt x="0" y="566641"/>
                </a:lnTo>
                <a:lnTo>
                  <a:pt x="0" y="333600"/>
                </a:lnTo>
                <a:lnTo>
                  <a:pt x="0" y="120955"/>
                </a:lnTo>
                <a:cubicBezTo>
                  <a:pt x="0" y="54153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97000">
                <a:schemeClr val="bg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0"/>
          </a:gradFill>
          <a:ln w="19050">
            <a:gradFill>
              <a:gsLst>
                <a:gs pos="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1" name="爱设计-27">
            <a:extLst>
              <a:ext uri="{FF2B5EF4-FFF2-40B4-BE49-F238E27FC236}">
                <a16:creationId xmlns:a16="http://schemas.microsoft.com/office/drawing/2014/main" id="{4C355CB6-7101-242A-395B-D40FA221DA3B}"/>
              </a:ext>
            </a:extLst>
          </p:cNvPr>
          <p:cNvSpPr/>
          <p:nvPr/>
        </p:nvSpPr>
        <p:spPr>
          <a:xfrm>
            <a:off x="8153787" y="4236417"/>
            <a:ext cx="3079119" cy="663457"/>
          </a:xfrm>
          <a:custGeom>
            <a:avLst/>
            <a:gdLst>
              <a:gd name="connsiteX0" fmla="*/ 120955 w 2365131"/>
              <a:gd name="connsiteY0" fmla="*/ 0 h 319906"/>
              <a:gd name="connsiteX1" fmla="*/ 2244176 w 2365131"/>
              <a:gd name="connsiteY1" fmla="*/ 0 h 319906"/>
              <a:gd name="connsiteX2" fmla="*/ 2365131 w 2365131"/>
              <a:gd name="connsiteY2" fmla="*/ 154903 h 319906"/>
              <a:gd name="connsiteX3" fmla="*/ 2365131 w 2365131"/>
              <a:gd name="connsiteY3" fmla="*/ 231308 h 319906"/>
              <a:gd name="connsiteX4" fmla="*/ 2365131 w 2365131"/>
              <a:gd name="connsiteY4" fmla="*/ 246221 h 319906"/>
              <a:gd name="connsiteX5" fmla="*/ 2365131 w 2365131"/>
              <a:gd name="connsiteY5" fmla="*/ 319906 h 319906"/>
              <a:gd name="connsiteX6" fmla="*/ 0 w 2365131"/>
              <a:gd name="connsiteY6" fmla="*/ 319906 h 319906"/>
              <a:gd name="connsiteX7" fmla="*/ 0 w 2365131"/>
              <a:gd name="connsiteY7" fmla="*/ 246221 h 319906"/>
              <a:gd name="connsiteX8" fmla="*/ 0 w 2365131"/>
              <a:gd name="connsiteY8" fmla="*/ 231308 h 319906"/>
              <a:gd name="connsiteX9" fmla="*/ 0 w 2365131"/>
              <a:gd name="connsiteY9" fmla="*/ 154903 h 319906"/>
              <a:gd name="connsiteX10" fmla="*/ 120955 w 2365131"/>
              <a:gd name="connsiteY10" fmla="*/ 0 h 3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5131" h="319906">
                <a:moveTo>
                  <a:pt x="120955" y="0"/>
                </a:moveTo>
                <a:lnTo>
                  <a:pt x="2244176" y="0"/>
                </a:lnTo>
                <a:cubicBezTo>
                  <a:pt x="2310978" y="0"/>
                  <a:pt x="2365131" y="69352"/>
                  <a:pt x="2365131" y="154903"/>
                </a:cubicBezTo>
                <a:lnTo>
                  <a:pt x="2365131" y="231308"/>
                </a:lnTo>
                <a:lnTo>
                  <a:pt x="2365131" y="246221"/>
                </a:lnTo>
                <a:lnTo>
                  <a:pt x="2365131" y="319906"/>
                </a:lnTo>
                <a:lnTo>
                  <a:pt x="0" y="319906"/>
                </a:lnTo>
                <a:lnTo>
                  <a:pt x="0" y="246221"/>
                </a:lnTo>
                <a:lnTo>
                  <a:pt x="0" y="231308"/>
                </a:lnTo>
                <a:lnTo>
                  <a:pt x="0" y="154903"/>
                </a:lnTo>
                <a:cubicBezTo>
                  <a:pt x="0" y="69352"/>
                  <a:pt x="54153" y="0"/>
                  <a:pt x="120955" y="0"/>
                </a:cubicBezTo>
                <a:close/>
              </a:path>
            </a:pathLst>
          </a:custGeom>
          <a:gradFill>
            <a:gsLst>
              <a:gs pos="17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爱设计-28">
            <a:extLst>
              <a:ext uri="{FF2B5EF4-FFF2-40B4-BE49-F238E27FC236}">
                <a16:creationId xmlns:a16="http://schemas.microsoft.com/office/drawing/2014/main" id="{88BDD7FC-0F5E-2589-F012-A0621DF08BDE}"/>
              </a:ext>
            </a:extLst>
          </p:cNvPr>
          <p:cNvSpPr txBox="1"/>
          <p:nvPr/>
        </p:nvSpPr>
        <p:spPr>
          <a:xfrm>
            <a:off x="8788010" y="4312294"/>
            <a:ext cx="1810672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其它工作</a:t>
            </a:r>
          </a:p>
        </p:txBody>
      </p:sp>
      <p:sp>
        <p:nvSpPr>
          <p:cNvPr id="43" name="爱设计-29">
            <a:extLst>
              <a:ext uri="{FF2B5EF4-FFF2-40B4-BE49-F238E27FC236}">
                <a16:creationId xmlns:a16="http://schemas.microsoft.com/office/drawing/2014/main" id="{8C1587A3-AEB0-B6A5-D3C9-9D73EDB149EE}"/>
              </a:ext>
            </a:extLst>
          </p:cNvPr>
          <p:cNvSpPr txBox="1"/>
          <p:nvPr/>
        </p:nvSpPr>
        <p:spPr>
          <a:xfrm>
            <a:off x="8243692" y="4908613"/>
            <a:ext cx="2890384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以优质内容作为营销输出核心，承载品牌内核，引发用户的情感共鸣和价值观认同</a:t>
            </a:r>
          </a:p>
        </p:txBody>
      </p:sp>
      <p:cxnSp>
        <p:nvCxnSpPr>
          <p:cNvPr id="44" name="爱设计-30">
            <a:extLst>
              <a:ext uri="{FF2B5EF4-FFF2-40B4-BE49-F238E27FC236}">
                <a16:creationId xmlns:a16="http://schemas.microsoft.com/office/drawing/2014/main" id="{3CF51F55-ED33-BF32-9E99-BF06C8839589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爱设计-31">
            <a:extLst>
              <a:ext uri="{FF2B5EF4-FFF2-40B4-BE49-F238E27FC236}">
                <a16:creationId xmlns:a16="http://schemas.microsoft.com/office/drawing/2014/main" id="{932E6E0F-3BA2-14BD-A1EE-40AFAAFFB5F5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爱设计-32">
            <a:extLst>
              <a:ext uri="{FF2B5EF4-FFF2-40B4-BE49-F238E27FC236}">
                <a16:creationId xmlns:a16="http://schemas.microsoft.com/office/drawing/2014/main" id="{522B3E54-6C46-EDCB-8A5F-C0939DA3F687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47" name="爱设计-32-1">
              <a:extLst>
                <a:ext uri="{FF2B5EF4-FFF2-40B4-BE49-F238E27FC236}">
                  <a16:creationId xmlns:a16="http://schemas.microsoft.com/office/drawing/2014/main" id="{D2968A34-C7FD-2185-E998-5CBA1B3A8CAF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48" name="爱设计-32-2">
              <a:extLst>
                <a:ext uri="{FF2B5EF4-FFF2-40B4-BE49-F238E27FC236}">
                  <a16:creationId xmlns:a16="http://schemas.microsoft.com/office/drawing/2014/main" id="{68DCB33A-3946-6BAA-51B1-B41BFF2356A1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49" name="爱设计-32-3">
              <a:extLst>
                <a:ext uri="{FF2B5EF4-FFF2-40B4-BE49-F238E27FC236}">
                  <a16:creationId xmlns:a16="http://schemas.microsoft.com/office/drawing/2014/main" id="{EE8EF4EE-9261-6F8F-3E6C-42A9A3A3326D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50" name="爱设计-32-4">
              <a:extLst>
                <a:ext uri="{FF2B5EF4-FFF2-40B4-BE49-F238E27FC236}">
                  <a16:creationId xmlns:a16="http://schemas.microsoft.com/office/drawing/2014/main" id="{C98F31BC-0CE5-BAD9-3D6D-1078EC145E07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51" name="爱设计-32-5">
              <a:extLst>
                <a:ext uri="{FF2B5EF4-FFF2-40B4-BE49-F238E27FC236}">
                  <a16:creationId xmlns:a16="http://schemas.microsoft.com/office/drawing/2014/main" id="{1B5D0C21-F03E-E74D-2784-221CAA32CED4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52" name="爱设计-32-6">
              <a:extLst>
                <a:ext uri="{FF2B5EF4-FFF2-40B4-BE49-F238E27FC236}">
                  <a16:creationId xmlns:a16="http://schemas.microsoft.com/office/drawing/2014/main" id="{82D37521-20D8-77D0-A4E0-47A681AF1050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53" name="爱设计-32-7">
              <a:extLst>
                <a:ext uri="{FF2B5EF4-FFF2-40B4-BE49-F238E27FC236}">
                  <a16:creationId xmlns:a16="http://schemas.microsoft.com/office/drawing/2014/main" id="{0004A7C9-0F35-630F-2DD1-F4B18DBD13E7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58691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F2F34CE2-0E4E-CD65-B792-5115BC8569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爱设计-2">
            <a:extLst>
              <a:ext uri="{FF2B5EF4-FFF2-40B4-BE49-F238E27FC236}">
                <a16:creationId xmlns:a16="http://schemas.microsoft.com/office/drawing/2014/main" id="{7C87EB61-22CB-ACE1-459D-39BACC884780}"/>
              </a:ext>
            </a:extLst>
          </p:cNvPr>
          <p:cNvSpPr txBox="1">
            <a:spLocks/>
          </p:cNvSpPr>
          <p:nvPr/>
        </p:nvSpPr>
        <p:spPr>
          <a:xfrm>
            <a:off x="583704" y="542499"/>
            <a:ext cx="320995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项目概述</a:t>
            </a:r>
            <a:endParaRPr lang="en-GB" altLang="zh-CN" sz="3200" b="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0A9E58DD-D333-A0E9-E49F-E327376AEB08}"/>
              </a:ext>
            </a:extLst>
          </p:cNvPr>
          <p:cNvSpPr txBox="1">
            <a:spLocks/>
          </p:cNvSpPr>
          <p:nvPr/>
        </p:nvSpPr>
        <p:spPr>
          <a:xfrm>
            <a:off x="583704" y="1055311"/>
            <a:ext cx="4247654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AISHEJI POWER POINT DESIGN</a:t>
            </a:r>
          </a:p>
        </p:txBody>
      </p: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AF04F20C-0088-0144-1EF8-683127A8E3CB}"/>
              </a:ext>
            </a:extLst>
          </p:cNvPr>
          <p:cNvGrpSpPr/>
          <p:nvPr/>
        </p:nvGrpSpPr>
        <p:grpSpPr>
          <a:xfrm>
            <a:off x="-454000" y="440939"/>
            <a:ext cx="853440" cy="853440"/>
            <a:chOff x="-269736" y="532210"/>
            <a:chExt cx="853440" cy="853440"/>
          </a:xfrm>
        </p:grpSpPr>
        <p:sp>
          <p:nvSpPr>
            <p:cNvPr id="3" name="爱设计-4-1">
              <a:extLst>
                <a:ext uri="{FF2B5EF4-FFF2-40B4-BE49-F238E27FC236}">
                  <a16:creationId xmlns:a16="http://schemas.microsoft.com/office/drawing/2014/main" id="{AA6BAE2F-A79B-EC73-4C71-1AAF73C38C36}"/>
                </a:ext>
              </a:extLst>
            </p:cNvPr>
            <p:cNvSpPr/>
            <p:nvPr/>
          </p:nvSpPr>
          <p:spPr>
            <a:xfrm>
              <a:off x="-269736" y="532210"/>
              <a:ext cx="853440" cy="85344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爱设计-4-2">
              <a:extLst>
                <a:ext uri="{FF2B5EF4-FFF2-40B4-BE49-F238E27FC236}">
                  <a16:creationId xmlns:a16="http://schemas.microsoft.com/office/drawing/2014/main" id="{95DD6E48-9A8A-F662-C619-F31121C39A21}"/>
                </a:ext>
              </a:extLst>
            </p:cNvPr>
            <p:cNvSpPr/>
            <p:nvPr/>
          </p:nvSpPr>
          <p:spPr>
            <a:xfrm>
              <a:off x="-88801" y="713145"/>
              <a:ext cx="491570" cy="491570"/>
            </a:xfrm>
            <a:prstGeom prst="ellipse">
              <a:avLst/>
            </a:prstGeom>
            <a:gradFill>
              <a:gsLst>
                <a:gs pos="39000">
                  <a:schemeClr val="bg1">
                    <a:alpha val="0"/>
                  </a:schemeClr>
                </a:gs>
                <a:gs pos="0">
                  <a:schemeClr val="bg1">
                    <a:alpha val="70000"/>
                  </a:schemeClr>
                </a:gs>
              </a:gsLst>
              <a:lin ang="2700000" scaled="0"/>
            </a:gradFill>
            <a:ln w="19050">
              <a:gradFill>
                <a:gsLst>
                  <a:gs pos="0">
                    <a:schemeClr val="bg1"/>
                  </a:gs>
                  <a:gs pos="98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爱设计-5">
            <a:extLst>
              <a:ext uri="{FF2B5EF4-FFF2-40B4-BE49-F238E27FC236}">
                <a16:creationId xmlns:a16="http://schemas.microsoft.com/office/drawing/2014/main" id="{657328BB-12FA-B1FA-8F56-542A3DAF85D3}"/>
              </a:ext>
            </a:extLst>
          </p:cNvPr>
          <p:cNvGrpSpPr/>
          <p:nvPr/>
        </p:nvGrpSpPr>
        <p:grpSpPr>
          <a:xfrm>
            <a:off x="11411036" y="-91157"/>
            <a:ext cx="979812" cy="6949157"/>
            <a:chOff x="11411036" y="-91157"/>
            <a:chExt cx="979812" cy="6949157"/>
          </a:xfrm>
          <a:solidFill>
            <a:schemeClr val="accent1"/>
          </a:solidFill>
        </p:grpSpPr>
        <p:sp>
          <p:nvSpPr>
            <p:cNvPr id="9" name="爱设计-5-1">
              <a:extLst>
                <a:ext uri="{FF2B5EF4-FFF2-40B4-BE49-F238E27FC236}">
                  <a16:creationId xmlns:a16="http://schemas.microsoft.com/office/drawing/2014/main" id="{2664EB0A-1F76-98E2-2684-B9A51EA83AEB}"/>
                </a:ext>
              </a:extLst>
            </p:cNvPr>
            <p:cNvSpPr/>
            <p:nvPr/>
          </p:nvSpPr>
          <p:spPr>
            <a:xfrm rot="8859446">
              <a:off x="11898917" y="-91157"/>
              <a:ext cx="491931" cy="953025"/>
            </a:xfrm>
            <a:custGeom>
              <a:avLst/>
              <a:gdLst>
                <a:gd name="connsiteX0" fmla="*/ 278179 w 491931"/>
                <a:gd name="connsiteY0" fmla="*/ 953025 h 953025"/>
                <a:gd name="connsiteX1" fmla="*/ 0 w 491931"/>
                <a:gd name="connsiteY1" fmla="*/ 776879 h 953025"/>
                <a:gd name="connsiteX2" fmla="*/ 491931 w 491931"/>
                <a:gd name="connsiteY2" fmla="*/ 0 h 953025"/>
                <a:gd name="connsiteX3" fmla="*/ 485775 w 491931"/>
                <a:gd name="connsiteY3" fmla="*/ 139708 h 953025"/>
                <a:gd name="connsiteX4" fmla="*/ 281019 w 491931"/>
                <a:gd name="connsiteY4" fmla="*/ 948350 h 9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31" h="953025">
                  <a:moveTo>
                    <a:pt x="278179" y="953025"/>
                  </a:moveTo>
                  <a:lnTo>
                    <a:pt x="0" y="776879"/>
                  </a:lnTo>
                  <a:lnTo>
                    <a:pt x="491931" y="0"/>
                  </a:lnTo>
                  <a:lnTo>
                    <a:pt x="485775" y="139708"/>
                  </a:lnTo>
                  <a:cubicBezTo>
                    <a:pt x="485775" y="432501"/>
                    <a:pt x="411602" y="707971"/>
                    <a:pt x="281019" y="94835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爱设计-5-2">
              <a:extLst>
                <a:ext uri="{FF2B5EF4-FFF2-40B4-BE49-F238E27FC236}">
                  <a16:creationId xmlns:a16="http://schemas.microsoft.com/office/drawing/2014/main" id="{DD079D22-7514-99C7-7872-7B8111136F2F}"/>
                </a:ext>
              </a:extLst>
            </p:cNvPr>
            <p:cNvSpPr/>
            <p:nvPr/>
          </p:nvSpPr>
          <p:spPr>
            <a:xfrm>
              <a:off x="11411036" y="6134028"/>
              <a:ext cx="780964" cy="723972"/>
            </a:xfrm>
            <a:custGeom>
              <a:avLst/>
              <a:gdLst>
                <a:gd name="connsiteX0" fmla="*/ 780964 w 780964"/>
                <a:gd name="connsiteY0" fmla="*/ 0 h 723972"/>
                <a:gd name="connsiteX1" fmla="*/ 780964 w 780964"/>
                <a:gd name="connsiteY1" fmla="*/ 723972 h 723972"/>
                <a:gd name="connsiteX2" fmla="*/ 0 w 780964"/>
                <a:gd name="connsiteY2" fmla="*/ 723972 h 723972"/>
                <a:gd name="connsiteX3" fmla="*/ 14358 w 780964"/>
                <a:gd name="connsiteY3" fmla="*/ 677719 h 723972"/>
                <a:gd name="connsiteX4" fmla="*/ 754280 w 780964"/>
                <a:gd name="connsiteY4" fmla="*/ 6861 h 72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964" h="723972">
                  <a:moveTo>
                    <a:pt x="780964" y="0"/>
                  </a:moveTo>
                  <a:lnTo>
                    <a:pt x="780964" y="723972"/>
                  </a:lnTo>
                  <a:lnTo>
                    <a:pt x="0" y="723972"/>
                  </a:lnTo>
                  <a:lnTo>
                    <a:pt x="14358" y="677719"/>
                  </a:lnTo>
                  <a:cubicBezTo>
                    <a:pt x="149356" y="358548"/>
                    <a:pt x="420134" y="110792"/>
                    <a:pt x="754280" y="686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aphicFrame>
        <p:nvGraphicFramePr>
          <p:cNvPr id="11" name="爱设计-6">
            <a:extLst>
              <a:ext uri="{FF2B5EF4-FFF2-40B4-BE49-F238E27FC236}">
                <a16:creationId xmlns:a16="http://schemas.microsoft.com/office/drawing/2014/main" id="{2D640AD4-E9CF-EF66-F806-9BACEEB398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0203882"/>
              </p:ext>
            </p:extLst>
          </p:nvPr>
        </p:nvGraphicFramePr>
        <p:xfrm>
          <a:off x="1287075" y="1305841"/>
          <a:ext cx="9617850" cy="5130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爱设计-7">
            <a:extLst>
              <a:ext uri="{FF2B5EF4-FFF2-40B4-BE49-F238E27FC236}">
                <a16:creationId xmlns:a16="http://schemas.microsoft.com/office/drawing/2014/main" id="{242B4E14-C4F2-4A2D-FA10-893BEEF70F68}"/>
              </a:ext>
            </a:extLst>
          </p:cNvPr>
          <p:cNvCxnSpPr>
            <a:cxnSpLocks/>
          </p:cNvCxnSpPr>
          <p:nvPr/>
        </p:nvCxnSpPr>
        <p:spPr>
          <a:xfrm>
            <a:off x="3359150" y="896280"/>
            <a:ext cx="8856000" cy="0"/>
          </a:xfrm>
          <a:prstGeom prst="line">
            <a:avLst/>
          </a:prstGeom>
          <a:ln cap="rnd">
            <a:solidFill>
              <a:schemeClr val="accent1">
                <a:lumMod val="40000"/>
                <a:lumOff val="60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爱设计-8">
            <a:extLst>
              <a:ext uri="{FF2B5EF4-FFF2-40B4-BE49-F238E27FC236}">
                <a16:creationId xmlns:a16="http://schemas.microsoft.com/office/drawing/2014/main" id="{018C54F3-96AC-2D69-1D45-250AEA03B20C}"/>
              </a:ext>
            </a:extLst>
          </p:cNvPr>
          <p:cNvCxnSpPr>
            <a:cxnSpLocks/>
          </p:cNvCxnSpPr>
          <p:nvPr/>
        </p:nvCxnSpPr>
        <p:spPr>
          <a:xfrm>
            <a:off x="3282533" y="896280"/>
            <a:ext cx="652463" cy="0"/>
          </a:xfrm>
          <a:prstGeom prst="line">
            <a:avLst/>
          </a:prstGeom>
          <a:ln w="190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爱设计-9">
            <a:extLst>
              <a:ext uri="{FF2B5EF4-FFF2-40B4-BE49-F238E27FC236}">
                <a16:creationId xmlns:a16="http://schemas.microsoft.com/office/drawing/2014/main" id="{EEC0DF44-59C8-5030-9222-BEC661F0289D}"/>
              </a:ext>
            </a:extLst>
          </p:cNvPr>
          <p:cNvGrpSpPr/>
          <p:nvPr/>
        </p:nvGrpSpPr>
        <p:grpSpPr>
          <a:xfrm>
            <a:off x="5001401" y="651164"/>
            <a:ext cx="6336924" cy="261610"/>
            <a:chOff x="5001401" y="651164"/>
            <a:chExt cx="6336924" cy="261610"/>
          </a:xfrm>
        </p:grpSpPr>
        <p:sp>
          <p:nvSpPr>
            <p:cNvPr id="15" name="爱设计-9-1">
              <a:extLst>
                <a:ext uri="{FF2B5EF4-FFF2-40B4-BE49-F238E27FC236}">
                  <a16:creationId xmlns:a16="http://schemas.microsoft.com/office/drawing/2014/main" id="{0C92AEF2-3C4E-F79A-283D-625CCC10295C}"/>
                </a:ext>
              </a:extLst>
            </p:cNvPr>
            <p:cNvSpPr txBox="1"/>
            <p:nvPr/>
          </p:nvSpPr>
          <p:spPr>
            <a:xfrm>
              <a:off x="5001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工作规范</a:t>
              </a:r>
            </a:p>
          </p:txBody>
        </p:sp>
        <p:sp>
          <p:nvSpPr>
            <p:cNvPr id="16" name="爱设计-9-2">
              <a:extLst>
                <a:ext uri="{FF2B5EF4-FFF2-40B4-BE49-F238E27FC236}">
                  <a16:creationId xmlns:a16="http://schemas.microsoft.com/office/drawing/2014/main" id="{91B650F4-6FB8-867E-65E7-BEB408862660}"/>
                </a:ext>
              </a:extLst>
            </p:cNvPr>
            <p:cNvSpPr txBox="1"/>
            <p:nvPr/>
          </p:nvSpPr>
          <p:spPr>
            <a:xfrm>
              <a:off x="5932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部门配合</a:t>
              </a:r>
            </a:p>
          </p:txBody>
        </p:sp>
        <p:sp>
          <p:nvSpPr>
            <p:cNvPr id="17" name="爱设计-9-3">
              <a:extLst>
                <a:ext uri="{FF2B5EF4-FFF2-40B4-BE49-F238E27FC236}">
                  <a16:creationId xmlns:a16="http://schemas.microsoft.com/office/drawing/2014/main" id="{46DBE9DA-92C5-9EBE-D4D4-C8E59BAFE915}"/>
                </a:ext>
              </a:extLst>
            </p:cNvPr>
            <p:cNvSpPr txBox="1"/>
            <p:nvPr/>
          </p:nvSpPr>
          <p:spPr>
            <a:xfrm>
              <a:off x="6864069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制度建设</a:t>
              </a:r>
            </a:p>
          </p:txBody>
        </p:sp>
        <p:sp>
          <p:nvSpPr>
            <p:cNvPr id="18" name="爱设计-9-4">
              <a:extLst>
                <a:ext uri="{FF2B5EF4-FFF2-40B4-BE49-F238E27FC236}">
                  <a16:creationId xmlns:a16="http://schemas.microsoft.com/office/drawing/2014/main" id="{3896E165-3694-91AE-41FE-32F853A61857}"/>
                </a:ext>
              </a:extLst>
            </p:cNvPr>
            <p:cNvSpPr txBox="1"/>
            <p:nvPr/>
          </p:nvSpPr>
          <p:spPr>
            <a:xfrm>
              <a:off x="7795403" y="651164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团队建设</a:t>
              </a:r>
            </a:p>
          </p:txBody>
        </p:sp>
        <p:sp>
          <p:nvSpPr>
            <p:cNvPr id="19" name="爱设计-9-5">
              <a:extLst>
                <a:ext uri="{FF2B5EF4-FFF2-40B4-BE49-F238E27FC236}">
                  <a16:creationId xmlns:a16="http://schemas.microsoft.com/office/drawing/2014/main" id="{B855FE11-AB98-EFB1-695D-ECD7622B29DA}"/>
                </a:ext>
              </a:extLst>
            </p:cNvPr>
            <p:cNvSpPr txBox="1"/>
            <p:nvPr/>
          </p:nvSpPr>
          <p:spPr>
            <a:xfrm>
              <a:off x="8726735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L"/>
                  <a:ea typeface="OPPOSans L"/>
                  <a:cs typeface="+mn-cs"/>
                </a:rPr>
                <a:t>工作完善</a:t>
              </a:r>
            </a:p>
          </p:txBody>
        </p:sp>
        <p:sp>
          <p:nvSpPr>
            <p:cNvPr id="20" name="爱设计-9-6">
              <a:extLst>
                <a:ext uri="{FF2B5EF4-FFF2-40B4-BE49-F238E27FC236}">
                  <a16:creationId xmlns:a16="http://schemas.microsoft.com/office/drawing/2014/main" id="{20D5192E-4EA0-A9EC-4F9A-981362FADB94}"/>
                </a:ext>
              </a:extLst>
            </p:cNvPr>
            <p:cNvSpPr txBox="1"/>
            <p:nvPr/>
          </p:nvSpPr>
          <p:spPr>
            <a:xfrm>
              <a:off x="9658068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重点提升</a:t>
              </a:r>
            </a:p>
          </p:txBody>
        </p:sp>
        <p:sp>
          <p:nvSpPr>
            <p:cNvPr id="21" name="爱设计-9-7">
              <a:extLst>
                <a:ext uri="{FF2B5EF4-FFF2-40B4-BE49-F238E27FC236}">
                  <a16:creationId xmlns:a16="http://schemas.microsoft.com/office/drawing/2014/main" id="{55C7F844-E2AC-18CC-A10C-E3C89EB85B8C}"/>
                </a:ext>
              </a:extLst>
            </p:cNvPr>
            <p:cNvSpPr txBox="1"/>
            <p:nvPr/>
          </p:nvSpPr>
          <p:spPr>
            <a:xfrm>
              <a:off x="10589401" y="651164"/>
              <a:ext cx="7489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POSans L"/>
                  <a:ea typeface="OPPOSans L"/>
                </a:rPr>
                <a:t>合作平台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L"/>
                <a:ea typeface="OPPOSans 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34951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  <p:tag name="图形 424_MATRIXCLIP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  <p:tag name="图形 424_MATRIXCLIP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  <p:tag name="图形 424_MATRIXCLIP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  <p:tag name="图形 424_MATRIXCLIP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  <p:tag name="图形 424_MATRIXCLIP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117.5_111.75_图形 46"/>
  <p:tag name="图形 424_MATRIXCLIP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3;#785800;#785807;"/>
</p:tagLst>
</file>

<file path=ppt/theme/theme1.xml><?xml version="1.0" encoding="utf-8"?>
<a:theme xmlns:a="http://schemas.openxmlformats.org/drawingml/2006/main" name="6_Office 主题​​">
  <a:themeElements>
    <a:clrScheme name="稿定_年中汇报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EFF"/>
      </a:accent1>
      <a:accent2>
        <a:srgbClr val="04D076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1552</Words>
  <Application>Microsoft Office PowerPoint</Application>
  <PresentationFormat>宽屏</PresentationFormat>
  <Paragraphs>298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OPPOSans B</vt:lpstr>
      <vt:lpstr>OPPOSans H</vt:lpstr>
      <vt:lpstr>OPPOSans L</vt:lpstr>
      <vt:lpstr>OPPOSans M</vt:lpstr>
      <vt:lpstr>OPPOSans R</vt:lpstr>
      <vt:lpstr>Roboto Regular</vt:lpstr>
      <vt:lpstr>等线</vt:lpstr>
      <vt:lpstr>思源宋体 CN Heavy</vt:lpstr>
      <vt:lpstr>思源宋体 CN Medium</vt:lpstr>
      <vt:lpstr>微软雅黑</vt:lpstr>
      <vt:lpstr>Arial</vt:lpstr>
      <vt:lpstr>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极简几何商务蓝年终总结汇报ppt模板</dc:title>
  <dc:creator>爱设计PPT</dc:creator>
  <cp:keywords>51PPT模板网</cp:keywords>
  <dc:description>www.51pptmoban.com</dc:description>
  <cp:lastModifiedBy>Power user</cp:lastModifiedBy>
  <cp:revision>28</cp:revision>
  <dcterms:created xsi:type="dcterms:W3CDTF">2022-07-21T10:14:34Z</dcterms:created>
  <dcterms:modified xsi:type="dcterms:W3CDTF">2022-12-21T13:06:28Z</dcterms:modified>
</cp:coreProperties>
</file>